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6"/>
    <p:sldMasterId id="2147483677" r:id="rId7"/>
    <p:sldMasterId id="2147483693" r:id="rId8"/>
    <p:sldMasterId id="2147483686" r:id="rId9"/>
  </p:sldMasterIdLst>
  <p:notesMasterIdLst>
    <p:notesMasterId r:id="rId31"/>
  </p:notesMasterIdLst>
  <p:sldIdLst>
    <p:sldId id="260" r:id="rId10"/>
    <p:sldId id="356" r:id="rId11"/>
    <p:sldId id="366" r:id="rId12"/>
    <p:sldId id="357" r:id="rId13"/>
    <p:sldId id="354" r:id="rId14"/>
    <p:sldId id="340" r:id="rId15"/>
    <p:sldId id="361" r:id="rId16"/>
    <p:sldId id="351" r:id="rId17"/>
    <p:sldId id="362" r:id="rId18"/>
    <p:sldId id="341" r:id="rId19"/>
    <p:sldId id="363" r:id="rId20"/>
    <p:sldId id="343" r:id="rId21"/>
    <p:sldId id="364" r:id="rId22"/>
    <p:sldId id="345" r:id="rId23"/>
    <p:sldId id="365" r:id="rId24"/>
    <p:sldId id="347" r:id="rId25"/>
    <p:sldId id="328" r:id="rId26"/>
    <p:sldId id="352" r:id="rId27"/>
    <p:sldId id="333" r:id="rId28"/>
    <p:sldId id="332" r:id="rId29"/>
    <p:sldId id="295"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835297-517A-E872-8213-487518F3B15E}" name="Kathleen Wanatowicz" initials="KW" userId="S::kathleen_prstudioco.com#ext#@kimleyhorn.onmicrosoft.com::c301b386-08fc-44ff-91ef-80fa40a6cfd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Perez, Olivia" initials="PO" lastIdx="1" clrIdx="6">
    <p:extLst>
      <p:ext uri="{19B8F6BF-5375-455C-9EA6-DF929625EA0E}">
        <p15:presenceInfo xmlns:p15="http://schemas.microsoft.com/office/powerpoint/2012/main" userId="S::Olivia.Perez@kimley-horn.com::68c9c40c-6728-44cf-a80e-93520bf359d6" providerId="AD"/>
      </p:ext>
    </p:extLst>
  </p:cmAuthor>
  <p:cmAuthor id="1" name="Andrews, Amalia" initials="AA" lastIdx="28" clrIdx="0">
    <p:extLst>
      <p:ext uri="{19B8F6BF-5375-455C-9EA6-DF929625EA0E}">
        <p15:presenceInfo xmlns:p15="http://schemas.microsoft.com/office/powerpoint/2012/main" userId="S::Amalia.Andrews@kimley-horn.com::ee71ba31-2f81-4434-be50-e517c0f0aa12" providerId="AD"/>
      </p:ext>
    </p:extLst>
  </p:cmAuthor>
  <p:cmAuthor id="8" name="Moore-Farrell, Allison" initials="MA" lastIdx="5" clrIdx="7">
    <p:extLst>
      <p:ext uri="{19B8F6BF-5375-455C-9EA6-DF929625EA0E}">
        <p15:presenceInfo xmlns:p15="http://schemas.microsoft.com/office/powerpoint/2012/main" userId="S::moorefarrella_bouldercolorado.gov#ext#@kimleyhorn.onmicrosoft.com::684ceb4f-e9ce-4ff4-9208-f4d0fb0d4de3" providerId="AD"/>
      </p:ext>
    </p:extLst>
  </p:cmAuthor>
  <p:cmAuthor id="2" name="Scanlon, Andrew" initials="SA" lastIdx="11" clrIdx="1">
    <p:extLst>
      <p:ext uri="{19B8F6BF-5375-455C-9EA6-DF929625EA0E}">
        <p15:presenceInfo xmlns:p15="http://schemas.microsoft.com/office/powerpoint/2012/main" userId="S::Andrew.Scanlon@kimley-horn.com::01b146a7-8508-4e74-b91d-37e88448cd0a" providerId="AD"/>
      </p:ext>
    </p:extLst>
  </p:cmAuthor>
  <p:cmAuthor id="3" name="Hernandez, Matthew" initials="HM" lastIdx="4" clrIdx="2">
    <p:extLst>
      <p:ext uri="{19B8F6BF-5375-455C-9EA6-DF929625EA0E}">
        <p15:presenceInfo xmlns:p15="http://schemas.microsoft.com/office/powerpoint/2012/main" userId="S::Matthew.Hernandez@kimley-horn.com::52a30b53-e292-426d-87cc-ce001df0f3bb" providerId="AD"/>
      </p:ext>
    </p:extLst>
  </p:cmAuthor>
  <p:cmAuthor id="4" name="Okada, Erica" initials="OE" lastIdx="6" clrIdx="3">
    <p:extLst>
      <p:ext uri="{19B8F6BF-5375-455C-9EA6-DF929625EA0E}">
        <p15:presenceInfo xmlns:p15="http://schemas.microsoft.com/office/powerpoint/2012/main" userId="S::Erica.Okada@kimley-horn.com::dc1cfe4c-02d6-4864-9d42-b6e550c982a9" providerId="AD"/>
      </p:ext>
    </p:extLst>
  </p:cmAuthor>
  <p:cmAuthor id="5" name="Jeffrey Range" initials="JR" lastIdx="8" clrIdx="4">
    <p:extLst>
      <p:ext uri="{19B8F6BF-5375-455C-9EA6-DF929625EA0E}">
        <p15:presenceInfo xmlns:p15="http://schemas.microsoft.com/office/powerpoint/2012/main" userId="S::jrange_mediate.org#ext#@kimleyhorn.onmicrosoft.com::9535bc9a-d058-4cdb-b8fd-0550002be02f" providerId="AD"/>
      </p:ext>
    </p:extLst>
  </p:cmAuthor>
  <p:cmAuthor id="6" name="Kathleen Wanatowicz" initials="KW" lastIdx="12" clrIdx="5">
    <p:extLst>
      <p:ext uri="{19B8F6BF-5375-455C-9EA6-DF929625EA0E}">
        <p15:presenceInfo xmlns:p15="http://schemas.microsoft.com/office/powerpoint/2012/main" userId="S::kathleen_prstudioco.com#ext#@kimleyhorn.onmicrosoft.com::c301b386-08fc-44ff-91ef-80fa40a6cf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6F8C"/>
    <a:srgbClr val="406FEC"/>
    <a:srgbClr val="DAB72E"/>
    <a:srgbClr val="213C47"/>
    <a:srgbClr val="D5BFB5"/>
    <a:srgbClr val="00CC99"/>
    <a:srgbClr val="000000"/>
    <a:srgbClr val="B7A9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9CD87F-7A22-444C-983A-76FBE768ABB4}" v="5" dt="2023-07-18T15:59:30.0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383" autoAdjust="0"/>
  </p:normalViewPr>
  <p:slideViewPr>
    <p:cSldViewPr snapToGrid="0">
      <p:cViewPr varScale="1">
        <p:scale>
          <a:sx n="81" d="100"/>
          <a:sy n="81" d="100"/>
        </p:scale>
        <p:origin x="16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microsoft.com/office/2018/10/relationships/authors" Target="authors.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heme" Target="theme/theme1.xml"/><Relationship Id="rId8" Type="http://schemas.openxmlformats.org/officeDocument/2006/relationships/slideMaster" Target="slideMasters/slideMaster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s, Amalia" userId="ee71ba31-2f81-4434-be50-e517c0f0aa12" providerId="ADAL" clId="{6C9CD87F-7A22-444C-983A-76FBE768ABB4}"/>
    <pc:docChg chg="custSel modSld">
      <pc:chgData name="Andrews, Amalia" userId="ee71ba31-2f81-4434-be50-e517c0f0aa12" providerId="ADAL" clId="{6C9CD87F-7A22-444C-983A-76FBE768ABB4}" dt="2023-07-18T16:01:53.011" v="273" actId="20577"/>
      <pc:docMkLst>
        <pc:docMk/>
      </pc:docMkLst>
      <pc:sldChg chg="modSp mod">
        <pc:chgData name="Andrews, Amalia" userId="ee71ba31-2f81-4434-be50-e517c0f0aa12" providerId="ADAL" clId="{6C9CD87F-7A22-444C-983A-76FBE768ABB4}" dt="2023-07-18T15:49:32.615" v="96" actId="6549"/>
        <pc:sldMkLst>
          <pc:docMk/>
          <pc:sldMk cId="1415355876" sldId="341"/>
        </pc:sldMkLst>
        <pc:spChg chg="mod">
          <ac:chgData name="Andrews, Amalia" userId="ee71ba31-2f81-4434-be50-e517c0f0aa12" providerId="ADAL" clId="{6C9CD87F-7A22-444C-983A-76FBE768ABB4}" dt="2023-07-13T13:04:22.923" v="6"/>
          <ac:spMkLst>
            <pc:docMk/>
            <pc:sldMk cId="1415355876" sldId="341"/>
            <ac:spMk id="3" creationId="{9765A3A5-3976-0D83-CECF-57E717AC6C89}"/>
          </ac:spMkLst>
        </pc:spChg>
        <pc:spChg chg="mod">
          <ac:chgData name="Andrews, Amalia" userId="ee71ba31-2f81-4434-be50-e517c0f0aa12" providerId="ADAL" clId="{6C9CD87F-7A22-444C-983A-76FBE768ABB4}" dt="2023-07-18T15:49:32.615" v="96" actId="6549"/>
          <ac:spMkLst>
            <pc:docMk/>
            <pc:sldMk cId="1415355876" sldId="341"/>
            <ac:spMk id="10" creationId="{2921DFC4-3F24-CE8C-1D6E-5ED92974442E}"/>
          </ac:spMkLst>
        </pc:spChg>
      </pc:sldChg>
      <pc:sldChg chg="modSp mod">
        <pc:chgData name="Andrews, Amalia" userId="ee71ba31-2f81-4434-be50-e517c0f0aa12" providerId="ADAL" clId="{6C9CD87F-7A22-444C-983A-76FBE768ABB4}" dt="2023-07-18T15:53:22.663" v="169" actId="6549"/>
        <pc:sldMkLst>
          <pc:docMk/>
          <pc:sldMk cId="2508647493" sldId="343"/>
        </pc:sldMkLst>
        <pc:spChg chg="mod">
          <ac:chgData name="Andrews, Amalia" userId="ee71ba31-2f81-4434-be50-e517c0f0aa12" providerId="ADAL" clId="{6C9CD87F-7A22-444C-983A-76FBE768ABB4}" dt="2023-07-18T15:53:17.016" v="168" actId="20577"/>
          <ac:spMkLst>
            <pc:docMk/>
            <pc:sldMk cId="2508647493" sldId="343"/>
            <ac:spMk id="9" creationId="{59E416AB-4115-3DB8-47BF-B397AE2C73FE}"/>
          </ac:spMkLst>
        </pc:spChg>
        <pc:spChg chg="mod">
          <ac:chgData name="Andrews, Amalia" userId="ee71ba31-2f81-4434-be50-e517c0f0aa12" providerId="ADAL" clId="{6C9CD87F-7A22-444C-983A-76FBE768ABB4}" dt="2023-07-18T15:53:22.663" v="169" actId="6549"/>
          <ac:spMkLst>
            <pc:docMk/>
            <pc:sldMk cId="2508647493" sldId="343"/>
            <ac:spMk id="10" creationId="{2921DFC4-3F24-CE8C-1D6E-5ED92974442E}"/>
          </ac:spMkLst>
        </pc:spChg>
        <pc:spChg chg="mod">
          <ac:chgData name="Andrews, Amalia" userId="ee71ba31-2f81-4434-be50-e517c0f0aa12" providerId="ADAL" clId="{6C9CD87F-7A22-444C-983A-76FBE768ABB4}" dt="2023-07-13T14:23:29.592" v="23" actId="20577"/>
          <ac:spMkLst>
            <pc:docMk/>
            <pc:sldMk cId="2508647493" sldId="343"/>
            <ac:spMk id="15" creationId="{58B4AB27-4AAF-EBBD-28C2-033BEF522A6F}"/>
          </ac:spMkLst>
        </pc:spChg>
      </pc:sldChg>
      <pc:sldChg chg="modSp mod">
        <pc:chgData name="Andrews, Amalia" userId="ee71ba31-2f81-4434-be50-e517c0f0aa12" providerId="ADAL" clId="{6C9CD87F-7A22-444C-983A-76FBE768ABB4}" dt="2023-07-18T15:59:04.948" v="210" actId="20577"/>
        <pc:sldMkLst>
          <pc:docMk/>
          <pc:sldMk cId="915645941" sldId="345"/>
        </pc:sldMkLst>
        <pc:spChg chg="mod">
          <ac:chgData name="Andrews, Amalia" userId="ee71ba31-2f81-4434-be50-e517c0f0aa12" providerId="ADAL" clId="{6C9CD87F-7A22-444C-983A-76FBE768ABB4}" dt="2023-07-18T15:58:06.177" v="208" actId="6549"/>
          <ac:spMkLst>
            <pc:docMk/>
            <pc:sldMk cId="915645941" sldId="345"/>
            <ac:spMk id="9" creationId="{59E416AB-4115-3DB8-47BF-B397AE2C73FE}"/>
          </ac:spMkLst>
        </pc:spChg>
        <pc:spChg chg="mod">
          <ac:chgData name="Andrews, Amalia" userId="ee71ba31-2f81-4434-be50-e517c0f0aa12" providerId="ADAL" clId="{6C9CD87F-7A22-444C-983A-76FBE768ABB4}" dt="2023-07-18T15:58:23.758" v="209" actId="6549"/>
          <ac:spMkLst>
            <pc:docMk/>
            <pc:sldMk cId="915645941" sldId="345"/>
            <ac:spMk id="10" creationId="{2921DFC4-3F24-CE8C-1D6E-5ED92974442E}"/>
          </ac:spMkLst>
        </pc:spChg>
        <pc:spChg chg="mod">
          <ac:chgData name="Andrews, Amalia" userId="ee71ba31-2f81-4434-be50-e517c0f0aa12" providerId="ADAL" clId="{6C9CD87F-7A22-444C-983A-76FBE768ABB4}" dt="2023-07-18T15:59:04.948" v="210" actId="20577"/>
          <ac:spMkLst>
            <pc:docMk/>
            <pc:sldMk cId="915645941" sldId="345"/>
            <ac:spMk id="15" creationId="{58B4AB27-4AAF-EBBD-28C2-033BEF522A6F}"/>
          </ac:spMkLst>
        </pc:spChg>
      </pc:sldChg>
      <pc:sldChg chg="modSp mod">
        <pc:chgData name="Andrews, Amalia" userId="ee71ba31-2f81-4434-be50-e517c0f0aa12" providerId="ADAL" clId="{6C9CD87F-7A22-444C-983A-76FBE768ABB4}" dt="2023-07-18T16:01:53.011" v="273" actId="20577"/>
        <pc:sldMkLst>
          <pc:docMk/>
          <pc:sldMk cId="1151249400" sldId="347"/>
        </pc:sldMkLst>
        <pc:spChg chg="mod">
          <ac:chgData name="Andrews, Amalia" userId="ee71ba31-2f81-4434-be50-e517c0f0aa12" providerId="ADAL" clId="{6C9CD87F-7A22-444C-983A-76FBE768ABB4}" dt="2023-07-18T16:01:53.011" v="273" actId="20577"/>
          <ac:spMkLst>
            <pc:docMk/>
            <pc:sldMk cId="1151249400" sldId="347"/>
            <ac:spMk id="10" creationId="{2921DFC4-3F24-CE8C-1D6E-5ED92974442E}"/>
          </ac:spMkLst>
        </pc:spChg>
      </pc:sldChg>
      <pc:sldChg chg="modSp mod">
        <pc:chgData name="Andrews, Amalia" userId="ee71ba31-2f81-4434-be50-e517c0f0aa12" providerId="ADAL" clId="{6C9CD87F-7A22-444C-983A-76FBE768ABB4}" dt="2023-07-18T15:36:45.221" v="76" actId="14100"/>
        <pc:sldMkLst>
          <pc:docMk/>
          <pc:sldMk cId="298296354" sldId="351"/>
        </pc:sldMkLst>
        <pc:spChg chg="mod">
          <ac:chgData name="Andrews, Amalia" userId="ee71ba31-2f81-4434-be50-e517c0f0aa12" providerId="ADAL" clId="{6C9CD87F-7A22-444C-983A-76FBE768ABB4}" dt="2023-07-18T15:36:45.221" v="76" actId="14100"/>
          <ac:spMkLst>
            <pc:docMk/>
            <pc:sldMk cId="298296354" sldId="351"/>
            <ac:spMk id="3" creationId="{F563F1AD-6905-CD22-C6B8-4E2639210828}"/>
          </ac:spMkLst>
        </pc:spChg>
      </pc:sldChg>
      <pc:sldChg chg="modSp mod">
        <pc:chgData name="Andrews, Amalia" userId="ee71ba31-2f81-4434-be50-e517c0f0aa12" providerId="ADAL" clId="{6C9CD87F-7A22-444C-983A-76FBE768ABB4}" dt="2023-07-13T13:02:11.759" v="0" actId="14100"/>
        <pc:sldMkLst>
          <pc:docMk/>
          <pc:sldMk cId="2892142375" sldId="354"/>
        </pc:sldMkLst>
        <pc:spChg chg="mod">
          <ac:chgData name="Andrews, Amalia" userId="ee71ba31-2f81-4434-be50-e517c0f0aa12" providerId="ADAL" clId="{6C9CD87F-7A22-444C-983A-76FBE768ABB4}" dt="2023-07-13T13:02:11.759" v="0" actId="14100"/>
          <ac:spMkLst>
            <pc:docMk/>
            <pc:sldMk cId="2892142375" sldId="354"/>
            <ac:spMk id="6" creationId="{0C957D07-909C-F13C-ED0D-C4933CAEE4DB}"/>
          </ac:spMkLst>
        </pc:spChg>
      </pc:sldChg>
      <pc:sldChg chg="addSp delSp modSp mod delCm">
        <pc:chgData name="Andrews, Amalia" userId="ee71ba31-2f81-4434-be50-e517c0f0aa12" providerId="ADAL" clId="{6C9CD87F-7A22-444C-983A-76FBE768ABB4}" dt="2023-07-18T15:48:31.389" v="95" actId="1076"/>
        <pc:sldMkLst>
          <pc:docMk/>
          <pc:sldMk cId="1707185914" sldId="356"/>
        </pc:sldMkLst>
        <pc:spChg chg="add del mod">
          <ac:chgData name="Andrews, Amalia" userId="ee71ba31-2f81-4434-be50-e517c0f0aa12" providerId="ADAL" clId="{6C9CD87F-7A22-444C-983A-76FBE768ABB4}" dt="2023-07-18T15:36:08.198" v="73" actId="478"/>
          <ac:spMkLst>
            <pc:docMk/>
            <pc:sldMk cId="1707185914" sldId="356"/>
            <ac:spMk id="5" creationId="{A1E994C3-D711-3DD9-A505-5E1FFABF4782}"/>
          </ac:spMkLst>
        </pc:spChg>
        <pc:picChg chg="del mod">
          <ac:chgData name="Andrews, Amalia" userId="ee71ba31-2f81-4434-be50-e517c0f0aa12" providerId="ADAL" clId="{6C9CD87F-7A22-444C-983A-76FBE768ABB4}" dt="2023-07-18T15:36:05.736" v="71" actId="478"/>
          <ac:picMkLst>
            <pc:docMk/>
            <pc:sldMk cId="1707185914" sldId="356"/>
            <ac:picMk id="7" creationId="{EFE8D6BA-FED8-D1C4-9FFA-914CA0E36677}"/>
          </ac:picMkLst>
        </pc:picChg>
        <pc:picChg chg="add mod">
          <ac:chgData name="Andrews, Amalia" userId="ee71ba31-2f81-4434-be50-e517c0f0aa12" providerId="ADAL" clId="{6C9CD87F-7A22-444C-983A-76FBE768ABB4}" dt="2023-07-18T15:48:31.389" v="95" actId="1076"/>
          <ac:picMkLst>
            <pc:docMk/>
            <pc:sldMk cId="1707185914" sldId="356"/>
            <ac:picMk id="9" creationId="{3B27EB87-FA43-AE61-F695-7110C64D6824}"/>
          </ac:picMkLst>
        </pc:picChg>
      </pc:sldChg>
      <pc:sldChg chg="modSp mod">
        <pc:chgData name="Andrews, Amalia" userId="ee71ba31-2f81-4434-be50-e517c0f0aa12" providerId="ADAL" clId="{6C9CD87F-7A22-444C-983A-76FBE768ABB4}" dt="2023-07-18T16:00:43.169" v="262" actId="255"/>
        <pc:sldMkLst>
          <pc:docMk/>
          <pc:sldMk cId="3314330704" sldId="362"/>
        </pc:sldMkLst>
        <pc:spChg chg="mod">
          <ac:chgData name="Andrews, Amalia" userId="ee71ba31-2f81-4434-be50-e517c0f0aa12" providerId="ADAL" clId="{6C9CD87F-7A22-444C-983A-76FBE768ABB4}" dt="2023-07-18T16:00:43.169" v="262" actId="255"/>
          <ac:spMkLst>
            <pc:docMk/>
            <pc:sldMk cId="3314330704" sldId="362"/>
            <ac:spMk id="8" creationId="{282F6EFB-9309-1E6F-61C4-7E0FF83C4DAE}"/>
          </ac:spMkLst>
        </pc:spChg>
      </pc:sldChg>
      <pc:sldChg chg="modSp mod">
        <pc:chgData name="Andrews, Amalia" userId="ee71ba31-2f81-4434-be50-e517c0f0aa12" providerId="ADAL" clId="{6C9CD87F-7A22-444C-983A-76FBE768ABB4}" dt="2023-07-18T16:00:37.253" v="261" actId="255"/>
        <pc:sldMkLst>
          <pc:docMk/>
          <pc:sldMk cId="1426661755" sldId="363"/>
        </pc:sldMkLst>
        <pc:spChg chg="mod">
          <ac:chgData name="Andrews, Amalia" userId="ee71ba31-2f81-4434-be50-e517c0f0aa12" providerId="ADAL" clId="{6C9CD87F-7A22-444C-983A-76FBE768ABB4}" dt="2023-07-18T16:00:37.253" v="261" actId="255"/>
          <ac:spMkLst>
            <pc:docMk/>
            <pc:sldMk cId="1426661755" sldId="363"/>
            <ac:spMk id="8" creationId="{282F6EFB-9309-1E6F-61C4-7E0FF83C4DAE}"/>
          </ac:spMkLst>
        </pc:spChg>
        <pc:picChg chg="mod ord modCrop">
          <ac:chgData name="Andrews, Amalia" userId="ee71ba31-2f81-4434-be50-e517c0f0aa12" providerId="ADAL" clId="{6C9CD87F-7A22-444C-983A-76FBE768ABB4}" dt="2023-07-18T15:52:38.428" v="132" actId="108"/>
          <ac:picMkLst>
            <pc:docMk/>
            <pc:sldMk cId="1426661755" sldId="363"/>
            <ac:picMk id="9" creationId="{393C2ACA-E03B-8D0C-77E6-A5DF8462376A}"/>
          </ac:picMkLst>
        </pc:picChg>
      </pc:sldChg>
      <pc:sldChg chg="modSp mod">
        <pc:chgData name="Andrews, Amalia" userId="ee71ba31-2f81-4434-be50-e517c0f0aa12" providerId="ADAL" clId="{6C9CD87F-7A22-444C-983A-76FBE768ABB4}" dt="2023-07-18T16:00:20.713" v="259" actId="255"/>
        <pc:sldMkLst>
          <pc:docMk/>
          <pc:sldMk cId="2994039590" sldId="364"/>
        </pc:sldMkLst>
        <pc:spChg chg="mod">
          <ac:chgData name="Andrews, Amalia" userId="ee71ba31-2f81-4434-be50-e517c0f0aa12" providerId="ADAL" clId="{6C9CD87F-7A22-444C-983A-76FBE768ABB4}" dt="2023-07-18T16:00:20.713" v="259" actId="255"/>
          <ac:spMkLst>
            <pc:docMk/>
            <pc:sldMk cId="2994039590" sldId="364"/>
            <ac:spMk id="8" creationId="{282F6EFB-9309-1E6F-61C4-7E0FF83C4DAE}"/>
          </ac:spMkLst>
        </pc:spChg>
        <pc:picChg chg="mod modCrop">
          <ac:chgData name="Andrews, Amalia" userId="ee71ba31-2f81-4434-be50-e517c0f0aa12" providerId="ADAL" clId="{6C9CD87F-7A22-444C-983A-76FBE768ABB4}" dt="2023-07-18T15:59:57" v="250" actId="732"/>
          <ac:picMkLst>
            <pc:docMk/>
            <pc:sldMk cId="2994039590" sldId="364"/>
            <ac:picMk id="10" creationId="{6986F50D-D580-BE9C-C6A2-3EA0A31B5502}"/>
          </ac:picMkLst>
        </pc:picChg>
      </pc:sldChg>
      <pc:sldChg chg="modSp mod">
        <pc:chgData name="Andrews, Amalia" userId="ee71ba31-2f81-4434-be50-e517c0f0aa12" providerId="ADAL" clId="{6C9CD87F-7A22-444C-983A-76FBE768ABB4}" dt="2023-07-18T16:00:29.799" v="260" actId="255"/>
        <pc:sldMkLst>
          <pc:docMk/>
          <pc:sldMk cId="3538966534" sldId="365"/>
        </pc:sldMkLst>
        <pc:spChg chg="mod">
          <ac:chgData name="Andrews, Amalia" userId="ee71ba31-2f81-4434-be50-e517c0f0aa12" providerId="ADAL" clId="{6C9CD87F-7A22-444C-983A-76FBE768ABB4}" dt="2023-07-18T16:00:29.799" v="260" actId="255"/>
          <ac:spMkLst>
            <pc:docMk/>
            <pc:sldMk cId="3538966534" sldId="365"/>
            <ac:spMk id="8" creationId="{282F6EFB-9309-1E6F-61C4-7E0FF83C4DAE}"/>
          </ac:spMkLst>
        </pc:spChg>
      </pc:sldChg>
      <pc:sldChg chg="addSp modSp mod delCm">
        <pc:chgData name="Andrews, Amalia" userId="ee71ba31-2f81-4434-be50-e517c0f0aa12" providerId="ADAL" clId="{6C9CD87F-7A22-444C-983A-76FBE768ABB4}" dt="2023-07-18T15:36:30.483" v="75" actId="14100"/>
        <pc:sldMkLst>
          <pc:docMk/>
          <pc:sldMk cId="4145797777" sldId="366"/>
        </pc:sldMkLst>
        <pc:spChg chg="mod">
          <ac:chgData name="Andrews, Amalia" userId="ee71ba31-2f81-4434-be50-e517c0f0aa12" providerId="ADAL" clId="{6C9CD87F-7A22-444C-983A-76FBE768ABB4}" dt="2023-07-18T15:36:30.483" v="75" actId="14100"/>
          <ac:spMkLst>
            <pc:docMk/>
            <pc:sldMk cId="4145797777" sldId="366"/>
            <ac:spMk id="5" creationId="{4D440344-0B19-5428-BB2E-AB781AA6D8A1}"/>
          </ac:spMkLst>
        </pc:spChg>
        <pc:picChg chg="add mod modCrop">
          <ac:chgData name="Andrews, Amalia" userId="ee71ba31-2f81-4434-be50-e517c0f0aa12" providerId="ADAL" clId="{6C9CD87F-7A22-444C-983A-76FBE768ABB4}" dt="2023-07-13T14:49:19.122" v="70" actId="1440"/>
          <ac:picMkLst>
            <pc:docMk/>
            <pc:sldMk cId="4145797777" sldId="366"/>
            <ac:picMk id="7" creationId="{EBA63659-DEDB-F172-EB03-CF896E487FE8}"/>
          </ac:picMkLst>
        </pc:picChg>
      </pc:sldChg>
    </pc:docChg>
  </pc:docChgLst>
  <pc:docChgLst>
    <pc:chgData name="Perez, Olivia" userId="68c9c40c-6728-44cf-a80e-93520bf359d6" providerId="ADAL" clId="{275B3BC3-83D7-4435-A4DF-CD3FC335332E}"/>
    <pc:docChg chg="undo custSel addSld delSld modSld">
      <pc:chgData name="Perez, Olivia" userId="68c9c40c-6728-44cf-a80e-93520bf359d6" providerId="ADAL" clId="{275B3BC3-83D7-4435-A4DF-CD3FC335332E}" dt="2023-06-29T17:44:29.833" v="350"/>
      <pc:docMkLst>
        <pc:docMk/>
      </pc:docMkLst>
      <pc:sldChg chg="modSp mod">
        <pc:chgData name="Perez, Olivia" userId="68c9c40c-6728-44cf-a80e-93520bf359d6" providerId="ADAL" clId="{275B3BC3-83D7-4435-A4DF-CD3FC335332E}" dt="2023-06-28T21:40:59.465" v="28" actId="20577"/>
        <pc:sldMkLst>
          <pc:docMk/>
          <pc:sldMk cId="1313078714" sldId="260"/>
        </pc:sldMkLst>
        <pc:spChg chg="mod">
          <ac:chgData name="Perez, Olivia" userId="68c9c40c-6728-44cf-a80e-93520bf359d6" providerId="ADAL" clId="{275B3BC3-83D7-4435-A4DF-CD3FC335332E}" dt="2023-06-28T21:40:59.465" v="28" actId="20577"/>
          <ac:spMkLst>
            <pc:docMk/>
            <pc:sldMk cId="1313078714" sldId="260"/>
            <ac:spMk id="3" creationId="{6CED03C8-6211-4601-87A3-E9EFEA5156F7}"/>
          </ac:spMkLst>
        </pc:spChg>
      </pc:sldChg>
      <pc:sldChg chg="del">
        <pc:chgData name="Perez, Olivia" userId="68c9c40c-6728-44cf-a80e-93520bf359d6" providerId="ADAL" clId="{275B3BC3-83D7-4435-A4DF-CD3FC335332E}" dt="2023-06-28T21:42:45.004" v="101" actId="47"/>
        <pc:sldMkLst>
          <pc:docMk/>
          <pc:sldMk cId="455893323" sldId="278"/>
        </pc:sldMkLst>
      </pc:sldChg>
      <pc:sldChg chg="modSp mod modNotesTx">
        <pc:chgData name="Perez, Olivia" userId="68c9c40c-6728-44cf-a80e-93520bf359d6" providerId="ADAL" clId="{275B3BC3-83D7-4435-A4DF-CD3FC335332E}" dt="2023-06-28T21:44:49.407" v="154" actId="6549"/>
        <pc:sldMkLst>
          <pc:docMk/>
          <pc:sldMk cId="904960542" sldId="295"/>
        </pc:sldMkLst>
        <pc:spChg chg="mod">
          <ac:chgData name="Perez, Olivia" userId="68c9c40c-6728-44cf-a80e-93520bf359d6" providerId="ADAL" clId="{275B3BC3-83D7-4435-A4DF-CD3FC335332E}" dt="2023-06-28T21:44:42.849" v="153" actId="20577"/>
          <ac:spMkLst>
            <pc:docMk/>
            <pc:sldMk cId="904960542" sldId="295"/>
            <ac:spMk id="2" creationId="{48A131E8-A779-4CAB-8599-BB2A911F4B64}"/>
          </ac:spMkLst>
        </pc:spChg>
      </pc:sldChg>
      <pc:sldChg chg="addSp delSp modSp mod modNotesTx">
        <pc:chgData name="Perez, Olivia" userId="68c9c40c-6728-44cf-a80e-93520bf359d6" providerId="ADAL" clId="{275B3BC3-83D7-4435-A4DF-CD3FC335332E}" dt="2023-06-28T21:46:46.387" v="336" actId="20577"/>
        <pc:sldMkLst>
          <pc:docMk/>
          <pc:sldMk cId="2409283584" sldId="332"/>
        </pc:sldMkLst>
        <pc:spChg chg="del">
          <ac:chgData name="Perez, Olivia" userId="68c9c40c-6728-44cf-a80e-93520bf359d6" providerId="ADAL" clId="{275B3BC3-83D7-4435-A4DF-CD3FC335332E}" dt="2023-06-28T21:44:31.170" v="141" actId="478"/>
          <ac:spMkLst>
            <pc:docMk/>
            <pc:sldMk cId="2409283584" sldId="332"/>
            <ac:spMk id="3" creationId="{B216951F-EA8C-E820-3FAB-5BC59BFE979C}"/>
          </ac:spMkLst>
        </pc:spChg>
        <pc:spChg chg="add mod">
          <ac:chgData name="Perez, Olivia" userId="68c9c40c-6728-44cf-a80e-93520bf359d6" providerId="ADAL" clId="{275B3BC3-83D7-4435-A4DF-CD3FC335332E}" dt="2023-06-28T21:44:33.580" v="143"/>
          <ac:spMkLst>
            <pc:docMk/>
            <pc:sldMk cId="2409283584" sldId="332"/>
            <ac:spMk id="4" creationId="{DC8DB6A1-AF36-0775-7BBA-75078BB1F438}"/>
          </ac:spMkLst>
        </pc:spChg>
        <pc:spChg chg="add mod">
          <ac:chgData name="Perez, Olivia" userId="68c9c40c-6728-44cf-a80e-93520bf359d6" providerId="ADAL" clId="{275B3BC3-83D7-4435-A4DF-CD3FC335332E}" dt="2023-06-28T21:44:33.580" v="143"/>
          <ac:spMkLst>
            <pc:docMk/>
            <pc:sldMk cId="2409283584" sldId="332"/>
            <ac:spMk id="5" creationId="{855E3390-20BE-3F83-9CB0-03AAEA52790C}"/>
          </ac:spMkLst>
        </pc:spChg>
        <pc:spChg chg="del">
          <ac:chgData name="Perez, Olivia" userId="68c9c40c-6728-44cf-a80e-93520bf359d6" providerId="ADAL" clId="{275B3BC3-83D7-4435-A4DF-CD3FC335332E}" dt="2023-06-28T21:44:51.961" v="155" actId="478"/>
          <ac:spMkLst>
            <pc:docMk/>
            <pc:sldMk cId="2409283584" sldId="332"/>
            <ac:spMk id="7" creationId="{B9626E5F-703F-84CA-08B3-A2CF3786EA02}"/>
          </ac:spMkLst>
        </pc:spChg>
        <pc:spChg chg="add mod">
          <ac:chgData name="Perez, Olivia" userId="68c9c40c-6728-44cf-a80e-93520bf359d6" providerId="ADAL" clId="{275B3BC3-83D7-4435-A4DF-CD3FC335332E}" dt="2023-06-28T21:46:36.690" v="334" actId="20577"/>
          <ac:spMkLst>
            <pc:docMk/>
            <pc:sldMk cId="2409283584" sldId="332"/>
            <ac:spMk id="8" creationId="{49648DA6-C3DE-7B56-55FF-E2525B8B50AC}"/>
          </ac:spMkLst>
        </pc:spChg>
        <pc:spChg chg="del">
          <ac:chgData name="Perez, Olivia" userId="68c9c40c-6728-44cf-a80e-93520bf359d6" providerId="ADAL" clId="{275B3BC3-83D7-4435-A4DF-CD3FC335332E}" dt="2023-06-28T21:44:32.306" v="142" actId="478"/>
          <ac:spMkLst>
            <pc:docMk/>
            <pc:sldMk cId="2409283584" sldId="332"/>
            <ac:spMk id="9" creationId="{B6164DBC-0B41-4A35-ADEC-B54B83FC2245}"/>
          </ac:spMkLst>
        </pc:spChg>
        <pc:picChg chg="add del mod">
          <ac:chgData name="Perez, Olivia" userId="68c9c40c-6728-44cf-a80e-93520bf359d6" providerId="ADAL" clId="{275B3BC3-83D7-4435-A4DF-CD3FC335332E}" dt="2023-06-28T21:45:59.265" v="249" actId="478"/>
          <ac:picMkLst>
            <pc:docMk/>
            <pc:sldMk cId="2409283584" sldId="332"/>
            <ac:picMk id="18" creationId="{1E6669FB-B65D-10BE-B2DB-9791EDB071EC}"/>
          </ac:picMkLst>
        </pc:picChg>
        <pc:picChg chg="del">
          <ac:chgData name="Perez, Olivia" userId="68c9c40c-6728-44cf-a80e-93520bf359d6" providerId="ADAL" clId="{275B3BC3-83D7-4435-A4DF-CD3FC335332E}" dt="2023-06-28T21:46:39.017" v="335" actId="478"/>
          <ac:picMkLst>
            <pc:docMk/>
            <pc:sldMk cId="2409283584" sldId="332"/>
            <ac:picMk id="20" creationId="{198D9BEE-AA75-3817-4A63-6AF30E308DA5}"/>
          </ac:picMkLst>
        </pc:picChg>
      </pc:sldChg>
      <pc:sldChg chg="addSp delSp modSp del mod">
        <pc:chgData name="Perez, Olivia" userId="68c9c40c-6728-44cf-a80e-93520bf359d6" providerId="ADAL" clId="{275B3BC3-83D7-4435-A4DF-CD3FC335332E}" dt="2023-06-28T21:41:37.269" v="59" actId="47"/>
        <pc:sldMkLst>
          <pc:docMk/>
          <pc:sldMk cId="1618069100" sldId="337"/>
        </pc:sldMkLst>
        <pc:spChg chg="del">
          <ac:chgData name="Perez, Olivia" userId="68c9c40c-6728-44cf-a80e-93520bf359d6" providerId="ADAL" clId="{275B3BC3-83D7-4435-A4DF-CD3FC335332E}" dt="2023-06-28T21:41:31.726" v="56" actId="478"/>
          <ac:spMkLst>
            <pc:docMk/>
            <pc:sldMk cId="1618069100" sldId="337"/>
            <ac:spMk id="3" creationId="{A050817F-FDDF-2AE3-4C7D-732D1B3D275C}"/>
          </ac:spMkLst>
        </pc:spChg>
        <pc:spChg chg="del">
          <ac:chgData name="Perez, Olivia" userId="68c9c40c-6728-44cf-a80e-93520bf359d6" providerId="ADAL" clId="{275B3BC3-83D7-4435-A4DF-CD3FC335332E}" dt="2023-06-28T21:41:32.589" v="57" actId="478"/>
          <ac:spMkLst>
            <pc:docMk/>
            <pc:sldMk cId="1618069100" sldId="337"/>
            <ac:spMk id="5" creationId="{008545E4-85B5-B275-ABF2-6B20CD061487}"/>
          </ac:spMkLst>
        </pc:spChg>
        <pc:spChg chg="add mod">
          <ac:chgData name="Perez, Olivia" userId="68c9c40c-6728-44cf-a80e-93520bf359d6" providerId="ADAL" clId="{275B3BC3-83D7-4435-A4DF-CD3FC335332E}" dt="2023-06-28T21:41:33.458" v="58"/>
          <ac:spMkLst>
            <pc:docMk/>
            <pc:sldMk cId="1618069100" sldId="337"/>
            <ac:spMk id="6" creationId="{C4D2C301-16AF-005A-2ACC-452B2BEC12F9}"/>
          </ac:spMkLst>
        </pc:spChg>
        <pc:spChg chg="add mod">
          <ac:chgData name="Perez, Olivia" userId="68c9c40c-6728-44cf-a80e-93520bf359d6" providerId="ADAL" clId="{275B3BC3-83D7-4435-A4DF-CD3FC335332E}" dt="2023-06-28T21:41:33.458" v="58"/>
          <ac:spMkLst>
            <pc:docMk/>
            <pc:sldMk cId="1618069100" sldId="337"/>
            <ac:spMk id="9" creationId="{582AB03A-6BFF-3EAF-1C01-40CBCEF2B5F1}"/>
          </ac:spMkLst>
        </pc:spChg>
      </pc:sldChg>
      <pc:sldChg chg="del">
        <pc:chgData name="Perez, Olivia" userId="68c9c40c-6728-44cf-a80e-93520bf359d6" providerId="ADAL" clId="{275B3BC3-83D7-4435-A4DF-CD3FC335332E}" dt="2023-06-28T21:42:39.208" v="100" actId="47"/>
        <pc:sldMkLst>
          <pc:docMk/>
          <pc:sldMk cId="1575242664" sldId="339"/>
        </pc:sldMkLst>
      </pc:sldChg>
      <pc:sldChg chg="addSp delSp modSp mod">
        <pc:chgData name="Perez, Olivia" userId="68c9c40c-6728-44cf-a80e-93520bf359d6" providerId="ADAL" clId="{275B3BC3-83D7-4435-A4DF-CD3FC335332E}" dt="2023-06-28T21:43:55.292" v="124"/>
        <pc:sldMkLst>
          <pc:docMk/>
          <pc:sldMk cId="2508647493" sldId="343"/>
        </pc:sldMkLst>
        <pc:spChg chg="del">
          <ac:chgData name="Perez, Olivia" userId="68c9c40c-6728-44cf-a80e-93520bf359d6" providerId="ADAL" clId="{275B3BC3-83D7-4435-A4DF-CD3FC335332E}" dt="2023-06-28T21:43:44.131" v="120" actId="478"/>
          <ac:spMkLst>
            <pc:docMk/>
            <pc:sldMk cId="2508647493" sldId="343"/>
            <ac:spMk id="2" creationId="{C035E516-DD78-14EB-204D-A92645B85D29}"/>
          </ac:spMkLst>
        </pc:spChg>
        <pc:spChg chg="del">
          <ac:chgData name="Perez, Olivia" userId="68c9c40c-6728-44cf-a80e-93520bf359d6" providerId="ADAL" clId="{275B3BC3-83D7-4435-A4DF-CD3FC335332E}" dt="2023-06-28T21:43:54.410" v="123" actId="478"/>
          <ac:spMkLst>
            <pc:docMk/>
            <pc:sldMk cId="2508647493" sldId="343"/>
            <ac:spMk id="3" creationId="{47AA8365-1909-DC56-BB90-948BF7CF3437}"/>
          </ac:spMkLst>
        </pc:spChg>
        <pc:spChg chg="add del">
          <ac:chgData name="Perez, Olivia" userId="68c9c40c-6728-44cf-a80e-93520bf359d6" providerId="ADAL" clId="{275B3BC3-83D7-4435-A4DF-CD3FC335332E}" dt="2023-06-28T21:43:47.308" v="122" actId="478"/>
          <ac:spMkLst>
            <pc:docMk/>
            <pc:sldMk cId="2508647493" sldId="343"/>
            <ac:spMk id="10" creationId="{2921DFC4-3F24-CE8C-1D6E-5ED92974442E}"/>
          </ac:spMkLst>
        </pc:spChg>
        <pc:spChg chg="add del mod">
          <ac:chgData name="Perez, Olivia" userId="68c9c40c-6728-44cf-a80e-93520bf359d6" providerId="ADAL" clId="{275B3BC3-83D7-4435-A4DF-CD3FC335332E}" dt="2023-06-28T21:43:47.308" v="122" actId="478"/>
          <ac:spMkLst>
            <pc:docMk/>
            <pc:sldMk cId="2508647493" sldId="343"/>
            <ac:spMk id="12" creationId="{90C155D9-3B3B-1B97-3607-25CA50DE11A3}"/>
          </ac:spMkLst>
        </pc:spChg>
        <pc:spChg chg="add mod">
          <ac:chgData name="Perez, Olivia" userId="68c9c40c-6728-44cf-a80e-93520bf359d6" providerId="ADAL" clId="{275B3BC3-83D7-4435-A4DF-CD3FC335332E}" dt="2023-06-28T21:43:55.292" v="124"/>
          <ac:spMkLst>
            <pc:docMk/>
            <pc:sldMk cId="2508647493" sldId="343"/>
            <ac:spMk id="13" creationId="{8C02930B-BC41-0FF2-2097-7F70486421D6}"/>
          </ac:spMkLst>
        </pc:spChg>
        <pc:spChg chg="add mod">
          <ac:chgData name="Perez, Olivia" userId="68c9c40c-6728-44cf-a80e-93520bf359d6" providerId="ADAL" clId="{275B3BC3-83D7-4435-A4DF-CD3FC335332E}" dt="2023-06-28T21:43:55.292" v="124"/>
          <ac:spMkLst>
            <pc:docMk/>
            <pc:sldMk cId="2508647493" sldId="343"/>
            <ac:spMk id="14" creationId="{23C8C031-A490-0BB9-BE1A-86FF2AEE2340}"/>
          </ac:spMkLst>
        </pc:spChg>
      </pc:sldChg>
      <pc:sldChg chg="addSp delSp modSp mod">
        <pc:chgData name="Perez, Olivia" userId="68c9c40c-6728-44cf-a80e-93520bf359d6" providerId="ADAL" clId="{275B3BC3-83D7-4435-A4DF-CD3FC335332E}" dt="2023-06-28T21:44:04.580" v="131"/>
        <pc:sldMkLst>
          <pc:docMk/>
          <pc:sldMk cId="915645941" sldId="345"/>
        </pc:sldMkLst>
        <pc:spChg chg="del">
          <ac:chgData name="Perez, Olivia" userId="68c9c40c-6728-44cf-a80e-93520bf359d6" providerId="ADAL" clId="{275B3BC3-83D7-4435-A4DF-CD3FC335332E}" dt="2023-06-28T21:44:02.939" v="129" actId="478"/>
          <ac:spMkLst>
            <pc:docMk/>
            <pc:sldMk cId="915645941" sldId="345"/>
            <ac:spMk id="2" creationId="{C035E516-DD78-14EB-204D-A92645B85D29}"/>
          </ac:spMkLst>
        </pc:spChg>
        <pc:spChg chg="del">
          <ac:chgData name="Perez, Olivia" userId="68c9c40c-6728-44cf-a80e-93520bf359d6" providerId="ADAL" clId="{275B3BC3-83D7-4435-A4DF-CD3FC335332E}" dt="2023-06-28T21:44:03.689" v="130" actId="478"/>
          <ac:spMkLst>
            <pc:docMk/>
            <pc:sldMk cId="915645941" sldId="345"/>
            <ac:spMk id="3" creationId="{47AA8365-1909-DC56-BB90-948BF7CF3437}"/>
          </ac:spMkLst>
        </pc:spChg>
        <pc:spChg chg="add mod">
          <ac:chgData name="Perez, Olivia" userId="68c9c40c-6728-44cf-a80e-93520bf359d6" providerId="ADAL" clId="{275B3BC3-83D7-4435-A4DF-CD3FC335332E}" dt="2023-06-28T21:44:04.580" v="131"/>
          <ac:spMkLst>
            <pc:docMk/>
            <pc:sldMk cId="915645941" sldId="345"/>
            <ac:spMk id="11" creationId="{2F572FED-48CA-EF5A-8E5B-7481A1DD8A96}"/>
          </ac:spMkLst>
        </pc:spChg>
        <pc:spChg chg="add mod">
          <ac:chgData name="Perez, Olivia" userId="68c9c40c-6728-44cf-a80e-93520bf359d6" providerId="ADAL" clId="{275B3BC3-83D7-4435-A4DF-CD3FC335332E}" dt="2023-06-28T21:44:04.580" v="131"/>
          <ac:spMkLst>
            <pc:docMk/>
            <pc:sldMk cId="915645941" sldId="345"/>
            <ac:spMk id="12" creationId="{52AEF718-0CB0-3412-0394-12EB46CEFAB2}"/>
          </ac:spMkLst>
        </pc:spChg>
      </pc:sldChg>
      <pc:sldChg chg="addSp delSp modSp mod">
        <pc:chgData name="Perez, Olivia" userId="68c9c40c-6728-44cf-a80e-93520bf359d6" providerId="ADAL" clId="{275B3BC3-83D7-4435-A4DF-CD3FC335332E}" dt="2023-06-28T21:44:16.381" v="137"/>
        <pc:sldMkLst>
          <pc:docMk/>
          <pc:sldMk cId="1151249400" sldId="347"/>
        </pc:sldMkLst>
        <pc:spChg chg="del">
          <ac:chgData name="Perez, Olivia" userId="68c9c40c-6728-44cf-a80e-93520bf359d6" providerId="ADAL" clId="{275B3BC3-83D7-4435-A4DF-CD3FC335332E}" dt="2023-06-28T21:44:14.834" v="135" actId="478"/>
          <ac:spMkLst>
            <pc:docMk/>
            <pc:sldMk cId="1151249400" sldId="347"/>
            <ac:spMk id="2" creationId="{C035E516-DD78-14EB-204D-A92645B85D29}"/>
          </ac:spMkLst>
        </pc:spChg>
        <pc:spChg chg="del">
          <ac:chgData name="Perez, Olivia" userId="68c9c40c-6728-44cf-a80e-93520bf359d6" providerId="ADAL" clId="{275B3BC3-83D7-4435-A4DF-CD3FC335332E}" dt="2023-06-28T21:44:15.641" v="136" actId="478"/>
          <ac:spMkLst>
            <pc:docMk/>
            <pc:sldMk cId="1151249400" sldId="347"/>
            <ac:spMk id="3" creationId="{47AA8365-1909-DC56-BB90-948BF7CF3437}"/>
          </ac:spMkLst>
        </pc:spChg>
        <pc:spChg chg="add mod">
          <ac:chgData name="Perez, Olivia" userId="68c9c40c-6728-44cf-a80e-93520bf359d6" providerId="ADAL" clId="{275B3BC3-83D7-4435-A4DF-CD3FC335332E}" dt="2023-06-28T21:44:16.381" v="137"/>
          <ac:spMkLst>
            <pc:docMk/>
            <pc:sldMk cId="1151249400" sldId="347"/>
            <ac:spMk id="11" creationId="{A8B29289-F85D-55E3-B92A-704CAB20430B}"/>
          </ac:spMkLst>
        </pc:spChg>
        <pc:spChg chg="add mod">
          <ac:chgData name="Perez, Olivia" userId="68c9c40c-6728-44cf-a80e-93520bf359d6" providerId="ADAL" clId="{275B3BC3-83D7-4435-A4DF-CD3FC335332E}" dt="2023-06-28T21:44:16.381" v="137"/>
          <ac:spMkLst>
            <pc:docMk/>
            <pc:sldMk cId="1151249400" sldId="347"/>
            <ac:spMk id="12" creationId="{5755080F-04F5-D77F-1D3A-94ECFEC8D401}"/>
          </ac:spMkLst>
        </pc:spChg>
      </pc:sldChg>
      <pc:sldChg chg="addSp delSp modSp mod">
        <pc:chgData name="Perez, Olivia" userId="68c9c40c-6728-44cf-a80e-93520bf359d6" providerId="ADAL" clId="{275B3BC3-83D7-4435-A4DF-CD3FC335332E}" dt="2023-06-28T21:43:28.515" v="113"/>
        <pc:sldMkLst>
          <pc:docMk/>
          <pc:sldMk cId="298296354" sldId="351"/>
        </pc:sldMkLst>
        <pc:spChg chg="del">
          <ac:chgData name="Perez, Olivia" userId="68c9c40c-6728-44cf-a80e-93520bf359d6" providerId="ADAL" clId="{275B3BC3-83D7-4435-A4DF-CD3FC335332E}" dt="2023-06-28T21:43:24.810" v="111" actId="478"/>
          <ac:spMkLst>
            <pc:docMk/>
            <pc:sldMk cId="298296354" sldId="351"/>
            <ac:spMk id="4" creationId="{D14257CA-4212-1082-B2A5-D8F3134047DD}"/>
          </ac:spMkLst>
        </pc:spChg>
        <pc:spChg chg="del">
          <ac:chgData name="Perez, Olivia" userId="68c9c40c-6728-44cf-a80e-93520bf359d6" providerId="ADAL" clId="{275B3BC3-83D7-4435-A4DF-CD3FC335332E}" dt="2023-06-28T21:43:27.897" v="112" actId="478"/>
          <ac:spMkLst>
            <pc:docMk/>
            <pc:sldMk cId="298296354" sldId="351"/>
            <ac:spMk id="5" creationId="{BF1E60B6-0121-7829-FD9A-E9CB58284DC9}"/>
          </ac:spMkLst>
        </pc:spChg>
        <pc:spChg chg="add mod">
          <ac:chgData name="Perez, Olivia" userId="68c9c40c-6728-44cf-a80e-93520bf359d6" providerId="ADAL" clId="{275B3BC3-83D7-4435-A4DF-CD3FC335332E}" dt="2023-06-28T21:43:28.515" v="113"/>
          <ac:spMkLst>
            <pc:docMk/>
            <pc:sldMk cId="298296354" sldId="351"/>
            <ac:spMk id="7" creationId="{05F64A1D-9F2F-6AC9-AC60-C16DCE69C6EE}"/>
          </ac:spMkLst>
        </pc:spChg>
        <pc:spChg chg="add mod">
          <ac:chgData name="Perez, Olivia" userId="68c9c40c-6728-44cf-a80e-93520bf359d6" providerId="ADAL" clId="{275B3BC3-83D7-4435-A4DF-CD3FC335332E}" dt="2023-06-28T21:43:28.515" v="113"/>
          <ac:spMkLst>
            <pc:docMk/>
            <pc:sldMk cId="298296354" sldId="351"/>
            <ac:spMk id="9" creationId="{05699940-3BD9-8C61-C52B-324032D11F5C}"/>
          </ac:spMkLst>
        </pc:spChg>
      </pc:sldChg>
      <pc:sldChg chg="addSp delSp modSp mod modAnim modNotesTx">
        <pc:chgData name="Perez, Olivia" userId="68c9c40c-6728-44cf-a80e-93520bf359d6" providerId="ADAL" clId="{275B3BC3-83D7-4435-A4DF-CD3FC335332E}" dt="2023-06-28T21:47:40.785" v="341" actId="20577"/>
        <pc:sldMkLst>
          <pc:docMk/>
          <pc:sldMk cId="881502936" sldId="352"/>
        </pc:sldMkLst>
        <pc:spChg chg="mod">
          <ac:chgData name="Perez, Olivia" userId="68c9c40c-6728-44cf-a80e-93520bf359d6" providerId="ADAL" clId="{275B3BC3-83D7-4435-A4DF-CD3FC335332E}" dt="2023-06-28T21:46:55.598" v="338" actId="20577"/>
          <ac:spMkLst>
            <pc:docMk/>
            <pc:sldMk cId="881502936" sldId="352"/>
            <ac:spMk id="2" creationId="{0FB3C04C-17FD-801B-5F0B-7DA7BED75E34}"/>
          </ac:spMkLst>
        </pc:spChg>
        <pc:spChg chg="mod">
          <ac:chgData name="Perez, Olivia" userId="68c9c40c-6728-44cf-a80e-93520bf359d6" providerId="ADAL" clId="{275B3BC3-83D7-4435-A4DF-CD3FC335332E}" dt="2023-06-28T21:47:40.785" v="341" actId="20577"/>
          <ac:spMkLst>
            <pc:docMk/>
            <pc:sldMk cId="881502936" sldId="352"/>
            <ac:spMk id="3" creationId="{D0912536-300B-2C63-0CD0-6F7A493B2409}"/>
          </ac:spMkLst>
        </pc:spChg>
        <pc:spChg chg="del">
          <ac:chgData name="Perez, Olivia" userId="68c9c40c-6728-44cf-a80e-93520bf359d6" providerId="ADAL" clId="{275B3BC3-83D7-4435-A4DF-CD3FC335332E}" dt="2023-06-28T21:44:20.290" v="138" actId="478"/>
          <ac:spMkLst>
            <pc:docMk/>
            <pc:sldMk cId="881502936" sldId="352"/>
            <ac:spMk id="4" creationId="{59ACF58E-930D-85B3-AC44-A6647E9E94A4}"/>
          </ac:spMkLst>
        </pc:spChg>
        <pc:spChg chg="del">
          <ac:chgData name="Perez, Olivia" userId="68c9c40c-6728-44cf-a80e-93520bf359d6" providerId="ADAL" clId="{275B3BC3-83D7-4435-A4DF-CD3FC335332E}" dt="2023-06-28T21:44:21.002" v="139" actId="478"/>
          <ac:spMkLst>
            <pc:docMk/>
            <pc:sldMk cId="881502936" sldId="352"/>
            <ac:spMk id="5" creationId="{2FC67067-0ECB-98CB-B327-FEE55404C0CB}"/>
          </ac:spMkLst>
        </pc:spChg>
        <pc:spChg chg="add mod">
          <ac:chgData name="Perez, Olivia" userId="68c9c40c-6728-44cf-a80e-93520bf359d6" providerId="ADAL" clId="{275B3BC3-83D7-4435-A4DF-CD3FC335332E}" dt="2023-06-28T21:44:21.825" v="140"/>
          <ac:spMkLst>
            <pc:docMk/>
            <pc:sldMk cId="881502936" sldId="352"/>
            <ac:spMk id="7" creationId="{1D0CA3E8-FB57-0A85-770C-E2C900C86445}"/>
          </ac:spMkLst>
        </pc:spChg>
        <pc:spChg chg="add mod">
          <ac:chgData name="Perez, Olivia" userId="68c9c40c-6728-44cf-a80e-93520bf359d6" providerId="ADAL" clId="{275B3BC3-83D7-4435-A4DF-CD3FC335332E}" dt="2023-06-28T21:44:21.825" v="140"/>
          <ac:spMkLst>
            <pc:docMk/>
            <pc:sldMk cId="881502936" sldId="352"/>
            <ac:spMk id="8" creationId="{0136209B-2179-EF55-C590-BEFA2789866B}"/>
          </ac:spMkLst>
        </pc:spChg>
      </pc:sldChg>
      <pc:sldChg chg="addSp delSp modSp mod">
        <pc:chgData name="Perez, Olivia" userId="68c9c40c-6728-44cf-a80e-93520bf359d6" providerId="ADAL" clId="{275B3BC3-83D7-4435-A4DF-CD3FC335332E}" dt="2023-06-28T21:43:13.070" v="108"/>
        <pc:sldMkLst>
          <pc:docMk/>
          <pc:sldMk cId="2892142375" sldId="354"/>
        </pc:sldMkLst>
        <pc:spChg chg="add mod">
          <ac:chgData name="Perez, Olivia" userId="68c9c40c-6728-44cf-a80e-93520bf359d6" providerId="ADAL" clId="{275B3BC3-83D7-4435-A4DF-CD3FC335332E}" dt="2023-06-28T21:43:13.070" v="108"/>
          <ac:spMkLst>
            <pc:docMk/>
            <pc:sldMk cId="2892142375" sldId="354"/>
            <ac:spMk id="2" creationId="{73423FFA-8858-6073-15D8-70317069642B}"/>
          </ac:spMkLst>
        </pc:spChg>
        <pc:spChg chg="del">
          <ac:chgData name="Perez, Olivia" userId="68c9c40c-6728-44cf-a80e-93520bf359d6" providerId="ADAL" clId="{275B3BC3-83D7-4435-A4DF-CD3FC335332E}" dt="2023-06-28T21:43:09.837" v="106" actId="478"/>
          <ac:spMkLst>
            <pc:docMk/>
            <pc:sldMk cId="2892142375" sldId="354"/>
            <ac:spMk id="3" creationId="{A050817F-FDDF-2AE3-4C7D-732D1B3D275C}"/>
          </ac:spMkLst>
        </pc:spChg>
        <pc:spChg chg="del">
          <ac:chgData name="Perez, Olivia" userId="68c9c40c-6728-44cf-a80e-93520bf359d6" providerId="ADAL" clId="{275B3BC3-83D7-4435-A4DF-CD3FC335332E}" dt="2023-06-28T21:43:12.194" v="107" actId="478"/>
          <ac:spMkLst>
            <pc:docMk/>
            <pc:sldMk cId="2892142375" sldId="354"/>
            <ac:spMk id="5" creationId="{008545E4-85B5-B275-ABF2-6B20CD061487}"/>
          </ac:spMkLst>
        </pc:spChg>
        <pc:spChg chg="add mod">
          <ac:chgData name="Perez, Olivia" userId="68c9c40c-6728-44cf-a80e-93520bf359d6" providerId="ADAL" clId="{275B3BC3-83D7-4435-A4DF-CD3FC335332E}" dt="2023-06-28T21:43:13.070" v="108"/>
          <ac:spMkLst>
            <pc:docMk/>
            <pc:sldMk cId="2892142375" sldId="354"/>
            <ac:spMk id="7" creationId="{B1A88011-A0AA-8A99-AFFD-8F68A8388919}"/>
          </ac:spMkLst>
        </pc:spChg>
      </pc:sldChg>
      <pc:sldChg chg="modSp mod">
        <pc:chgData name="Perez, Olivia" userId="68c9c40c-6728-44cf-a80e-93520bf359d6" providerId="ADAL" clId="{275B3BC3-83D7-4435-A4DF-CD3FC335332E}" dt="2023-06-28T21:41:24.169" v="55" actId="20577"/>
        <pc:sldMkLst>
          <pc:docMk/>
          <pc:sldMk cId="1707185914" sldId="356"/>
        </pc:sldMkLst>
        <pc:spChg chg="mod">
          <ac:chgData name="Perez, Olivia" userId="68c9c40c-6728-44cf-a80e-93520bf359d6" providerId="ADAL" clId="{275B3BC3-83D7-4435-A4DF-CD3FC335332E}" dt="2023-06-28T21:41:12.770" v="37" actId="20577"/>
          <ac:spMkLst>
            <pc:docMk/>
            <pc:sldMk cId="1707185914" sldId="356"/>
            <ac:spMk id="2" creationId="{FA8B5ECE-DDC6-E5E1-685A-DF086F38C565}"/>
          </ac:spMkLst>
        </pc:spChg>
        <pc:spChg chg="mod">
          <ac:chgData name="Perez, Olivia" userId="68c9c40c-6728-44cf-a80e-93520bf359d6" providerId="ADAL" clId="{275B3BC3-83D7-4435-A4DF-CD3FC335332E}" dt="2023-06-28T21:41:24.169" v="55" actId="20577"/>
          <ac:spMkLst>
            <pc:docMk/>
            <pc:sldMk cId="1707185914" sldId="356"/>
            <ac:spMk id="3" creationId="{7E31E0F3-4471-8BCD-E6F4-65FEE90D374D}"/>
          </ac:spMkLst>
        </pc:spChg>
      </pc:sldChg>
      <pc:sldChg chg="addSp delSp modSp mod">
        <pc:chgData name="Perez, Olivia" userId="68c9c40c-6728-44cf-a80e-93520bf359d6" providerId="ADAL" clId="{275B3BC3-83D7-4435-A4DF-CD3FC335332E}" dt="2023-06-28T21:42:32.346" v="99"/>
        <pc:sldMkLst>
          <pc:docMk/>
          <pc:sldMk cId="629469550" sldId="357"/>
        </pc:sldMkLst>
        <pc:spChg chg="mod">
          <ac:chgData name="Perez, Olivia" userId="68c9c40c-6728-44cf-a80e-93520bf359d6" providerId="ADAL" clId="{275B3BC3-83D7-4435-A4DF-CD3FC335332E}" dt="2023-06-28T21:41:53.196" v="60" actId="20577"/>
          <ac:spMkLst>
            <pc:docMk/>
            <pc:sldMk cId="629469550" sldId="357"/>
            <ac:spMk id="2" creationId="{8939159F-FF4F-46FD-94A2-10CAD9D01F65}"/>
          </ac:spMkLst>
        </pc:spChg>
        <pc:spChg chg="add mod">
          <ac:chgData name="Perez, Olivia" userId="68c9c40c-6728-44cf-a80e-93520bf359d6" providerId="ADAL" clId="{275B3BC3-83D7-4435-A4DF-CD3FC335332E}" dt="2023-06-28T21:42:32.346" v="99"/>
          <ac:spMkLst>
            <pc:docMk/>
            <pc:sldMk cId="629469550" sldId="357"/>
            <ac:spMk id="3" creationId="{9D8CB8A8-55DB-1107-9449-01F85D57F790}"/>
          </ac:spMkLst>
        </pc:spChg>
        <pc:spChg chg="del">
          <ac:chgData name="Perez, Olivia" userId="68c9c40c-6728-44cf-a80e-93520bf359d6" providerId="ADAL" clId="{275B3BC3-83D7-4435-A4DF-CD3FC335332E}" dt="2023-06-28T21:42:31.350" v="98" actId="478"/>
          <ac:spMkLst>
            <pc:docMk/>
            <pc:sldMk cId="629469550" sldId="357"/>
            <ac:spMk id="4" creationId="{208FD21C-E28F-4B93-B803-22C20B819A26}"/>
          </ac:spMkLst>
        </pc:spChg>
        <pc:spChg chg="add mod">
          <ac:chgData name="Perez, Olivia" userId="68c9c40c-6728-44cf-a80e-93520bf359d6" providerId="ADAL" clId="{275B3BC3-83D7-4435-A4DF-CD3FC335332E}" dt="2023-06-28T21:42:32.346" v="99"/>
          <ac:spMkLst>
            <pc:docMk/>
            <pc:sldMk cId="629469550" sldId="357"/>
            <ac:spMk id="5" creationId="{CE368187-40DE-A60C-303D-1F2EB2BDD1B3}"/>
          </ac:spMkLst>
        </pc:spChg>
        <pc:spChg chg="del">
          <ac:chgData name="Perez, Olivia" userId="68c9c40c-6728-44cf-a80e-93520bf359d6" providerId="ADAL" clId="{275B3BC3-83D7-4435-A4DF-CD3FC335332E}" dt="2023-06-28T21:42:31.350" v="98" actId="478"/>
          <ac:spMkLst>
            <pc:docMk/>
            <pc:sldMk cId="629469550" sldId="357"/>
            <ac:spMk id="7" creationId="{46D98666-352B-C21A-0E6A-1DF6C48D11B1}"/>
          </ac:spMkLst>
        </pc:spChg>
        <pc:spChg chg="mod">
          <ac:chgData name="Perez, Olivia" userId="68c9c40c-6728-44cf-a80e-93520bf359d6" providerId="ADAL" clId="{275B3BC3-83D7-4435-A4DF-CD3FC335332E}" dt="2023-06-28T21:42:23.059" v="97" actId="20577"/>
          <ac:spMkLst>
            <pc:docMk/>
            <pc:sldMk cId="629469550" sldId="357"/>
            <ac:spMk id="14" creationId="{DE6456D8-0383-A4AA-BF22-F85316EBF6CC}"/>
          </ac:spMkLst>
        </pc:spChg>
        <pc:spChg chg="mod">
          <ac:chgData name="Perez, Olivia" userId="68c9c40c-6728-44cf-a80e-93520bf359d6" providerId="ADAL" clId="{275B3BC3-83D7-4435-A4DF-CD3FC335332E}" dt="2023-06-28T21:42:18.440" v="96" actId="20577"/>
          <ac:spMkLst>
            <pc:docMk/>
            <pc:sldMk cId="629469550" sldId="357"/>
            <ac:spMk id="16" creationId="{4006B4FA-79A3-071D-EAF2-DAF0647BA34C}"/>
          </ac:spMkLst>
        </pc:spChg>
      </pc:sldChg>
      <pc:sldChg chg="addSp delSp modSp mod">
        <pc:chgData name="Perez, Olivia" userId="68c9c40c-6728-44cf-a80e-93520bf359d6" providerId="ADAL" clId="{275B3BC3-83D7-4435-A4DF-CD3FC335332E}" dt="2023-06-28T21:43:21.611" v="110"/>
        <pc:sldMkLst>
          <pc:docMk/>
          <pc:sldMk cId="502410236" sldId="361"/>
        </pc:sldMkLst>
        <pc:spChg chg="del">
          <ac:chgData name="Perez, Olivia" userId="68c9c40c-6728-44cf-a80e-93520bf359d6" providerId="ADAL" clId="{275B3BC3-83D7-4435-A4DF-CD3FC335332E}" dt="2023-06-28T21:43:21.323" v="109" actId="478"/>
          <ac:spMkLst>
            <pc:docMk/>
            <pc:sldMk cId="502410236" sldId="361"/>
            <ac:spMk id="4" creationId="{D14257CA-4212-1082-B2A5-D8F3134047DD}"/>
          </ac:spMkLst>
        </pc:spChg>
        <pc:spChg chg="del">
          <ac:chgData name="Perez, Olivia" userId="68c9c40c-6728-44cf-a80e-93520bf359d6" providerId="ADAL" clId="{275B3BC3-83D7-4435-A4DF-CD3FC335332E}" dt="2023-06-28T21:43:21.323" v="109" actId="478"/>
          <ac:spMkLst>
            <pc:docMk/>
            <pc:sldMk cId="502410236" sldId="361"/>
            <ac:spMk id="5" creationId="{BF1E60B6-0121-7829-FD9A-E9CB58284DC9}"/>
          </ac:spMkLst>
        </pc:spChg>
        <pc:spChg chg="add mod">
          <ac:chgData name="Perez, Olivia" userId="68c9c40c-6728-44cf-a80e-93520bf359d6" providerId="ADAL" clId="{275B3BC3-83D7-4435-A4DF-CD3FC335332E}" dt="2023-06-28T21:43:21.611" v="110"/>
          <ac:spMkLst>
            <pc:docMk/>
            <pc:sldMk cId="502410236" sldId="361"/>
            <ac:spMk id="7" creationId="{3547E3D7-C483-763B-4609-A1B88A8B4161}"/>
          </ac:spMkLst>
        </pc:spChg>
        <pc:spChg chg="add mod">
          <ac:chgData name="Perez, Olivia" userId="68c9c40c-6728-44cf-a80e-93520bf359d6" providerId="ADAL" clId="{275B3BC3-83D7-4435-A4DF-CD3FC335332E}" dt="2023-06-28T21:43:21.611" v="110"/>
          <ac:spMkLst>
            <pc:docMk/>
            <pc:sldMk cId="502410236" sldId="361"/>
            <ac:spMk id="9" creationId="{DD4AFF94-44BF-5072-AF26-96A2D9B92E61}"/>
          </ac:spMkLst>
        </pc:spChg>
      </pc:sldChg>
      <pc:sldChg chg="addSp delSp modSp mod">
        <pc:chgData name="Perez, Olivia" userId="68c9c40c-6728-44cf-a80e-93520bf359d6" providerId="ADAL" clId="{275B3BC3-83D7-4435-A4DF-CD3FC335332E}" dt="2023-06-28T21:43:34.724" v="116"/>
        <pc:sldMkLst>
          <pc:docMk/>
          <pc:sldMk cId="3314330704" sldId="362"/>
        </pc:sldMkLst>
        <pc:spChg chg="del">
          <ac:chgData name="Perez, Olivia" userId="68c9c40c-6728-44cf-a80e-93520bf359d6" providerId="ADAL" clId="{275B3BC3-83D7-4435-A4DF-CD3FC335332E}" dt="2023-06-28T21:43:32.546" v="114" actId="478"/>
          <ac:spMkLst>
            <pc:docMk/>
            <pc:sldMk cId="3314330704" sldId="362"/>
            <ac:spMk id="2" creationId="{C5060F75-4C58-6C54-1A07-9FF157F61081}"/>
          </ac:spMkLst>
        </pc:spChg>
        <pc:spChg chg="del">
          <ac:chgData name="Perez, Olivia" userId="68c9c40c-6728-44cf-a80e-93520bf359d6" providerId="ADAL" clId="{275B3BC3-83D7-4435-A4DF-CD3FC335332E}" dt="2023-06-28T21:43:33.834" v="115" actId="478"/>
          <ac:spMkLst>
            <pc:docMk/>
            <pc:sldMk cId="3314330704" sldId="362"/>
            <ac:spMk id="3" creationId="{D486990B-6DE5-44A5-4A11-10F923F04E36}"/>
          </ac:spMkLst>
        </pc:spChg>
        <pc:spChg chg="add mod">
          <ac:chgData name="Perez, Olivia" userId="68c9c40c-6728-44cf-a80e-93520bf359d6" providerId="ADAL" clId="{275B3BC3-83D7-4435-A4DF-CD3FC335332E}" dt="2023-06-28T21:43:34.724" v="116"/>
          <ac:spMkLst>
            <pc:docMk/>
            <pc:sldMk cId="3314330704" sldId="362"/>
            <ac:spMk id="4" creationId="{4FF5175C-9BB5-D8B4-587C-11AF8F993BC4}"/>
          </ac:spMkLst>
        </pc:spChg>
        <pc:spChg chg="add mod">
          <ac:chgData name="Perez, Olivia" userId="68c9c40c-6728-44cf-a80e-93520bf359d6" providerId="ADAL" clId="{275B3BC3-83D7-4435-A4DF-CD3FC335332E}" dt="2023-06-28T21:43:34.724" v="116"/>
          <ac:spMkLst>
            <pc:docMk/>
            <pc:sldMk cId="3314330704" sldId="362"/>
            <ac:spMk id="5" creationId="{A7BB3D9E-C0A1-FD1B-1D9D-4F63C8B35A58}"/>
          </ac:spMkLst>
        </pc:spChg>
      </pc:sldChg>
      <pc:sldChg chg="addSp delSp modSp mod">
        <pc:chgData name="Perez, Olivia" userId="68c9c40c-6728-44cf-a80e-93520bf359d6" providerId="ADAL" clId="{275B3BC3-83D7-4435-A4DF-CD3FC335332E}" dt="2023-06-28T21:43:39.832" v="119"/>
        <pc:sldMkLst>
          <pc:docMk/>
          <pc:sldMk cId="1426661755" sldId="363"/>
        </pc:sldMkLst>
        <pc:spChg chg="del">
          <ac:chgData name="Perez, Olivia" userId="68c9c40c-6728-44cf-a80e-93520bf359d6" providerId="ADAL" clId="{275B3BC3-83D7-4435-A4DF-CD3FC335332E}" dt="2023-06-28T21:43:37.083" v="117" actId="478"/>
          <ac:spMkLst>
            <pc:docMk/>
            <pc:sldMk cId="1426661755" sldId="363"/>
            <ac:spMk id="2" creationId="{C5060F75-4C58-6C54-1A07-9FF157F61081}"/>
          </ac:spMkLst>
        </pc:spChg>
        <pc:spChg chg="del">
          <ac:chgData name="Perez, Olivia" userId="68c9c40c-6728-44cf-a80e-93520bf359d6" providerId="ADAL" clId="{275B3BC3-83D7-4435-A4DF-CD3FC335332E}" dt="2023-06-28T21:43:38.892" v="118" actId="478"/>
          <ac:spMkLst>
            <pc:docMk/>
            <pc:sldMk cId="1426661755" sldId="363"/>
            <ac:spMk id="3" creationId="{D486990B-6DE5-44A5-4A11-10F923F04E36}"/>
          </ac:spMkLst>
        </pc:spChg>
        <pc:spChg chg="add mod">
          <ac:chgData name="Perez, Olivia" userId="68c9c40c-6728-44cf-a80e-93520bf359d6" providerId="ADAL" clId="{275B3BC3-83D7-4435-A4DF-CD3FC335332E}" dt="2023-06-28T21:43:39.832" v="119"/>
          <ac:spMkLst>
            <pc:docMk/>
            <pc:sldMk cId="1426661755" sldId="363"/>
            <ac:spMk id="4" creationId="{E6ED7305-1E42-29FD-5E2D-B4189C8E081E}"/>
          </ac:spMkLst>
        </pc:spChg>
        <pc:spChg chg="add mod">
          <ac:chgData name="Perez, Olivia" userId="68c9c40c-6728-44cf-a80e-93520bf359d6" providerId="ADAL" clId="{275B3BC3-83D7-4435-A4DF-CD3FC335332E}" dt="2023-06-28T21:43:39.832" v="119"/>
          <ac:spMkLst>
            <pc:docMk/>
            <pc:sldMk cId="1426661755" sldId="363"/>
            <ac:spMk id="5" creationId="{9997E3AF-0D6C-4C11-E9AC-6BB243AAB160}"/>
          </ac:spMkLst>
        </pc:spChg>
      </pc:sldChg>
      <pc:sldChg chg="addSp delSp modSp mod modNotesTx">
        <pc:chgData name="Perez, Olivia" userId="68c9c40c-6728-44cf-a80e-93520bf359d6" providerId="ADAL" clId="{275B3BC3-83D7-4435-A4DF-CD3FC335332E}" dt="2023-06-29T17:44:29.833" v="350"/>
        <pc:sldMkLst>
          <pc:docMk/>
          <pc:sldMk cId="2994039590" sldId="364"/>
        </pc:sldMkLst>
        <pc:spChg chg="del">
          <ac:chgData name="Perez, Olivia" userId="68c9c40c-6728-44cf-a80e-93520bf359d6" providerId="ADAL" clId="{275B3BC3-83D7-4435-A4DF-CD3FC335332E}" dt="2023-06-28T21:43:58.234" v="125" actId="478"/>
          <ac:spMkLst>
            <pc:docMk/>
            <pc:sldMk cId="2994039590" sldId="364"/>
            <ac:spMk id="2" creationId="{C5060F75-4C58-6C54-1A07-9FF157F61081}"/>
          </ac:spMkLst>
        </pc:spChg>
        <pc:spChg chg="del mod">
          <ac:chgData name="Perez, Olivia" userId="68c9c40c-6728-44cf-a80e-93520bf359d6" providerId="ADAL" clId="{275B3BC3-83D7-4435-A4DF-CD3FC335332E}" dt="2023-06-28T21:43:59.481" v="127" actId="478"/>
          <ac:spMkLst>
            <pc:docMk/>
            <pc:sldMk cId="2994039590" sldId="364"/>
            <ac:spMk id="3" creationId="{D486990B-6DE5-44A5-4A11-10F923F04E36}"/>
          </ac:spMkLst>
        </pc:spChg>
        <pc:spChg chg="add mod">
          <ac:chgData name="Perez, Olivia" userId="68c9c40c-6728-44cf-a80e-93520bf359d6" providerId="ADAL" clId="{275B3BC3-83D7-4435-A4DF-CD3FC335332E}" dt="2023-06-28T21:44:00.424" v="128"/>
          <ac:spMkLst>
            <pc:docMk/>
            <pc:sldMk cId="2994039590" sldId="364"/>
            <ac:spMk id="4" creationId="{68795415-9095-876B-59A6-37D6101DA1D2}"/>
          </ac:spMkLst>
        </pc:spChg>
        <pc:spChg chg="add mod">
          <ac:chgData name="Perez, Olivia" userId="68c9c40c-6728-44cf-a80e-93520bf359d6" providerId="ADAL" clId="{275B3BC3-83D7-4435-A4DF-CD3FC335332E}" dt="2023-06-28T21:44:00.424" v="128"/>
          <ac:spMkLst>
            <pc:docMk/>
            <pc:sldMk cId="2994039590" sldId="364"/>
            <ac:spMk id="5" creationId="{986FE6A9-6B7B-FB8F-AA74-5976C738D454}"/>
          </ac:spMkLst>
        </pc:spChg>
        <pc:spChg chg="mod">
          <ac:chgData name="Perez, Olivia" userId="68c9c40c-6728-44cf-a80e-93520bf359d6" providerId="ADAL" clId="{275B3BC3-83D7-4435-A4DF-CD3FC335332E}" dt="2023-06-29T17:44:17.625" v="349" actId="14100"/>
          <ac:spMkLst>
            <pc:docMk/>
            <pc:sldMk cId="2994039590" sldId="364"/>
            <ac:spMk id="8" creationId="{282F6EFB-9309-1E6F-61C4-7E0FF83C4DAE}"/>
          </ac:spMkLst>
        </pc:spChg>
      </pc:sldChg>
      <pc:sldChg chg="addSp delSp modSp mod">
        <pc:chgData name="Perez, Olivia" userId="68c9c40c-6728-44cf-a80e-93520bf359d6" providerId="ADAL" clId="{275B3BC3-83D7-4435-A4DF-CD3FC335332E}" dt="2023-06-28T21:44:10.717" v="134"/>
        <pc:sldMkLst>
          <pc:docMk/>
          <pc:sldMk cId="3538966534" sldId="365"/>
        </pc:sldMkLst>
        <pc:spChg chg="del">
          <ac:chgData name="Perez, Olivia" userId="68c9c40c-6728-44cf-a80e-93520bf359d6" providerId="ADAL" clId="{275B3BC3-83D7-4435-A4DF-CD3FC335332E}" dt="2023-06-28T21:44:08.034" v="132" actId="478"/>
          <ac:spMkLst>
            <pc:docMk/>
            <pc:sldMk cId="3538966534" sldId="365"/>
            <ac:spMk id="2" creationId="{C5060F75-4C58-6C54-1A07-9FF157F61081}"/>
          </ac:spMkLst>
        </pc:spChg>
        <pc:spChg chg="del">
          <ac:chgData name="Perez, Olivia" userId="68c9c40c-6728-44cf-a80e-93520bf359d6" providerId="ADAL" clId="{275B3BC3-83D7-4435-A4DF-CD3FC335332E}" dt="2023-06-28T21:44:09.922" v="133" actId="478"/>
          <ac:spMkLst>
            <pc:docMk/>
            <pc:sldMk cId="3538966534" sldId="365"/>
            <ac:spMk id="3" creationId="{D486990B-6DE5-44A5-4A11-10F923F04E36}"/>
          </ac:spMkLst>
        </pc:spChg>
        <pc:spChg chg="add mod">
          <ac:chgData name="Perez, Olivia" userId="68c9c40c-6728-44cf-a80e-93520bf359d6" providerId="ADAL" clId="{275B3BC3-83D7-4435-A4DF-CD3FC335332E}" dt="2023-06-28T21:44:10.717" v="134"/>
          <ac:spMkLst>
            <pc:docMk/>
            <pc:sldMk cId="3538966534" sldId="365"/>
            <ac:spMk id="4" creationId="{B130F2D4-87F2-9D31-E624-60566759991D}"/>
          </ac:spMkLst>
        </pc:spChg>
        <pc:spChg chg="add mod">
          <ac:chgData name="Perez, Olivia" userId="68c9c40c-6728-44cf-a80e-93520bf359d6" providerId="ADAL" clId="{275B3BC3-83D7-4435-A4DF-CD3FC335332E}" dt="2023-06-28T21:44:10.717" v="134"/>
          <ac:spMkLst>
            <pc:docMk/>
            <pc:sldMk cId="3538966534" sldId="365"/>
            <ac:spMk id="6" creationId="{3052A2FE-4F5A-C6BB-332C-064C3FED943B}"/>
          </ac:spMkLst>
        </pc:spChg>
      </pc:sldChg>
      <pc:sldChg chg="del">
        <pc:chgData name="Perez, Olivia" userId="68c9c40c-6728-44cf-a80e-93520bf359d6" providerId="ADAL" clId="{275B3BC3-83D7-4435-A4DF-CD3FC335332E}" dt="2023-06-28T21:44:36.884" v="144" actId="47"/>
        <pc:sldMkLst>
          <pc:docMk/>
          <pc:sldMk cId="1906878444" sldId="366"/>
        </pc:sldMkLst>
      </pc:sldChg>
      <pc:sldChg chg="addSp delSp modSp new del mod">
        <pc:chgData name="Perez, Olivia" userId="68c9c40c-6728-44cf-a80e-93520bf359d6" providerId="ADAL" clId="{275B3BC3-83D7-4435-A4DF-CD3FC335332E}" dt="2023-06-28T21:48:07.704" v="342" actId="47"/>
        <pc:sldMkLst>
          <pc:docMk/>
          <pc:sldMk cId="2665814071" sldId="367"/>
        </pc:sldMkLst>
        <pc:spChg chg="del">
          <ac:chgData name="Perez, Olivia" userId="68c9c40c-6728-44cf-a80e-93520bf359d6" providerId="ADAL" clId="{275B3BC3-83D7-4435-A4DF-CD3FC335332E}" dt="2023-06-28T21:43:03.610" v="103" actId="478"/>
          <ac:spMkLst>
            <pc:docMk/>
            <pc:sldMk cId="2665814071" sldId="367"/>
            <ac:spMk id="5" creationId="{F76DA9FF-3218-0C8A-9709-826877054BB6}"/>
          </ac:spMkLst>
        </pc:spChg>
        <pc:spChg chg="del">
          <ac:chgData name="Perez, Olivia" userId="68c9c40c-6728-44cf-a80e-93520bf359d6" providerId="ADAL" clId="{275B3BC3-83D7-4435-A4DF-CD3FC335332E}" dt="2023-06-28T21:43:05.480" v="104" actId="478"/>
          <ac:spMkLst>
            <pc:docMk/>
            <pc:sldMk cId="2665814071" sldId="367"/>
            <ac:spMk id="6" creationId="{24491442-6437-287B-E755-CDF2E40F5BC5}"/>
          </ac:spMkLst>
        </pc:spChg>
        <pc:spChg chg="add mod">
          <ac:chgData name="Perez, Olivia" userId="68c9c40c-6728-44cf-a80e-93520bf359d6" providerId="ADAL" clId="{275B3BC3-83D7-4435-A4DF-CD3FC335332E}" dt="2023-06-28T21:43:06.340" v="105"/>
          <ac:spMkLst>
            <pc:docMk/>
            <pc:sldMk cId="2665814071" sldId="367"/>
            <ac:spMk id="8" creationId="{1469245D-8B08-35B0-CCDC-A765EDC96964}"/>
          </ac:spMkLst>
        </pc:spChg>
        <pc:spChg chg="add mod">
          <ac:chgData name="Perez, Olivia" userId="68c9c40c-6728-44cf-a80e-93520bf359d6" providerId="ADAL" clId="{275B3BC3-83D7-4435-A4DF-CD3FC335332E}" dt="2023-06-28T21:43:06.340" v="105"/>
          <ac:spMkLst>
            <pc:docMk/>
            <pc:sldMk cId="2665814071" sldId="367"/>
            <ac:spMk id="9" creationId="{8DE06C6C-C3DF-6A1F-E73B-380C9C301C72}"/>
          </ac:spMkLst>
        </pc:spChg>
      </pc:sldChg>
    </pc:docChg>
  </pc:docChgLst>
  <pc:docChgLst>
    <pc:chgData name="Moore-Farrell, Allison" userId="S::moorefarrella_bouldercolorado.gov#ext#@kimleyhorn.onmicrosoft.com::684ceb4f-e9ce-4ff4-9208-f4d0fb0d4de3" providerId="AD" clId="Web-{82E91BE2-8A59-583C-352D-5DFCB722C5FD}"/>
    <pc:docChg chg="modSld">
      <pc:chgData name="Moore-Farrell, Allison" userId="S::moorefarrella_bouldercolorado.gov#ext#@kimleyhorn.onmicrosoft.com::684ceb4f-e9ce-4ff4-9208-f4d0fb0d4de3" providerId="AD" clId="Web-{82E91BE2-8A59-583C-352D-5DFCB722C5FD}" dt="2023-07-06T03:47:44.575" v="10" actId="20577"/>
      <pc:docMkLst>
        <pc:docMk/>
      </pc:docMkLst>
      <pc:sldChg chg="modSp">
        <pc:chgData name="Moore-Farrell, Allison" userId="S::moorefarrella_bouldercolorado.gov#ext#@kimleyhorn.onmicrosoft.com::684ceb4f-e9ce-4ff4-9208-f4d0fb0d4de3" providerId="AD" clId="Web-{82E91BE2-8A59-583C-352D-5DFCB722C5FD}" dt="2023-07-06T03:47:44.575" v="10" actId="20577"/>
        <pc:sldMkLst>
          <pc:docMk/>
          <pc:sldMk cId="2409283584" sldId="332"/>
        </pc:sldMkLst>
        <pc:spChg chg="mod">
          <ac:chgData name="Moore-Farrell, Allison" userId="S::moorefarrella_bouldercolorado.gov#ext#@kimleyhorn.onmicrosoft.com::684ceb4f-e9ce-4ff4-9208-f4d0fb0d4de3" providerId="AD" clId="Web-{82E91BE2-8A59-583C-352D-5DFCB722C5FD}" dt="2023-07-06T03:47:44.575" v="10" actId="20577"/>
          <ac:spMkLst>
            <pc:docMk/>
            <pc:sldMk cId="2409283584" sldId="332"/>
            <ac:spMk id="8" creationId="{49648DA6-C3DE-7B56-55FF-E2525B8B50AC}"/>
          </ac:spMkLst>
        </pc:spChg>
      </pc:sldChg>
    </pc:docChg>
  </pc:docChgLst>
  <pc:docChgLst>
    <pc:chgData name="Andrews, Amalia" userId="ee71ba31-2f81-4434-be50-e517c0f0aa12" providerId="ADAL" clId="{54AC5293-4E7B-4602-B845-0640EA64FB57}"/>
    <pc:docChg chg="modSld">
      <pc:chgData name="Andrews, Amalia" userId="ee71ba31-2f81-4434-be50-e517c0f0aa12" providerId="ADAL" clId="{54AC5293-4E7B-4602-B845-0640EA64FB57}" dt="2023-06-21T21:52:13.438" v="43" actId="20577"/>
      <pc:docMkLst>
        <pc:docMk/>
      </pc:docMkLst>
      <pc:sldChg chg="modSp mod">
        <pc:chgData name="Andrews, Amalia" userId="ee71ba31-2f81-4434-be50-e517c0f0aa12" providerId="ADAL" clId="{54AC5293-4E7B-4602-B845-0640EA64FB57}" dt="2023-06-21T21:52:13.438" v="43" actId="20577"/>
        <pc:sldMkLst>
          <pc:docMk/>
          <pc:sldMk cId="1906878444" sldId="366"/>
        </pc:sldMkLst>
        <pc:spChg chg="mod">
          <ac:chgData name="Andrews, Amalia" userId="ee71ba31-2f81-4434-be50-e517c0f0aa12" providerId="ADAL" clId="{54AC5293-4E7B-4602-B845-0640EA64FB57}" dt="2023-06-21T21:52:13.438" v="43" actId="20577"/>
          <ac:spMkLst>
            <pc:docMk/>
            <pc:sldMk cId="1906878444" sldId="366"/>
            <ac:spMk id="6" creationId="{0C957D07-909C-F13C-ED0D-C4933CAEE4DB}"/>
          </ac:spMkLst>
        </pc:spChg>
      </pc:sldChg>
    </pc:docChg>
  </pc:docChgLst>
  <pc:docChgLst>
    <pc:chgData name="Kathleen Wanatowicz" userId="S::kathleen_prstudioco.com#ext#@kimleyhorn.onmicrosoft.com::c301b386-08fc-44ff-91ef-80fa40a6cfd2" providerId="AD" clId="Web-{6FE740E0-AB27-ABD2-11E2-226EC1F965D5}"/>
    <pc:docChg chg="mod addSld modSld">
      <pc:chgData name="Kathleen Wanatowicz" userId="S::kathleen_prstudioco.com#ext#@kimleyhorn.onmicrosoft.com::c301b386-08fc-44ff-91ef-80fa40a6cfd2" providerId="AD" clId="Web-{6FE740E0-AB27-ABD2-11E2-226EC1F965D5}" dt="2023-07-12T18:19:28.078" v="158" actId="20577"/>
      <pc:docMkLst>
        <pc:docMk/>
      </pc:docMkLst>
      <pc:sldChg chg="modSp">
        <pc:chgData name="Kathleen Wanatowicz" userId="S::kathleen_prstudioco.com#ext#@kimleyhorn.onmicrosoft.com::c301b386-08fc-44ff-91ef-80fa40a6cfd2" providerId="AD" clId="Web-{6FE740E0-AB27-ABD2-11E2-226EC1F965D5}" dt="2023-07-12T18:16:30.779" v="42" actId="14100"/>
        <pc:sldMkLst>
          <pc:docMk/>
          <pc:sldMk cId="2409283584" sldId="332"/>
        </pc:sldMkLst>
        <pc:spChg chg="mod">
          <ac:chgData name="Kathleen Wanatowicz" userId="S::kathleen_prstudioco.com#ext#@kimleyhorn.onmicrosoft.com::c301b386-08fc-44ff-91ef-80fa40a6cfd2" providerId="AD" clId="Web-{6FE740E0-AB27-ABD2-11E2-226EC1F965D5}" dt="2023-07-12T18:16:30.779" v="42" actId="14100"/>
          <ac:spMkLst>
            <pc:docMk/>
            <pc:sldMk cId="2409283584" sldId="332"/>
            <ac:spMk id="8" creationId="{49648DA6-C3DE-7B56-55FF-E2525B8B50AC}"/>
          </ac:spMkLst>
        </pc:spChg>
      </pc:sldChg>
      <pc:sldChg chg="modSp">
        <pc:chgData name="Kathleen Wanatowicz" userId="S::kathleen_prstudioco.com#ext#@kimleyhorn.onmicrosoft.com::c301b386-08fc-44ff-91ef-80fa40a6cfd2" providerId="AD" clId="Web-{6FE740E0-AB27-ABD2-11E2-226EC1F965D5}" dt="2023-07-12T18:16:21.232" v="41" actId="20577"/>
        <pc:sldMkLst>
          <pc:docMk/>
          <pc:sldMk cId="881502936" sldId="352"/>
        </pc:sldMkLst>
        <pc:spChg chg="mod">
          <ac:chgData name="Kathleen Wanatowicz" userId="S::kathleen_prstudioco.com#ext#@kimleyhorn.onmicrosoft.com::c301b386-08fc-44ff-91ef-80fa40a6cfd2" providerId="AD" clId="Web-{6FE740E0-AB27-ABD2-11E2-226EC1F965D5}" dt="2023-07-12T18:16:21.232" v="41" actId="20577"/>
          <ac:spMkLst>
            <pc:docMk/>
            <pc:sldMk cId="881502936" sldId="352"/>
            <ac:spMk id="2" creationId="{0FB3C04C-17FD-801B-5F0B-7DA7BED75E34}"/>
          </ac:spMkLst>
        </pc:spChg>
      </pc:sldChg>
      <pc:sldChg chg="modSp">
        <pc:chgData name="Kathleen Wanatowicz" userId="S::kathleen_prstudioco.com#ext#@kimleyhorn.onmicrosoft.com::c301b386-08fc-44ff-91ef-80fa40a6cfd2" providerId="AD" clId="Web-{6FE740E0-AB27-ABD2-11E2-226EC1F965D5}" dt="2023-07-12T18:15:55.325" v="29" actId="20577"/>
        <pc:sldMkLst>
          <pc:docMk/>
          <pc:sldMk cId="2892142375" sldId="354"/>
        </pc:sldMkLst>
        <pc:spChg chg="mod">
          <ac:chgData name="Kathleen Wanatowicz" userId="S::kathleen_prstudioco.com#ext#@kimleyhorn.onmicrosoft.com::c301b386-08fc-44ff-91ef-80fa40a6cfd2" providerId="AD" clId="Web-{6FE740E0-AB27-ABD2-11E2-226EC1F965D5}" dt="2023-07-12T18:15:55.325" v="29" actId="20577"/>
          <ac:spMkLst>
            <pc:docMk/>
            <pc:sldMk cId="2892142375" sldId="354"/>
            <ac:spMk id="6" creationId="{0C957D07-909C-F13C-ED0D-C4933CAEE4DB}"/>
          </ac:spMkLst>
        </pc:spChg>
      </pc:sldChg>
      <pc:sldChg chg="addCm">
        <pc:chgData name="Kathleen Wanatowicz" userId="S::kathleen_prstudioco.com#ext#@kimleyhorn.onmicrosoft.com::c301b386-08fc-44ff-91ef-80fa40a6cfd2" providerId="AD" clId="Web-{6FE740E0-AB27-ABD2-11E2-226EC1F965D5}" dt="2023-07-12T18:14:19.573" v="1"/>
        <pc:sldMkLst>
          <pc:docMk/>
          <pc:sldMk cId="1707185914" sldId="356"/>
        </pc:sldMkLst>
      </pc:sldChg>
      <pc:sldChg chg="modSp">
        <pc:chgData name="Kathleen Wanatowicz" userId="S::kathleen_prstudioco.com#ext#@kimleyhorn.onmicrosoft.com::c301b386-08fc-44ff-91ef-80fa40a6cfd2" providerId="AD" clId="Web-{6FE740E0-AB27-ABD2-11E2-226EC1F965D5}" dt="2023-07-12T18:14:29.277" v="4" actId="20577"/>
        <pc:sldMkLst>
          <pc:docMk/>
          <pc:sldMk cId="629469550" sldId="357"/>
        </pc:sldMkLst>
        <pc:spChg chg="mod">
          <ac:chgData name="Kathleen Wanatowicz" userId="S::kathleen_prstudioco.com#ext#@kimleyhorn.onmicrosoft.com::c301b386-08fc-44ff-91ef-80fa40a6cfd2" providerId="AD" clId="Web-{6FE740E0-AB27-ABD2-11E2-226EC1F965D5}" dt="2023-07-12T18:14:29.277" v="4" actId="20577"/>
          <ac:spMkLst>
            <pc:docMk/>
            <pc:sldMk cId="629469550" sldId="357"/>
            <ac:spMk id="2" creationId="{8939159F-FF4F-46FD-94A2-10CAD9D01F65}"/>
          </ac:spMkLst>
        </pc:spChg>
      </pc:sldChg>
      <pc:sldChg chg="addSp delSp modSp add replId addCm">
        <pc:chgData name="Kathleen Wanatowicz" userId="S::kathleen_prstudioco.com#ext#@kimleyhorn.onmicrosoft.com::c301b386-08fc-44ff-91ef-80fa40a6cfd2" providerId="AD" clId="Web-{6FE740E0-AB27-ABD2-11E2-226EC1F965D5}" dt="2023-07-12T18:19:28.078" v="158" actId="20577"/>
        <pc:sldMkLst>
          <pc:docMk/>
          <pc:sldMk cId="4145797777" sldId="366"/>
        </pc:sldMkLst>
        <pc:spChg chg="mod">
          <ac:chgData name="Kathleen Wanatowicz" userId="S::kathleen_prstudioco.com#ext#@kimleyhorn.onmicrosoft.com::c301b386-08fc-44ff-91ef-80fa40a6cfd2" providerId="AD" clId="Web-{6FE740E0-AB27-ABD2-11E2-226EC1F965D5}" dt="2023-07-12T18:16:49.951" v="57" actId="20577"/>
          <ac:spMkLst>
            <pc:docMk/>
            <pc:sldMk cId="4145797777" sldId="366"/>
            <ac:spMk id="4" creationId="{35101372-95DC-4897-A15A-A40AD91495EB}"/>
          </ac:spMkLst>
        </pc:spChg>
        <pc:spChg chg="add mod">
          <ac:chgData name="Kathleen Wanatowicz" userId="S::kathleen_prstudioco.com#ext#@kimleyhorn.onmicrosoft.com::c301b386-08fc-44ff-91ef-80fa40a6cfd2" providerId="AD" clId="Web-{6FE740E0-AB27-ABD2-11E2-226EC1F965D5}" dt="2023-07-12T18:19:28.078" v="158" actId="20577"/>
          <ac:spMkLst>
            <pc:docMk/>
            <pc:sldMk cId="4145797777" sldId="366"/>
            <ac:spMk id="5" creationId="{4D440344-0B19-5428-BB2E-AB781AA6D8A1}"/>
          </ac:spMkLst>
        </pc:spChg>
        <pc:picChg chg="del">
          <ac:chgData name="Kathleen Wanatowicz" userId="S::kathleen_prstudioco.com#ext#@kimleyhorn.onmicrosoft.com::c301b386-08fc-44ff-91ef-80fa40a6cfd2" providerId="AD" clId="Web-{6FE740E0-AB27-ABD2-11E2-226EC1F965D5}" dt="2023-07-12T18:16:50.654" v="58"/>
          <ac:picMkLst>
            <pc:docMk/>
            <pc:sldMk cId="4145797777" sldId="366"/>
            <ac:picMk id="7" creationId="{EFE8D6BA-FED8-D1C4-9FFA-914CA0E3667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8603F181-2E1E-4F9A-B1CA-9FCCF71A7AF2}" type="datetimeFigureOut">
              <a:rPr lang="en-US" smtClean="0"/>
              <a:t>7/18/2023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EDBBFB97-217E-4E8A-A86E-242A16EAD92C}" type="slidenum">
              <a:rPr lang="en-US" smtClean="0"/>
              <a:t>‹#›</a:t>
            </a:fld>
            <a:endParaRPr lang="en-US"/>
          </a:p>
        </p:txBody>
      </p:sp>
    </p:spTree>
    <p:extLst>
      <p:ext uri="{BB962C8B-B14F-4D97-AF65-F5344CB8AC3E}">
        <p14:creationId xmlns:p14="http://schemas.microsoft.com/office/powerpoint/2010/main" val="3427158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AMF - welcome</a:t>
            </a:r>
          </a:p>
        </p:txBody>
      </p:sp>
      <p:sp>
        <p:nvSpPr>
          <p:cNvPr id="4" name="Slide Number Placeholder 3"/>
          <p:cNvSpPr>
            <a:spLocks noGrp="1"/>
          </p:cNvSpPr>
          <p:nvPr>
            <p:ph type="sldNum" sz="quarter" idx="5"/>
          </p:nvPr>
        </p:nvSpPr>
        <p:spPr/>
        <p:txBody>
          <a:bodyPr/>
          <a:lstStyle/>
          <a:p>
            <a:fld id="{EDBBFB97-217E-4E8A-A86E-242A16EAD92C}" type="slidenum">
              <a:rPr lang="en-US" smtClean="0"/>
              <a:t>1</a:t>
            </a:fld>
            <a:endParaRPr lang="en-US"/>
          </a:p>
        </p:txBody>
      </p:sp>
    </p:spTree>
    <p:extLst>
      <p:ext uri="{BB962C8B-B14F-4D97-AF65-F5344CB8AC3E}">
        <p14:creationId xmlns:p14="http://schemas.microsoft.com/office/powerpoint/2010/main" val="1441363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dirty="0">
                <a:effectLst/>
                <a:latin typeface="Adelle Sans" panose="00000500000000000000" pitchFamily="50" charset="0"/>
                <a:ea typeface="Calibri" panose="020F0502020204030204" pitchFamily="34" charset="0"/>
                <a:cs typeface="Arial" panose="020B0604020202020204" pitchFamily="34" charset="0"/>
              </a:rPr>
              <a:t>Examples may include: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US" sz="1800" b="1" dirty="0">
                <a:effectLst/>
                <a:latin typeface="Adelle Sans" panose="00000500000000000000" pitchFamily="50" charset="0"/>
                <a:ea typeface="Calibri" panose="020F0502020204030204" pitchFamily="34" charset="0"/>
                <a:cs typeface="Arial" panose="020B0604020202020204" pitchFamily="34" charset="0"/>
              </a:rPr>
              <a:t>Live/work (housing on top of hangar)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US" sz="1800" b="1" dirty="0">
                <a:effectLst/>
                <a:latin typeface="Adelle Sans" panose="00000500000000000000" pitchFamily="50" charset="0"/>
                <a:ea typeface="Calibri" panose="020F0502020204030204" pitchFamily="34" charset="0"/>
                <a:cs typeface="Arial" panose="020B0604020202020204" pitchFamily="34" charset="0"/>
              </a:rPr>
              <a:t>Housing along Airport Blvd. - some acreage dedicated to housing</a:t>
            </a:r>
            <a:r>
              <a:rPr lang="en-US" sz="1800" dirty="0">
                <a:effectLst/>
                <a:latin typeface="Calibri" panose="020F0502020204030204" pitchFamily="34" charset="0"/>
                <a:ea typeface="Calibri" panose="020F0502020204030204" pitchFamily="34" charset="0"/>
                <a:cs typeface="Arial" panose="020B0604020202020204" pitchFamily="34" charset="0"/>
              </a:rPr>
              <a:t>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Agreed with Jeffrey's comment that this needs more clarity. I believe the intention is for both live/work and non live/work housing to be considered in this scenario.  </a:t>
            </a:r>
          </a:p>
          <a:p>
            <a:endParaRPr lang="en-US" dirty="0"/>
          </a:p>
        </p:txBody>
      </p:sp>
      <p:sp>
        <p:nvSpPr>
          <p:cNvPr id="4" name="Slide Number Placeholder 3"/>
          <p:cNvSpPr>
            <a:spLocks noGrp="1"/>
          </p:cNvSpPr>
          <p:nvPr>
            <p:ph type="sldNum" sz="quarter" idx="5"/>
          </p:nvPr>
        </p:nvSpPr>
        <p:spPr/>
        <p:txBody>
          <a:bodyPr/>
          <a:lstStyle/>
          <a:p>
            <a:fld id="{EDBBFB97-217E-4E8A-A86E-242A16EAD92C}" type="slidenum">
              <a:rPr lang="en-US" smtClean="0"/>
              <a:t>13</a:t>
            </a:fld>
            <a:endParaRPr lang="en-US"/>
          </a:p>
        </p:txBody>
      </p:sp>
    </p:spTree>
    <p:extLst>
      <p:ext uri="{BB962C8B-B14F-4D97-AF65-F5344CB8AC3E}">
        <p14:creationId xmlns:p14="http://schemas.microsoft.com/office/powerpoint/2010/main" val="336545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no particular order</a:t>
            </a:r>
          </a:p>
        </p:txBody>
      </p:sp>
      <p:sp>
        <p:nvSpPr>
          <p:cNvPr id="4" name="Slide Number Placeholder 3"/>
          <p:cNvSpPr>
            <a:spLocks noGrp="1"/>
          </p:cNvSpPr>
          <p:nvPr>
            <p:ph type="sldNum" sz="quarter" idx="5"/>
          </p:nvPr>
        </p:nvSpPr>
        <p:spPr/>
        <p:txBody>
          <a:bodyPr/>
          <a:lstStyle/>
          <a:p>
            <a:fld id="{EDBBFB97-217E-4E8A-A86E-242A16EAD92C}" type="slidenum">
              <a:rPr lang="en-US" smtClean="0"/>
              <a:t>14</a:t>
            </a:fld>
            <a:endParaRPr lang="en-US"/>
          </a:p>
        </p:txBody>
      </p:sp>
    </p:spTree>
    <p:extLst>
      <p:ext uri="{BB962C8B-B14F-4D97-AF65-F5344CB8AC3E}">
        <p14:creationId xmlns:p14="http://schemas.microsoft.com/office/powerpoint/2010/main" val="2752147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BBFB97-217E-4E8A-A86E-242A16EAD92C}" type="slidenum">
              <a:rPr lang="en-US" smtClean="0"/>
              <a:t>18</a:t>
            </a:fld>
            <a:endParaRPr lang="en-US"/>
          </a:p>
        </p:txBody>
      </p:sp>
    </p:spTree>
    <p:extLst>
      <p:ext uri="{BB962C8B-B14F-4D97-AF65-F5344CB8AC3E}">
        <p14:creationId xmlns:p14="http://schemas.microsoft.com/office/powerpoint/2010/main" val="173759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BBFB97-217E-4E8A-A86E-242A16EAD92C}" type="slidenum">
              <a:rPr lang="en-US" smtClean="0"/>
              <a:t>20</a:t>
            </a:fld>
            <a:endParaRPr lang="en-US"/>
          </a:p>
        </p:txBody>
      </p:sp>
    </p:spTree>
    <p:extLst>
      <p:ext uri="{BB962C8B-B14F-4D97-AF65-F5344CB8AC3E}">
        <p14:creationId xmlns:p14="http://schemas.microsoft.com/office/powerpoint/2010/main" val="737435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BBFB97-217E-4E8A-A86E-242A16EAD92C}" type="slidenum">
              <a:rPr lang="en-US" smtClean="0"/>
              <a:t>21</a:t>
            </a:fld>
            <a:endParaRPr lang="en-US"/>
          </a:p>
        </p:txBody>
      </p:sp>
    </p:spTree>
    <p:extLst>
      <p:ext uri="{BB962C8B-B14F-4D97-AF65-F5344CB8AC3E}">
        <p14:creationId xmlns:p14="http://schemas.microsoft.com/office/powerpoint/2010/main" val="2893702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AMF</a:t>
            </a:r>
          </a:p>
        </p:txBody>
      </p:sp>
      <p:sp>
        <p:nvSpPr>
          <p:cNvPr id="4" name="Slide Number Placeholder 3"/>
          <p:cNvSpPr>
            <a:spLocks noGrp="1"/>
          </p:cNvSpPr>
          <p:nvPr>
            <p:ph type="sldNum" sz="quarter" idx="5"/>
          </p:nvPr>
        </p:nvSpPr>
        <p:spPr/>
        <p:txBody>
          <a:bodyPr/>
          <a:lstStyle/>
          <a:p>
            <a:fld id="{EDBBFB97-217E-4E8A-A86E-242A16EAD92C}" type="slidenum">
              <a:rPr lang="en-US" smtClean="0"/>
              <a:t>2</a:t>
            </a:fld>
            <a:endParaRPr lang="en-US"/>
          </a:p>
        </p:txBody>
      </p:sp>
    </p:spTree>
    <p:extLst>
      <p:ext uri="{BB962C8B-B14F-4D97-AF65-F5344CB8AC3E}">
        <p14:creationId xmlns:p14="http://schemas.microsoft.com/office/powerpoint/2010/main" val="3320849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AMF</a:t>
            </a:r>
          </a:p>
        </p:txBody>
      </p:sp>
      <p:sp>
        <p:nvSpPr>
          <p:cNvPr id="4" name="Slide Number Placeholder 3"/>
          <p:cNvSpPr>
            <a:spLocks noGrp="1"/>
          </p:cNvSpPr>
          <p:nvPr>
            <p:ph type="sldNum" sz="quarter" idx="5"/>
          </p:nvPr>
        </p:nvSpPr>
        <p:spPr/>
        <p:txBody>
          <a:bodyPr/>
          <a:lstStyle/>
          <a:p>
            <a:fld id="{EDBBFB97-217E-4E8A-A86E-242A16EAD92C}" type="slidenum">
              <a:rPr lang="en-US" smtClean="0"/>
              <a:t>3</a:t>
            </a:fld>
            <a:endParaRPr lang="en-US"/>
          </a:p>
        </p:txBody>
      </p:sp>
    </p:spTree>
    <p:extLst>
      <p:ext uri="{BB962C8B-B14F-4D97-AF65-F5344CB8AC3E}">
        <p14:creationId xmlns:p14="http://schemas.microsoft.com/office/powerpoint/2010/main" val="2287911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KW</a:t>
            </a:r>
          </a:p>
          <a:p>
            <a:endParaRPr lang="en-US"/>
          </a:p>
          <a:p>
            <a:r>
              <a:rPr lang="en-US"/>
              <a:t>Clarify this isn’t signing up the city to do these in the next 5 years – it’s potential</a:t>
            </a:r>
          </a:p>
          <a:p>
            <a:r>
              <a:rPr lang="en-US"/>
              <a:t>Overview – not deep dive</a:t>
            </a:r>
          </a:p>
        </p:txBody>
      </p:sp>
      <p:sp>
        <p:nvSpPr>
          <p:cNvPr id="4" name="Slide Number Placeholder 3"/>
          <p:cNvSpPr>
            <a:spLocks noGrp="1"/>
          </p:cNvSpPr>
          <p:nvPr>
            <p:ph type="sldNum" sz="quarter" idx="5"/>
          </p:nvPr>
        </p:nvSpPr>
        <p:spPr/>
        <p:txBody>
          <a:bodyPr/>
          <a:lstStyle/>
          <a:p>
            <a:fld id="{EDBBFB97-217E-4E8A-A86E-242A16EAD92C}" type="slidenum">
              <a:rPr lang="en-US" smtClean="0"/>
              <a:t>5</a:t>
            </a:fld>
            <a:endParaRPr lang="en-US"/>
          </a:p>
        </p:txBody>
      </p:sp>
    </p:spTree>
    <p:extLst>
      <p:ext uri="{BB962C8B-B14F-4D97-AF65-F5344CB8AC3E}">
        <p14:creationId xmlns:p14="http://schemas.microsoft.com/office/powerpoint/2010/main" val="2794826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KW</a:t>
            </a:r>
            <a:br>
              <a:rPr lang="en-US" dirty="0"/>
            </a:br>
            <a:br>
              <a:rPr lang="en-US" dirty="0"/>
            </a:br>
            <a:r>
              <a:rPr lang="en-US" dirty="0"/>
              <a:t>Picking the best elements from each scenario to create the ideal scenario</a:t>
            </a:r>
          </a:p>
          <a:p>
            <a:endParaRPr lang="en-US" dirty="0"/>
          </a:p>
          <a:p>
            <a:r>
              <a:rPr lang="en-US" dirty="0"/>
              <a:t>Explain – bring forward elements shown in 1-4 as you consider a </a:t>
            </a:r>
            <a:r>
              <a:rPr lang="en-US" dirty="0" err="1"/>
              <a:t>3A</a:t>
            </a:r>
            <a:r>
              <a:rPr lang="en-US" dirty="0"/>
              <a:t> option</a:t>
            </a:r>
          </a:p>
          <a:p>
            <a:endParaRPr lang="en-US" dirty="0"/>
          </a:p>
          <a:p>
            <a:r>
              <a:rPr lang="en-US" dirty="0"/>
              <a:t>There are stickies in front of you to answer these questions along the way</a:t>
            </a:r>
          </a:p>
        </p:txBody>
      </p:sp>
      <p:sp>
        <p:nvSpPr>
          <p:cNvPr id="4" name="Slide Number Placeholder 3"/>
          <p:cNvSpPr>
            <a:spLocks noGrp="1"/>
          </p:cNvSpPr>
          <p:nvPr>
            <p:ph type="sldNum" sz="quarter" idx="5"/>
          </p:nvPr>
        </p:nvSpPr>
        <p:spPr/>
        <p:txBody>
          <a:bodyPr/>
          <a:lstStyle/>
          <a:p>
            <a:fld id="{EDBBFB97-217E-4E8A-A86E-242A16EAD92C}" type="slidenum">
              <a:rPr lang="en-US" smtClean="0"/>
              <a:t>7</a:t>
            </a:fld>
            <a:endParaRPr lang="en-US"/>
          </a:p>
        </p:txBody>
      </p:sp>
    </p:spTree>
    <p:extLst>
      <p:ext uri="{BB962C8B-B14F-4D97-AF65-F5344CB8AC3E}">
        <p14:creationId xmlns:p14="http://schemas.microsoft.com/office/powerpoint/2010/main" val="2976283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hold questions until the end</a:t>
            </a:r>
          </a:p>
          <a:p>
            <a:r>
              <a:rPr lang="en-US" dirty="0"/>
              <a:t>BY – here to present, don’t feel compelled to answer questions</a:t>
            </a:r>
            <a:br>
              <a:rPr lang="en-US" dirty="0"/>
            </a:br>
            <a:r>
              <a:rPr lang="en-US" dirty="0"/>
              <a:t>Questions start with KW and passes</a:t>
            </a:r>
          </a:p>
        </p:txBody>
      </p:sp>
      <p:sp>
        <p:nvSpPr>
          <p:cNvPr id="4" name="Slide Number Placeholder 3"/>
          <p:cNvSpPr>
            <a:spLocks noGrp="1"/>
          </p:cNvSpPr>
          <p:nvPr>
            <p:ph type="sldNum" sz="quarter" idx="5"/>
          </p:nvPr>
        </p:nvSpPr>
        <p:spPr/>
        <p:txBody>
          <a:bodyPr/>
          <a:lstStyle/>
          <a:p>
            <a:fld id="{EDBBFB97-217E-4E8A-A86E-242A16EAD92C}" type="slidenum">
              <a:rPr lang="en-US" smtClean="0"/>
              <a:t>8</a:t>
            </a:fld>
            <a:endParaRPr lang="en-US"/>
          </a:p>
        </p:txBody>
      </p:sp>
    </p:spTree>
    <p:extLst>
      <p:ext uri="{BB962C8B-B14F-4D97-AF65-F5344CB8AC3E}">
        <p14:creationId xmlns:p14="http://schemas.microsoft.com/office/powerpoint/2010/main" val="267620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change – make it clear</a:t>
            </a:r>
          </a:p>
        </p:txBody>
      </p:sp>
      <p:sp>
        <p:nvSpPr>
          <p:cNvPr id="4" name="Slide Number Placeholder 3"/>
          <p:cNvSpPr>
            <a:spLocks noGrp="1"/>
          </p:cNvSpPr>
          <p:nvPr>
            <p:ph type="sldNum" sz="quarter" idx="5"/>
          </p:nvPr>
        </p:nvSpPr>
        <p:spPr/>
        <p:txBody>
          <a:bodyPr/>
          <a:lstStyle/>
          <a:p>
            <a:fld id="{EDBBFB97-217E-4E8A-A86E-242A16EAD92C}" type="slidenum">
              <a:rPr lang="en-US" smtClean="0"/>
              <a:t>9</a:t>
            </a:fld>
            <a:endParaRPr lang="en-US"/>
          </a:p>
        </p:txBody>
      </p:sp>
    </p:spTree>
    <p:extLst>
      <p:ext uri="{BB962C8B-B14F-4D97-AF65-F5344CB8AC3E}">
        <p14:creationId xmlns:p14="http://schemas.microsoft.com/office/powerpoint/2010/main" val="1978814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BBFB97-217E-4E8A-A86E-242A16EAD92C}" type="slidenum">
              <a:rPr lang="en-US" smtClean="0"/>
              <a:t>10</a:t>
            </a:fld>
            <a:endParaRPr lang="en-US"/>
          </a:p>
        </p:txBody>
      </p:sp>
    </p:spTree>
    <p:extLst>
      <p:ext uri="{BB962C8B-B14F-4D97-AF65-F5344CB8AC3E}">
        <p14:creationId xmlns:p14="http://schemas.microsoft.com/office/powerpoint/2010/main" val="1862679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Spend more time on the written – notice the wording changes made – its about the elements, not the locations on the map</a:t>
            </a:r>
          </a:p>
        </p:txBody>
      </p:sp>
      <p:sp>
        <p:nvSpPr>
          <p:cNvPr id="4" name="Slide Number Placeholder 3"/>
          <p:cNvSpPr>
            <a:spLocks noGrp="1"/>
          </p:cNvSpPr>
          <p:nvPr>
            <p:ph type="sldNum" sz="quarter" idx="5"/>
          </p:nvPr>
        </p:nvSpPr>
        <p:spPr/>
        <p:txBody>
          <a:bodyPr/>
          <a:lstStyle/>
          <a:p>
            <a:fld id="{EDBBFB97-217E-4E8A-A86E-242A16EAD92C}" type="slidenum">
              <a:rPr lang="en-US" smtClean="0"/>
              <a:t>12</a:t>
            </a:fld>
            <a:endParaRPr lang="en-US"/>
          </a:p>
        </p:txBody>
      </p:sp>
    </p:spTree>
    <p:extLst>
      <p:ext uri="{BB962C8B-B14F-4D97-AF65-F5344CB8AC3E}">
        <p14:creationId xmlns:p14="http://schemas.microsoft.com/office/powerpoint/2010/main" val="2795235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40000">
              <a:schemeClr val="accent6"/>
            </a:gs>
            <a:gs pos="20000">
              <a:schemeClr val="accent4"/>
            </a:gs>
            <a:gs pos="80000">
              <a:schemeClr val="bg1">
                <a:alpha val="50000"/>
              </a:schemeClr>
            </a:gs>
          </a:gsLst>
          <a:lin ang="2700000" scaled="1"/>
        </a:gradFill>
        <a:effectLst/>
      </p:bgPr>
    </p:bg>
    <p:spTree>
      <p:nvGrpSpPr>
        <p:cNvPr id="1" name=""/>
        <p:cNvGrpSpPr/>
        <p:nvPr/>
      </p:nvGrpSpPr>
      <p:grpSpPr>
        <a:xfrm>
          <a:off x="0" y="0"/>
          <a:ext cx="0" cy="0"/>
          <a:chOff x="0" y="0"/>
          <a:chExt cx="0" cy="0"/>
        </a:xfrm>
      </p:grpSpPr>
      <p:pic>
        <p:nvPicPr>
          <p:cNvPr id="14" name="Picture 13" descr="A picture containing outdoor, grass, mountain, nature&#10;&#10;Description automatically generated">
            <a:extLst>
              <a:ext uri="{FF2B5EF4-FFF2-40B4-BE49-F238E27FC236}">
                <a16:creationId xmlns:a16="http://schemas.microsoft.com/office/drawing/2014/main" id="{087402AC-FEE2-42B0-A129-3644468B132D}"/>
              </a:ext>
            </a:extLst>
          </p:cNvPr>
          <p:cNvPicPr>
            <a:picLocks noChangeAspect="1"/>
          </p:cNvPicPr>
          <p:nvPr userDrawn="1"/>
        </p:nvPicPr>
        <p:blipFill>
          <a:blip r:embed="rId2">
            <a:lum bright="70000" contrast="-70000"/>
            <a:alphaModFix amt="75000"/>
            <a:extLst>
              <a:ext uri="{28A0092B-C50C-407E-A947-70E740481C1C}">
                <a14:useLocalDpi xmlns:a14="http://schemas.microsoft.com/office/drawing/2010/main" val="0"/>
              </a:ext>
            </a:extLst>
          </a:blip>
          <a:stretch>
            <a:fillRect/>
          </a:stretch>
        </p:blipFill>
        <p:spPr>
          <a:xfrm>
            <a:off x="-736283" y="0"/>
            <a:ext cx="13664566" cy="6858000"/>
          </a:xfrm>
          <a:prstGeom prst="rect">
            <a:avLst/>
          </a:prstGeom>
        </p:spPr>
      </p:pic>
      <p:sp>
        <p:nvSpPr>
          <p:cNvPr id="10" name="Rectangle 9">
            <a:extLst>
              <a:ext uri="{FF2B5EF4-FFF2-40B4-BE49-F238E27FC236}">
                <a16:creationId xmlns:a16="http://schemas.microsoft.com/office/drawing/2014/main" id="{72423361-73F0-4A4B-8F7F-6CDDEA13C722}"/>
              </a:ext>
            </a:extLst>
          </p:cNvPr>
          <p:cNvSpPr/>
          <p:nvPr userDrawn="1"/>
        </p:nvSpPr>
        <p:spPr>
          <a:xfrm>
            <a:off x="-785192" y="1798224"/>
            <a:ext cx="10342526" cy="614148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23B56C-2E2B-4DBE-AE96-1C2AEFE3A68B}"/>
              </a:ext>
            </a:extLst>
          </p:cNvPr>
          <p:cNvSpPr>
            <a:spLocks noGrp="1"/>
          </p:cNvSpPr>
          <p:nvPr>
            <p:ph type="ctrTitle"/>
          </p:nvPr>
        </p:nvSpPr>
        <p:spPr>
          <a:xfrm>
            <a:off x="252587" y="1952142"/>
            <a:ext cx="8225491"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27A6CE-1E34-42B2-9C87-EECEFE424351}"/>
              </a:ext>
            </a:extLst>
          </p:cNvPr>
          <p:cNvSpPr>
            <a:spLocks noGrp="1"/>
          </p:cNvSpPr>
          <p:nvPr>
            <p:ph type="subTitle" idx="1"/>
          </p:nvPr>
        </p:nvSpPr>
        <p:spPr>
          <a:xfrm>
            <a:off x="252587" y="4493660"/>
            <a:ext cx="8225491"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F4227058-417A-4EAC-8977-969615548EE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4606181"/>
            <a:ext cx="9921642" cy="2636378"/>
          </a:xfrm>
          <a:prstGeom prst="rect">
            <a:avLst/>
          </a:prstGeom>
        </p:spPr>
      </p:pic>
      <p:pic>
        <p:nvPicPr>
          <p:cNvPr id="7" name="Picture 6" descr="Logo&#10;&#10;Description automatically generated">
            <a:extLst>
              <a:ext uri="{FF2B5EF4-FFF2-40B4-BE49-F238E27FC236}">
                <a16:creationId xmlns:a16="http://schemas.microsoft.com/office/drawing/2014/main" id="{A93E2093-B1F2-406B-BF0A-5452C29C2C7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94656" y="4763258"/>
            <a:ext cx="1944757" cy="1944757"/>
          </a:xfrm>
          <a:prstGeom prst="rect">
            <a:avLst/>
          </a:prstGeom>
        </p:spPr>
      </p:pic>
    </p:spTree>
    <p:extLst>
      <p:ext uri="{BB962C8B-B14F-4D97-AF65-F5344CB8AC3E}">
        <p14:creationId xmlns:p14="http://schemas.microsoft.com/office/powerpoint/2010/main" val="2527316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1C38A-059E-4BA3-B72F-5EE8367AEC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5643F-1BAA-4565-B632-E74881640D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2EC6638C-4AA2-4274-A08B-6CF74D9C622C}"/>
              </a:ext>
            </a:extLst>
          </p:cNvPr>
          <p:cNvSpPr>
            <a:spLocks noGrp="1"/>
          </p:cNvSpPr>
          <p:nvPr>
            <p:ph sz="half" idx="2"/>
          </p:nvPr>
        </p:nvSpPr>
        <p:spPr>
          <a:xfrm>
            <a:off x="6172200" y="1825625"/>
            <a:ext cx="5181600" cy="4351338"/>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5" name="Date Placeholder 4">
            <a:extLst>
              <a:ext uri="{FF2B5EF4-FFF2-40B4-BE49-F238E27FC236}">
                <a16:creationId xmlns:a16="http://schemas.microsoft.com/office/drawing/2014/main" id="{1B891266-0B7D-4E71-8D6B-627C10C0780B}"/>
              </a:ext>
            </a:extLst>
          </p:cNvPr>
          <p:cNvSpPr>
            <a:spLocks noGrp="1"/>
          </p:cNvSpPr>
          <p:nvPr>
            <p:ph type="dt" sz="half" idx="10"/>
          </p:nvPr>
        </p:nvSpPr>
        <p:spPr/>
        <p:txBody>
          <a:bodyPr/>
          <a:lstStyle/>
          <a:p>
            <a:fld id="{E726FB70-61E3-4E74-BE4C-C3FE2AD9BABF}" type="datetime1">
              <a:rPr lang="en-US" smtClean="0"/>
              <a:t>7/18/2023</a:t>
            </a:fld>
            <a:endParaRPr lang="en-US"/>
          </a:p>
        </p:txBody>
      </p:sp>
      <p:sp>
        <p:nvSpPr>
          <p:cNvPr id="6" name="Footer Placeholder 5">
            <a:extLst>
              <a:ext uri="{FF2B5EF4-FFF2-40B4-BE49-F238E27FC236}">
                <a16:creationId xmlns:a16="http://schemas.microsoft.com/office/drawing/2014/main" id="{29614A48-FB06-4632-BCC4-7780DB593D96}"/>
              </a:ext>
            </a:extLst>
          </p:cNvPr>
          <p:cNvSpPr>
            <a:spLocks noGrp="1"/>
          </p:cNvSpPr>
          <p:nvPr>
            <p:ph type="ftr" sz="quarter" idx="11"/>
          </p:nvPr>
        </p:nvSpPr>
        <p:spPr/>
        <p:txBody>
          <a:bodyPr/>
          <a:lstStyle/>
          <a:p>
            <a:r>
              <a:rPr lang="en-US"/>
              <a:t>Section Title or Name of Presentation</a:t>
            </a:r>
          </a:p>
        </p:txBody>
      </p:sp>
      <p:sp>
        <p:nvSpPr>
          <p:cNvPr id="7" name="Slide Number Placeholder 6">
            <a:extLst>
              <a:ext uri="{FF2B5EF4-FFF2-40B4-BE49-F238E27FC236}">
                <a16:creationId xmlns:a16="http://schemas.microsoft.com/office/drawing/2014/main" id="{C8F7BA04-EB3B-4690-8E0A-038A9BF320A9}"/>
              </a:ext>
            </a:extLst>
          </p:cNvPr>
          <p:cNvSpPr>
            <a:spLocks noGrp="1"/>
          </p:cNvSpPr>
          <p:nvPr>
            <p:ph type="sldNum" sz="quarter" idx="12"/>
          </p:nvPr>
        </p:nvSpPr>
        <p:spPr/>
        <p:txBody>
          <a:bodyPr/>
          <a:lstStyle/>
          <a:p>
            <a:fld id="{085F940A-9C66-4CC5-8C80-4E2FE1E436C3}" type="slidenum">
              <a:rPr lang="en-US" smtClean="0"/>
              <a:t>‹#›</a:t>
            </a:fld>
            <a:endParaRPr lang="en-US"/>
          </a:p>
        </p:txBody>
      </p:sp>
    </p:spTree>
    <p:extLst>
      <p:ext uri="{BB962C8B-B14F-4D97-AF65-F5344CB8AC3E}">
        <p14:creationId xmlns:p14="http://schemas.microsoft.com/office/powerpoint/2010/main" val="897125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C528F-3184-4FD8-8BCA-F3B8651612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8D068C-D256-4F64-BDAC-56DA5FC856B8}"/>
              </a:ext>
            </a:extLst>
          </p:cNvPr>
          <p:cNvSpPr>
            <a:spLocks noGrp="1"/>
          </p:cNvSpPr>
          <p:nvPr>
            <p:ph type="dt" sz="half" idx="10"/>
          </p:nvPr>
        </p:nvSpPr>
        <p:spPr/>
        <p:txBody>
          <a:bodyPr/>
          <a:lstStyle/>
          <a:p>
            <a:fld id="{3CA55BFF-BF32-4C4A-988A-4A7EB160115C}" type="datetime1">
              <a:rPr lang="en-US" smtClean="0"/>
              <a:t>7/18/2023</a:t>
            </a:fld>
            <a:endParaRPr lang="en-US"/>
          </a:p>
        </p:txBody>
      </p:sp>
      <p:sp>
        <p:nvSpPr>
          <p:cNvPr id="4" name="Footer Placeholder 3">
            <a:extLst>
              <a:ext uri="{FF2B5EF4-FFF2-40B4-BE49-F238E27FC236}">
                <a16:creationId xmlns:a16="http://schemas.microsoft.com/office/drawing/2014/main" id="{74998791-1B7F-4CB1-BCA5-7C3EEDAB9E74}"/>
              </a:ext>
            </a:extLst>
          </p:cNvPr>
          <p:cNvSpPr>
            <a:spLocks noGrp="1"/>
          </p:cNvSpPr>
          <p:nvPr>
            <p:ph type="ftr" sz="quarter" idx="11"/>
          </p:nvPr>
        </p:nvSpPr>
        <p:spPr/>
        <p:txBody>
          <a:bodyPr/>
          <a:lstStyle/>
          <a:p>
            <a:r>
              <a:rPr lang="en-US"/>
              <a:t>Section Title or Name of Presentation</a:t>
            </a:r>
          </a:p>
        </p:txBody>
      </p:sp>
      <p:sp>
        <p:nvSpPr>
          <p:cNvPr id="5" name="Slide Number Placeholder 4">
            <a:extLst>
              <a:ext uri="{FF2B5EF4-FFF2-40B4-BE49-F238E27FC236}">
                <a16:creationId xmlns:a16="http://schemas.microsoft.com/office/drawing/2014/main" id="{473AEA99-180E-4A58-A0FE-893A10A7D95D}"/>
              </a:ext>
            </a:extLst>
          </p:cNvPr>
          <p:cNvSpPr>
            <a:spLocks noGrp="1"/>
          </p:cNvSpPr>
          <p:nvPr>
            <p:ph type="sldNum" sz="quarter" idx="12"/>
          </p:nvPr>
        </p:nvSpPr>
        <p:spPr/>
        <p:txBody>
          <a:bodyPr/>
          <a:lstStyle/>
          <a:p>
            <a:fld id="{085F940A-9C66-4CC5-8C80-4E2FE1E436C3}" type="slidenum">
              <a:rPr lang="en-US" smtClean="0"/>
              <a:t>‹#›</a:t>
            </a:fld>
            <a:endParaRPr lang="en-US"/>
          </a:p>
        </p:txBody>
      </p:sp>
    </p:spTree>
    <p:extLst>
      <p:ext uri="{BB962C8B-B14F-4D97-AF65-F5344CB8AC3E}">
        <p14:creationId xmlns:p14="http://schemas.microsoft.com/office/powerpoint/2010/main" val="3743554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A93025-4C48-4986-A642-13E430B43A78}"/>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680484" y="-992874"/>
            <a:ext cx="13265624" cy="8843749"/>
          </a:xfrm>
          <a:prstGeom prst="rect">
            <a:avLst/>
          </a:prstGeom>
        </p:spPr>
      </p:pic>
      <p:sp>
        <p:nvSpPr>
          <p:cNvPr id="10" name="Rectangle 9">
            <a:extLst>
              <a:ext uri="{FF2B5EF4-FFF2-40B4-BE49-F238E27FC236}">
                <a16:creationId xmlns:a16="http://schemas.microsoft.com/office/drawing/2014/main" id="{DED859E7-DCB2-4E76-AF42-A58252F3700C}"/>
              </a:ext>
            </a:extLst>
          </p:cNvPr>
          <p:cNvSpPr/>
          <p:nvPr userDrawn="1"/>
        </p:nvSpPr>
        <p:spPr>
          <a:xfrm>
            <a:off x="-1276350" y="-514350"/>
            <a:ext cx="7943850" cy="8591550"/>
          </a:xfrm>
          <a:prstGeom prst="rect">
            <a:avLst/>
          </a:prstGeom>
          <a:gradFill flip="none" rotWithShape="1">
            <a:gsLst>
              <a:gs pos="40000">
                <a:schemeClr val="accent5"/>
              </a:gs>
              <a:gs pos="100000">
                <a:schemeClr val="bg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DA13A1-8EC4-4AD4-994B-DE50C575EC3F}"/>
              </a:ext>
            </a:extLst>
          </p:cNvPr>
          <p:cNvSpPr>
            <a:spLocks noGrp="1"/>
          </p:cNvSpPr>
          <p:nvPr>
            <p:ph type="title"/>
          </p:nvPr>
        </p:nvSpPr>
        <p:spPr>
          <a:xfrm>
            <a:off x="831850" y="2108768"/>
            <a:ext cx="5264150" cy="3972605"/>
          </a:xfrm>
        </p:spPr>
        <p:txBody>
          <a:bodyPr anchor="b"/>
          <a:lstStyle>
            <a:lvl1pPr>
              <a:defRPr sz="6000">
                <a:solidFill>
                  <a:srgbClr val="213C47"/>
                </a:solidFill>
              </a:defRPr>
            </a:lvl1pPr>
          </a:lstStyle>
          <a:p>
            <a:r>
              <a:rPr lang="en-US"/>
              <a:t>Click to edit Master title style</a:t>
            </a:r>
          </a:p>
        </p:txBody>
      </p:sp>
      <p:pic>
        <p:nvPicPr>
          <p:cNvPr id="9" name="Picture 8" descr="Logo&#10;&#10;Description automatically generated">
            <a:extLst>
              <a:ext uri="{FF2B5EF4-FFF2-40B4-BE49-F238E27FC236}">
                <a16:creationId xmlns:a16="http://schemas.microsoft.com/office/drawing/2014/main" id="{CF57EF49-F5C8-4678-890F-CA36774E88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850" y="386499"/>
            <a:ext cx="2132128" cy="2132128"/>
          </a:xfrm>
          <a:prstGeom prst="rect">
            <a:avLst/>
          </a:prstGeom>
        </p:spPr>
      </p:pic>
    </p:spTree>
    <p:extLst>
      <p:ext uri="{BB962C8B-B14F-4D97-AF65-F5344CB8AC3E}">
        <p14:creationId xmlns:p14="http://schemas.microsoft.com/office/powerpoint/2010/main" val="563524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39B1-F890-465F-AC8C-06BCDD07C5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E801B2-069C-415A-8A1D-082E1CDD7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27CF4D60-4E2A-40D8-B730-F1A46A30FDC8}"/>
              </a:ext>
            </a:extLst>
          </p:cNvPr>
          <p:cNvSpPr>
            <a:spLocks noGrp="1"/>
          </p:cNvSpPr>
          <p:nvPr>
            <p:ph type="dt" sz="half" idx="10"/>
          </p:nvPr>
        </p:nvSpPr>
        <p:spPr/>
        <p:txBody>
          <a:bodyPr/>
          <a:lstStyle/>
          <a:p>
            <a:fld id="{FFCF2045-F5C7-44EB-8C31-86BBAD17832B}" type="datetime1">
              <a:rPr lang="en-US" smtClean="0"/>
              <a:t>7/18/2023</a:t>
            </a:fld>
            <a:endParaRPr lang="en-US"/>
          </a:p>
        </p:txBody>
      </p:sp>
      <p:sp>
        <p:nvSpPr>
          <p:cNvPr id="5" name="Footer Placeholder 4">
            <a:extLst>
              <a:ext uri="{FF2B5EF4-FFF2-40B4-BE49-F238E27FC236}">
                <a16:creationId xmlns:a16="http://schemas.microsoft.com/office/drawing/2014/main" id="{76C782EB-F08C-4CCD-9463-7D6241813699}"/>
              </a:ext>
            </a:extLst>
          </p:cNvPr>
          <p:cNvSpPr>
            <a:spLocks noGrp="1"/>
          </p:cNvSpPr>
          <p:nvPr>
            <p:ph type="ftr" sz="quarter" idx="11"/>
          </p:nvPr>
        </p:nvSpPr>
        <p:spPr/>
        <p:txBody>
          <a:bodyPr/>
          <a:lstStyle/>
          <a:p>
            <a:r>
              <a:rPr lang="en-US"/>
              <a:t>Section Title or Name of Presentation</a:t>
            </a:r>
          </a:p>
        </p:txBody>
      </p:sp>
      <p:sp>
        <p:nvSpPr>
          <p:cNvPr id="6" name="Slide Number Placeholder 5">
            <a:extLst>
              <a:ext uri="{FF2B5EF4-FFF2-40B4-BE49-F238E27FC236}">
                <a16:creationId xmlns:a16="http://schemas.microsoft.com/office/drawing/2014/main" id="{29B96828-9F61-427E-AE16-4296C0B05865}"/>
              </a:ext>
            </a:extLst>
          </p:cNvPr>
          <p:cNvSpPr>
            <a:spLocks noGrp="1"/>
          </p:cNvSpPr>
          <p:nvPr>
            <p:ph type="sldNum" sz="quarter" idx="12"/>
          </p:nvPr>
        </p:nvSpPr>
        <p:spPr/>
        <p:txBody>
          <a:bodyPr/>
          <a:lstStyle/>
          <a:p>
            <a:fld id="{085F940A-9C66-4CC5-8C80-4E2FE1E436C3}" type="slidenum">
              <a:rPr lang="en-US" smtClean="0"/>
              <a:t>‹#›</a:t>
            </a:fld>
            <a:endParaRPr lang="en-US"/>
          </a:p>
        </p:txBody>
      </p:sp>
    </p:spTree>
    <p:extLst>
      <p:ext uri="{BB962C8B-B14F-4D97-AF65-F5344CB8AC3E}">
        <p14:creationId xmlns:p14="http://schemas.microsoft.com/office/powerpoint/2010/main" val="3745959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1C38A-059E-4BA3-B72F-5EE8367AEC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5643F-1BAA-4565-B632-E74881640D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2EC6638C-4AA2-4274-A08B-6CF74D9C622C}"/>
              </a:ext>
            </a:extLst>
          </p:cNvPr>
          <p:cNvSpPr>
            <a:spLocks noGrp="1"/>
          </p:cNvSpPr>
          <p:nvPr>
            <p:ph sz="half" idx="2"/>
          </p:nvPr>
        </p:nvSpPr>
        <p:spPr>
          <a:xfrm>
            <a:off x="6172200" y="1825625"/>
            <a:ext cx="5181600" cy="4351338"/>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5" name="Date Placeholder 4">
            <a:extLst>
              <a:ext uri="{FF2B5EF4-FFF2-40B4-BE49-F238E27FC236}">
                <a16:creationId xmlns:a16="http://schemas.microsoft.com/office/drawing/2014/main" id="{1B891266-0B7D-4E71-8D6B-627C10C0780B}"/>
              </a:ext>
            </a:extLst>
          </p:cNvPr>
          <p:cNvSpPr>
            <a:spLocks noGrp="1"/>
          </p:cNvSpPr>
          <p:nvPr>
            <p:ph type="dt" sz="half" idx="10"/>
          </p:nvPr>
        </p:nvSpPr>
        <p:spPr/>
        <p:txBody>
          <a:bodyPr/>
          <a:lstStyle/>
          <a:p>
            <a:fld id="{441F62AD-0C0C-4509-A257-8E511A6470FE}" type="datetime1">
              <a:rPr lang="en-US" smtClean="0"/>
              <a:t>7/18/2023</a:t>
            </a:fld>
            <a:endParaRPr lang="en-US"/>
          </a:p>
        </p:txBody>
      </p:sp>
      <p:sp>
        <p:nvSpPr>
          <p:cNvPr id="6" name="Footer Placeholder 5">
            <a:extLst>
              <a:ext uri="{FF2B5EF4-FFF2-40B4-BE49-F238E27FC236}">
                <a16:creationId xmlns:a16="http://schemas.microsoft.com/office/drawing/2014/main" id="{29614A48-FB06-4632-BCC4-7780DB593D96}"/>
              </a:ext>
            </a:extLst>
          </p:cNvPr>
          <p:cNvSpPr>
            <a:spLocks noGrp="1"/>
          </p:cNvSpPr>
          <p:nvPr>
            <p:ph type="ftr" sz="quarter" idx="11"/>
          </p:nvPr>
        </p:nvSpPr>
        <p:spPr/>
        <p:txBody>
          <a:bodyPr/>
          <a:lstStyle/>
          <a:p>
            <a:r>
              <a:rPr lang="en-US"/>
              <a:t>Section Title or Name of Presentation</a:t>
            </a:r>
          </a:p>
        </p:txBody>
      </p:sp>
      <p:sp>
        <p:nvSpPr>
          <p:cNvPr id="7" name="Slide Number Placeholder 6">
            <a:extLst>
              <a:ext uri="{FF2B5EF4-FFF2-40B4-BE49-F238E27FC236}">
                <a16:creationId xmlns:a16="http://schemas.microsoft.com/office/drawing/2014/main" id="{C8F7BA04-EB3B-4690-8E0A-038A9BF320A9}"/>
              </a:ext>
            </a:extLst>
          </p:cNvPr>
          <p:cNvSpPr>
            <a:spLocks noGrp="1"/>
          </p:cNvSpPr>
          <p:nvPr>
            <p:ph type="sldNum" sz="quarter" idx="12"/>
          </p:nvPr>
        </p:nvSpPr>
        <p:spPr/>
        <p:txBody>
          <a:bodyPr/>
          <a:lstStyle/>
          <a:p>
            <a:fld id="{085F940A-9C66-4CC5-8C80-4E2FE1E436C3}" type="slidenum">
              <a:rPr lang="en-US" smtClean="0"/>
              <a:t>‹#›</a:t>
            </a:fld>
            <a:endParaRPr lang="en-US"/>
          </a:p>
        </p:txBody>
      </p:sp>
    </p:spTree>
    <p:extLst>
      <p:ext uri="{BB962C8B-B14F-4D97-AF65-F5344CB8AC3E}">
        <p14:creationId xmlns:p14="http://schemas.microsoft.com/office/powerpoint/2010/main" val="1497246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C528F-3184-4FD8-8BCA-F3B8651612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8D068C-D256-4F64-BDAC-56DA5FC856B8}"/>
              </a:ext>
            </a:extLst>
          </p:cNvPr>
          <p:cNvSpPr>
            <a:spLocks noGrp="1"/>
          </p:cNvSpPr>
          <p:nvPr>
            <p:ph type="dt" sz="half" idx="10"/>
          </p:nvPr>
        </p:nvSpPr>
        <p:spPr/>
        <p:txBody>
          <a:bodyPr/>
          <a:lstStyle/>
          <a:p>
            <a:fld id="{5136391D-292E-4C16-98E2-309CEB55E885}" type="datetime1">
              <a:rPr lang="en-US" smtClean="0"/>
              <a:t>7/18/2023</a:t>
            </a:fld>
            <a:endParaRPr lang="en-US"/>
          </a:p>
        </p:txBody>
      </p:sp>
      <p:sp>
        <p:nvSpPr>
          <p:cNvPr id="4" name="Footer Placeholder 3">
            <a:extLst>
              <a:ext uri="{FF2B5EF4-FFF2-40B4-BE49-F238E27FC236}">
                <a16:creationId xmlns:a16="http://schemas.microsoft.com/office/drawing/2014/main" id="{74998791-1B7F-4CB1-BCA5-7C3EEDAB9E74}"/>
              </a:ext>
            </a:extLst>
          </p:cNvPr>
          <p:cNvSpPr>
            <a:spLocks noGrp="1"/>
          </p:cNvSpPr>
          <p:nvPr>
            <p:ph type="ftr" sz="quarter" idx="11"/>
          </p:nvPr>
        </p:nvSpPr>
        <p:spPr/>
        <p:txBody>
          <a:bodyPr/>
          <a:lstStyle/>
          <a:p>
            <a:r>
              <a:rPr lang="en-US"/>
              <a:t>Section Title or Name of Presentation</a:t>
            </a:r>
          </a:p>
        </p:txBody>
      </p:sp>
      <p:sp>
        <p:nvSpPr>
          <p:cNvPr id="5" name="Slide Number Placeholder 4">
            <a:extLst>
              <a:ext uri="{FF2B5EF4-FFF2-40B4-BE49-F238E27FC236}">
                <a16:creationId xmlns:a16="http://schemas.microsoft.com/office/drawing/2014/main" id="{473AEA99-180E-4A58-A0FE-893A10A7D95D}"/>
              </a:ext>
            </a:extLst>
          </p:cNvPr>
          <p:cNvSpPr>
            <a:spLocks noGrp="1"/>
          </p:cNvSpPr>
          <p:nvPr>
            <p:ph type="sldNum" sz="quarter" idx="12"/>
          </p:nvPr>
        </p:nvSpPr>
        <p:spPr/>
        <p:txBody>
          <a:bodyPr/>
          <a:lstStyle/>
          <a:p>
            <a:fld id="{085F940A-9C66-4CC5-8C80-4E2FE1E436C3}" type="slidenum">
              <a:rPr lang="en-US" smtClean="0"/>
              <a:t>‹#›</a:t>
            </a:fld>
            <a:endParaRPr lang="en-US"/>
          </a:p>
        </p:txBody>
      </p:sp>
    </p:spTree>
    <p:extLst>
      <p:ext uri="{BB962C8B-B14F-4D97-AF65-F5344CB8AC3E}">
        <p14:creationId xmlns:p14="http://schemas.microsoft.com/office/powerpoint/2010/main" val="4193215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EAEEE-40A2-4295-9367-8435F0DE35DA}"/>
              </a:ext>
            </a:extLst>
          </p:cNvPr>
          <p:cNvSpPr>
            <a:spLocks noGrp="1"/>
          </p:cNvSpPr>
          <p:nvPr>
            <p:ph type="dt" sz="half" idx="10"/>
          </p:nvPr>
        </p:nvSpPr>
        <p:spPr/>
        <p:txBody>
          <a:bodyPr/>
          <a:lstStyle/>
          <a:p>
            <a:fld id="{76DD70ED-6535-408F-821C-276C2DE2DC09}" type="datetime1">
              <a:rPr lang="en-US" smtClean="0"/>
              <a:t>7/18/2023</a:t>
            </a:fld>
            <a:endParaRPr lang="en-US"/>
          </a:p>
        </p:txBody>
      </p:sp>
      <p:sp>
        <p:nvSpPr>
          <p:cNvPr id="3" name="Footer Placeholder 2">
            <a:extLst>
              <a:ext uri="{FF2B5EF4-FFF2-40B4-BE49-F238E27FC236}">
                <a16:creationId xmlns:a16="http://schemas.microsoft.com/office/drawing/2014/main" id="{8EC776AB-33C3-4FED-A72A-0C199ECF27FD}"/>
              </a:ext>
            </a:extLst>
          </p:cNvPr>
          <p:cNvSpPr>
            <a:spLocks noGrp="1"/>
          </p:cNvSpPr>
          <p:nvPr>
            <p:ph type="ftr" sz="quarter" idx="11"/>
          </p:nvPr>
        </p:nvSpPr>
        <p:spPr/>
        <p:txBody>
          <a:bodyPr/>
          <a:lstStyle/>
          <a:p>
            <a:r>
              <a:rPr lang="en-US"/>
              <a:t>Section Title or Name of Presentation</a:t>
            </a:r>
          </a:p>
        </p:txBody>
      </p:sp>
      <p:sp>
        <p:nvSpPr>
          <p:cNvPr id="4" name="Slide Number Placeholder 3">
            <a:extLst>
              <a:ext uri="{FF2B5EF4-FFF2-40B4-BE49-F238E27FC236}">
                <a16:creationId xmlns:a16="http://schemas.microsoft.com/office/drawing/2014/main" id="{2D980A1F-70A5-45DA-A222-B10008B6E053}"/>
              </a:ext>
            </a:extLst>
          </p:cNvPr>
          <p:cNvSpPr>
            <a:spLocks noGrp="1"/>
          </p:cNvSpPr>
          <p:nvPr>
            <p:ph type="sldNum" sz="quarter" idx="12"/>
          </p:nvPr>
        </p:nvSpPr>
        <p:spPr/>
        <p:txBody>
          <a:bodyPr/>
          <a:lstStyle/>
          <a:p>
            <a:fld id="{085F940A-9C66-4CC5-8C80-4E2FE1E436C3}" type="slidenum">
              <a:rPr lang="en-US" smtClean="0"/>
              <a:t>‹#›</a:t>
            </a:fld>
            <a:endParaRPr lang="en-US"/>
          </a:p>
        </p:txBody>
      </p:sp>
    </p:spTree>
    <p:extLst>
      <p:ext uri="{BB962C8B-B14F-4D97-AF65-F5344CB8AC3E}">
        <p14:creationId xmlns:p14="http://schemas.microsoft.com/office/powerpoint/2010/main" val="3630105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866D9C-7190-4606-B3BB-1A8DF95C4992}"/>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1317478"/>
            <a:ext cx="13818550" cy="9212367"/>
          </a:xfrm>
          <a:prstGeom prst="rect">
            <a:avLst/>
          </a:prstGeom>
        </p:spPr>
      </p:pic>
      <p:sp>
        <p:nvSpPr>
          <p:cNvPr id="10" name="Rectangle 9">
            <a:extLst>
              <a:ext uri="{FF2B5EF4-FFF2-40B4-BE49-F238E27FC236}">
                <a16:creationId xmlns:a16="http://schemas.microsoft.com/office/drawing/2014/main" id="{DED859E7-DCB2-4E76-AF42-A58252F3700C}"/>
              </a:ext>
            </a:extLst>
          </p:cNvPr>
          <p:cNvSpPr/>
          <p:nvPr userDrawn="1"/>
        </p:nvSpPr>
        <p:spPr>
          <a:xfrm>
            <a:off x="-1276350" y="-514350"/>
            <a:ext cx="7943850" cy="8591550"/>
          </a:xfrm>
          <a:prstGeom prst="rect">
            <a:avLst/>
          </a:prstGeom>
          <a:gradFill flip="none" rotWithShape="1">
            <a:gsLst>
              <a:gs pos="0">
                <a:schemeClr val="accent1"/>
              </a:gs>
              <a:gs pos="100000">
                <a:schemeClr val="bg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DA13A1-8EC4-4AD4-994B-DE50C575EC3F}"/>
              </a:ext>
            </a:extLst>
          </p:cNvPr>
          <p:cNvSpPr>
            <a:spLocks noGrp="1"/>
          </p:cNvSpPr>
          <p:nvPr>
            <p:ph type="title"/>
          </p:nvPr>
        </p:nvSpPr>
        <p:spPr>
          <a:xfrm>
            <a:off x="831850" y="2108768"/>
            <a:ext cx="5264150" cy="3972605"/>
          </a:xfrm>
        </p:spPr>
        <p:txBody>
          <a:bodyPr anchor="b"/>
          <a:lstStyle>
            <a:lvl1pPr>
              <a:defRPr sz="6000">
                <a:solidFill>
                  <a:schemeClr val="tx2"/>
                </a:solidFill>
              </a:defRPr>
            </a:lvl1pPr>
          </a:lstStyle>
          <a:p>
            <a:r>
              <a:rPr lang="en-US"/>
              <a:t>Click to edit Master title style</a:t>
            </a:r>
          </a:p>
        </p:txBody>
      </p:sp>
      <p:pic>
        <p:nvPicPr>
          <p:cNvPr id="9" name="Picture 8" descr="Logo&#10;&#10;Description automatically generated">
            <a:extLst>
              <a:ext uri="{FF2B5EF4-FFF2-40B4-BE49-F238E27FC236}">
                <a16:creationId xmlns:a16="http://schemas.microsoft.com/office/drawing/2014/main" id="{CF57EF49-F5C8-4678-890F-CA36774E88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850" y="386499"/>
            <a:ext cx="2132128" cy="2132128"/>
          </a:xfrm>
          <a:prstGeom prst="rect">
            <a:avLst/>
          </a:prstGeom>
        </p:spPr>
      </p:pic>
    </p:spTree>
    <p:extLst>
      <p:ext uri="{BB962C8B-B14F-4D97-AF65-F5344CB8AC3E}">
        <p14:creationId xmlns:p14="http://schemas.microsoft.com/office/powerpoint/2010/main" val="2800837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866D9C-7190-4606-B3BB-1A8DF95C4992}"/>
              </a:ext>
            </a:extLst>
          </p:cNvPr>
          <p:cNvPicPr>
            <a:picLocks noChangeAspect="1"/>
          </p:cNvPicPr>
          <p:nvPr userDrawn="1"/>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rcRect/>
          <a:stretch/>
        </p:blipFill>
        <p:spPr>
          <a:xfrm>
            <a:off x="0" y="-1431422"/>
            <a:ext cx="14032194" cy="9354796"/>
          </a:xfrm>
          <a:prstGeom prst="rect">
            <a:avLst/>
          </a:prstGeom>
        </p:spPr>
      </p:pic>
      <p:sp>
        <p:nvSpPr>
          <p:cNvPr id="10" name="Rectangle 9">
            <a:extLst>
              <a:ext uri="{FF2B5EF4-FFF2-40B4-BE49-F238E27FC236}">
                <a16:creationId xmlns:a16="http://schemas.microsoft.com/office/drawing/2014/main" id="{DED859E7-DCB2-4E76-AF42-A58252F3700C}"/>
              </a:ext>
            </a:extLst>
          </p:cNvPr>
          <p:cNvSpPr/>
          <p:nvPr userDrawn="1"/>
        </p:nvSpPr>
        <p:spPr>
          <a:xfrm>
            <a:off x="-1276350" y="-514350"/>
            <a:ext cx="7943850" cy="8591550"/>
          </a:xfrm>
          <a:prstGeom prst="rect">
            <a:avLst/>
          </a:prstGeom>
          <a:gradFill flip="none" rotWithShape="1">
            <a:gsLst>
              <a:gs pos="0">
                <a:schemeClr val="accent1"/>
              </a:gs>
              <a:gs pos="100000">
                <a:schemeClr val="bg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DA13A1-8EC4-4AD4-994B-DE50C575EC3F}"/>
              </a:ext>
            </a:extLst>
          </p:cNvPr>
          <p:cNvSpPr>
            <a:spLocks noGrp="1"/>
          </p:cNvSpPr>
          <p:nvPr>
            <p:ph type="title"/>
          </p:nvPr>
        </p:nvSpPr>
        <p:spPr>
          <a:xfrm>
            <a:off x="831850" y="2108768"/>
            <a:ext cx="5264150" cy="3972605"/>
          </a:xfrm>
        </p:spPr>
        <p:txBody>
          <a:bodyPr anchor="b"/>
          <a:lstStyle>
            <a:lvl1pPr>
              <a:defRPr sz="6000">
                <a:solidFill>
                  <a:schemeClr val="tx2"/>
                </a:solidFill>
              </a:defRPr>
            </a:lvl1pPr>
          </a:lstStyle>
          <a:p>
            <a:r>
              <a:rPr lang="en-US"/>
              <a:t>Click to edit Master title style</a:t>
            </a:r>
          </a:p>
        </p:txBody>
      </p:sp>
      <p:pic>
        <p:nvPicPr>
          <p:cNvPr id="9" name="Picture 8" descr="Logo&#10;&#10;Description automatically generated">
            <a:extLst>
              <a:ext uri="{FF2B5EF4-FFF2-40B4-BE49-F238E27FC236}">
                <a16:creationId xmlns:a16="http://schemas.microsoft.com/office/drawing/2014/main" id="{CF57EF49-F5C8-4678-890F-CA36774E88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850" y="386499"/>
            <a:ext cx="2132128" cy="2132128"/>
          </a:xfrm>
          <a:prstGeom prst="rect">
            <a:avLst/>
          </a:prstGeom>
        </p:spPr>
      </p:pic>
    </p:spTree>
    <p:extLst>
      <p:ext uri="{BB962C8B-B14F-4D97-AF65-F5344CB8AC3E}">
        <p14:creationId xmlns:p14="http://schemas.microsoft.com/office/powerpoint/2010/main" val="1192161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39B1-F890-465F-AC8C-06BCDD07C5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E801B2-069C-415A-8A1D-082E1CDD7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27CF4D60-4E2A-40D8-B730-F1A46A30FDC8}"/>
              </a:ext>
            </a:extLst>
          </p:cNvPr>
          <p:cNvSpPr>
            <a:spLocks noGrp="1"/>
          </p:cNvSpPr>
          <p:nvPr>
            <p:ph type="dt" sz="half" idx="10"/>
          </p:nvPr>
        </p:nvSpPr>
        <p:spPr/>
        <p:txBody>
          <a:bodyPr/>
          <a:lstStyle/>
          <a:p>
            <a:fld id="{B38CBE6C-11B9-4E49-8DFF-16C568975F26}" type="datetime1">
              <a:rPr lang="en-US" smtClean="0"/>
              <a:t>7/18/2023</a:t>
            </a:fld>
            <a:endParaRPr lang="en-US"/>
          </a:p>
        </p:txBody>
      </p:sp>
      <p:sp>
        <p:nvSpPr>
          <p:cNvPr id="5" name="Footer Placeholder 4">
            <a:extLst>
              <a:ext uri="{FF2B5EF4-FFF2-40B4-BE49-F238E27FC236}">
                <a16:creationId xmlns:a16="http://schemas.microsoft.com/office/drawing/2014/main" id="{76C782EB-F08C-4CCD-9463-7D6241813699}"/>
              </a:ext>
            </a:extLst>
          </p:cNvPr>
          <p:cNvSpPr>
            <a:spLocks noGrp="1"/>
          </p:cNvSpPr>
          <p:nvPr>
            <p:ph type="ftr" sz="quarter" idx="11"/>
          </p:nvPr>
        </p:nvSpPr>
        <p:spPr/>
        <p:txBody>
          <a:bodyPr/>
          <a:lstStyle/>
          <a:p>
            <a:r>
              <a:rPr lang="en-US"/>
              <a:t>Section Title or Name of Presentation</a:t>
            </a:r>
          </a:p>
        </p:txBody>
      </p:sp>
      <p:sp>
        <p:nvSpPr>
          <p:cNvPr id="6" name="Slide Number Placeholder 5">
            <a:extLst>
              <a:ext uri="{FF2B5EF4-FFF2-40B4-BE49-F238E27FC236}">
                <a16:creationId xmlns:a16="http://schemas.microsoft.com/office/drawing/2014/main" id="{29B96828-9F61-427E-AE16-4296C0B05865}"/>
              </a:ext>
            </a:extLst>
          </p:cNvPr>
          <p:cNvSpPr>
            <a:spLocks noGrp="1"/>
          </p:cNvSpPr>
          <p:nvPr>
            <p:ph type="sldNum" sz="quarter" idx="12"/>
          </p:nvPr>
        </p:nvSpPr>
        <p:spPr/>
        <p:txBody>
          <a:bodyPr/>
          <a:lstStyle/>
          <a:p>
            <a:fld id="{085F940A-9C66-4CC5-8C80-4E2FE1E436C3}" type="slidenum">
              <a:rPr lang="en-US" smtClean="0"/>
              <a:t>‹#›</a:t>
            </a:fld>
            <a:endParaRPr lang="en-US"/>
          </a:p>
        </p:txBody>
      </p:sp>
    </p:spTree>
    <p:extLst>
      <p:ext uri="{BB962C8B-B14F-4D97-AF65-F5344CB8AC3E}">
        <p14:creationId xmlns:p14="http://schemas.microsoft.com/office/powerpoint/2010/main" val="2855904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1C38A-059E-4BA3-B72F-5EE8367AEC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5643F-1BAA-4565-B632-E74881640D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2EC6638C-4AA2-4274-A08B-6CF74D9C622C}"/>
              </a:ext>
            </a:extLst>
          </p:cNvPr>
          <p:cNvSpPr>
            <a:spLocks noGrp="1"/>
          </p:cNvSpPr>
          <p:nvPr>
            <p:ph sz="half" idx="2"/>
          </p:nvPr>
        </p:nvSpPr>
        <p:spPr>
          <a:xfrm>
            <a:off x="6172200" y="1825625"/>
            <a:ext cx="5181600" cy="4351338"/>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5" name="Date Placeholder 4">
            <a:extLst>
              <a:ext uri="{FF2B5EF4-FFF2-40B4-BE49-F238E27FC236}">
                <a16:creationId xmlns:a16="http://schemas.microsoft.com/office/drawing/2014/main" id="{1B891266-0B7D-4E71-8D6B-627C10C0780B}"/>
              </a:ext>
            </a:extLst>
          </p:cNvPr>
          <p:cNvSpPr>
            <a:spLocks noGrp="1"/>
          </p:cNvSpPr>
          <p:nvPr>
            <p:ph type="dt" sz="half" idx="10"/>
          </p:nvPr>
        </p:nvSpPr>
        <p:spPr/>
        <p:txBody>
          <a:bodyPr/>
          <a:lstStyle/>
          <a:p>
            <a:fld id="{F74B5A80-8D73-4DF3-AB5B-E093FC792C86}" type="datetime1">
              <a:rPr lang="en-US" smtClean="0"/>
              <a:t>7/18/2023</a:t>
            </a:fld>
            <a:endParaRPr lang="en-US"/>
          </a:p>
        </p:txBody>
      </p:sp>
      <p:sp>
        <p:nvSpPr>
          <p:cNvPr id="6" name="Footer Placeholder 5">
            <a:extLst>
              <a:ext uri="{FF2B5EF4-FFF2-40B4-BE49-F238E27FC236}">
                <a16:creationId xmlns:a16="http://schemas.microsoft.com/office/drawing/2014/main" id="{29614A48-FB06-4632-BCC4-7780DB593D96}"/>
              </a:ext>
            </a:extLst>
          </p:cNvPr>
          <p:cNvSpPr>
            <a:spLocks noGrp="1"/>
          </p:cNvSpPr>
          <p:nvPr>
            <p:ph type="ftr" sz="quarter" idx="11"/>
          </p:nvPr>
        </p:nvSpPr>
        <p:spPr/>
        <p:txBody>
          <a:bodyPr/>
          <a:lstStyle/>
          <a:p>
            <a:r>
              <a:rPr lang="en-US"/>
              <a:t>Section Title or Name of Presentation</a:t>
            </a:r>
          </a:p>
        </p:txBody>
      </p:sp>
      <p:sp>
        <p:nvSpPr>
          <p:cNvPr id="7" name="Slide Number Placeholder 6">
            <a:extLst>
              <a:ext uri="{FF2B5EF4-FFF2-40B4-BE49-F238E27FC236}">
                <a16:creationId xmlns:a16="http://schemas.microsoft.com/office/drawing/2014/main" id="{C8F7BA04-EB3B-4690-8E0A-038A9BF320A9}"/>
              </a:ext>
            </a:extLst>
          </p:cNvPr>
          <p:cNvSpPr>
            <a:spLocks noGrp="1"/>
          </p:cNvSpPr>
          <p:nvPr>
            <p:ph type="sldNum" sz="quarter" idx="12"/>
          </p:nvPr>
        </p:nvSpPr>
        <p:spPr/>
        <p:txBody>
          <a:bodyPr/>
          <a:lstStyle/>
          <a:p>
            <a:fld id="{085F940A-9C66-4CC5-8C80-4E2FE1E436C3}" type="slidenum">
              <a:rPr lang="en-US" smtClean="0"/>
              <a:t>‹#›</a:t>
            </a:fld>
            <a:endParaRPr lang="en-US"/>
          </a:p>
        </p:txBody>
      </p:sp>
    </p:spTree>
    <p:extLst>
      <p:ext uri="{BB962C8B-B14F-4D97-AF65-F5344CB8AC3E}">
        <p14:creationId xmlns:p14="http://schemas.microsoft.com/office/powerpoint/2010/main" val="1425045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C528F-3184-4FD8-8BCA-F3B8651612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8D068C-D256-4F64-BDAC-56DA5FC856B8}"/>
              </a:ext>
            </a:extLst>
          </p:cNvPr>
          <p:cNvSpPr>
            <a:spLocks noGrp="1"/>
          </p:cNvSpPr>
          <p:nvPr>
            <p:ph type="dt" sz="half" idx="10"/>
          </p:nvPr>
        </p:nvSpPr>
        <p:spPr/>
        <p:txBody>
          <a:bodyPr/>
          <a:lstStyle/>
          <a:p>
            <a:fld id="{7BF4EF9E-901A-453A-A2D7-76B5038C1DF5}" type="datetime1">
              <a:rPr lang="en-US" smtClean="0"/>
              <a:t>7/18/2023</a:t>
            </a:fld>
            <a:endParaRPr lang="en-US"/>
          </a:p>
        </p:txBody>
      </p:sp>
      <p:sp>
        <p:nvSpPr>
          <p:cNvPr id="4" name="Footer Placeholder 3">
            <a:extLst>
              <a:ext uri="{FF2B5EF4-FFF2-40B4-BE49-F238E27FC236}">
                <a16:creationId xmlns:a16="http://schemas.microsoft.com/office/drawing/2014/main" id="{74998791-1B7F-4CB1-BCA5-7C3EEDAB9E74}"/>
              </a:ext>
            </a:extLst>
          </p:cNvPr>
          <p:cNvSpPr>
            <a:spLocks noGrp="1"/>
          </p:cNvSpPr>
          <p:nvPr>
            <p:ph type="ftr" sz="quarter" idx="11"/>
          </p:nvPr>
        </p:nvSpPr>
        <p:spPr/>
        <p:txBody>
          <a:bodyPr/>
          <a:lstStyle/>
          <a:p>
            <a:r>
              <a:rPr lang="en-US"/>
              <a:t>Section Title or Name of Presentation</a:t>
            </a:r>
          </a:p>
        </p:txBody>
      </p:sp>
      <p:sp>
        <p:nvSpPr>
          <p:cNvPr id="5" name="Slide Number Placeholder 4">
            <a:extLst>
              <a:ext uri="{FF2B5EF4-FFF2-40B4-BE49-F238E27FC236}">
                <a16:creationId xmlns:a16="http://schemas.microsoft.com/office/drawing/2014/main" id="{473AEA99-180E-4A58-A0FE-893A10A7D95D}"/>
              </a:ext>
            </a:extLst>
          </p:cNvPr>
          <p:cNvSpPr>
            <a:spLocks noGrp="1"/>
          </p:cNvSpPr>
          <p:nvPr>
            <p:ph type="sldNum" sz="quarter" idx="12"/>
          </p:nvPr>
        </p:nvSpPr>
        <p:spPr/>
        <p:txBody>
          <a:bodyPr/>
          <a:lstStyle/>
          <a:p>
            <a:fld id="{085F940A-9C66-4CC5-8C80-4E2FE1E436C3}" type="slidenum">
              <a:rPr lang="en-US" smtClean="0"/>
              <a:t>‹#›</a:t>
            </a:fld>
            <a:endParaRPr lang="en-US"/>
          </a:p>
        </p:txBody>
      </p:sp>
    </p:spTree>
    <p:extLst>
      <p:ext uri="{BB962C8B-B14F-4D97-AF65-F5344CB8AC3E}">
        <p14:creationId xmlns:p14="http://schemas.microsoft.com/office/powerpoint/2010/main" val="1769178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17DC67-F084-41D8-965F-BB82CFD9601D}"/>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831850" y="-866775"/>
            <a:ext cx="12887325" cy="8591550"/>
          </a:xfrm>
          <a:prstGeom prst="rect">
            <a:avLst/>
          </a:prstGeom>
        </p:spPr>
      </p:pic>
      <p:sp>
        <p:nvSpPr>
          <p:cNvPr id="10" name="Rectangle 9">
            <a:extLst>
              <a:ext uri="{FF2B5EF4-FFF2-40B4-BE49-F238E27FC236}">
                <a16:creationId xmlns:a16="http://schemas.microsoft.com/office/drawing/2014/main" id="{DED859E7-DCB2-4E76-AF42-A58252F3700C}"/>
              </a:ext>
            </a:extLst>
          </p:cNvPr>
          <p:cNvSpPr/>
          <p:nvPr userDrawn="1"/>
        </p:nvSpPr>
        <p:spPr>
          <a:xfrm>
            <a:off x="-1276350" y="-514350"/>
            <a:ext cx="7943850" cy="8591550"/>
          </a:xfrm>
          <a:prstGeom prst="rect">
            <a:avLst/>
          </a:prstGeom>
          <a:gradFill flip="none" rotWithShape="1">
            <a:gsLst>
              <a:gs pos="50000">
                <a:schemeClr val="accent6"/>
              </a:gs>
              <a:gs pos="100000">
                <a:schemeClr val="bg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DA13A1-8EC4-4AD4-994B-DE50C575EC3F}"/>
              </a:ext>
            </a:extLst>
          </p:cNvPr>
          <p:cNvSpPr>
            <a:spLocks noGrp="1"/>
          </p:cNvSpPr>
          <p:nvPr>
            <p:ph type="title"/>
          </p:nvPr>
        </p:nvSpPr>
        <p:spPr>
          <a:xfrm>
            <a:off x="831850" y="2108768"/>
            <a:ext cx="5264150" cy="3972605"/>
          </a:xfrm>
        </p:spPr>
        <p:txBody>
          <a:bodyPr anchor="b"/>
          <a:lstStyle>
            <a:lvl1pPr>
              <a:defRPr sz="6000">
                <a:solidFill>
                  <a:schemeClr val="tx2"/>
                </a:solidFill>
              </a:defRPr>
            </a:lvl1pPr>
          </a:lstStyle>
          <a:p>
            <a:r>
              <a:rPr lang="en-US"/>
              <a:t>Click to edit Master title style</a:t>
            </a:r>
          </a:p>
        </p:txBody>
      </p:sp>
      <p:pic>
        <p:nvPicPr>
          <p:cNvPr id="9" name="Picture 8" descr="Logo&#10;&#10;Description automatically generated">
            <a:extLst>
              <a:ext uri="{FF2B5EF4-FFF2-40B4-BE49-F238E27FC236}">
                <a16:creationId xmlns:a16="http://schemas.microsoft.com/office/drawing/2014/main" id="{CF57EF49-F5C8-4678-890F-CA36774E88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850" y="386499"/>
            <a:ext cx="2132128" cy="2132128"/>
          </a:xfrm>
          <a:prstGeom prst="rect">
            <a:avLst/>
          </a:prstGeom>
        </p:spPr>
      </p:pic>
    </p:spTree>
    <p:extLst>
      <p:ext uri="{BB962C8B-B14F-4D97-AF65-F5344CB8AC3E}">
        <p14:creationId xmlns:p14="http://schemas.microsoft.com/office/powerpoint/2010/main" val="1927852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39B1-F890-465F-AC8C-06BCDD07C5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E801B2-069C-415A-8A1D-082E1CDD7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27CF4D60-4E2A-40D8-B730-F1A46A30FDC8}"/>
              </a:ext>
            </a:extLst>
          </p:cNvPr>
          <p:cNvSpPr>
            <a:spLocks noGrp="1"/>
          </p:cNvSpPr>
          <p:nvPr>
            <p:ph type="dt" sz="half" idx="10"/>
          </p:nvPr>
        </p:nvSpPr>
        <p:spPr/>
        <p:txBody>
          <a:bodyPr/>
          <a:lstStyle/>
          <a:p>
            <a:fld id="{602DDF37-A016-4907-9A4A-668AB5769732}" type="datetime1">
              <a:rPr lang="en-US" smtClean="0"/>
              <a:t>7/18/2023</a:t>
            </a:fld>
            <a:endParaRPr lang="en-US"/>
          </a:p>
        </p:txBody>
      </p:sp>
      <p:sp>
        <p:nvSpPr>
          <p:cNvPr id="5" name="Footer Placeholder 4">
            <a:extLst>
              <a:ext uri="{FF2B5EF4-FFF2-40B4-BE49-F238E27FC236}">
                <a16:creationId xmlns:a16="http://schemas.microsoft.com/office/drawing/2014/main" id="{76C782EB-F08C-4CCD-9463-7D6241813699}"/>
              </a:ext>
            </a:extLst>
          </p:cNvPr>
          <p:cNvSpPr>
            <a:spLocks noGrp="1"/>
          </p:cNvSpPr>
          <p:nvPr>
            <p:ph type="ftr" sz="quarter" idx="11"/>
          </p:nvPr>
        </p:nvSpPr>
        <p:spPr/>
        <p:txBody>
          <a:bodyPr/>
          <a:lstStyle/>
          <a:p>
            <a:r>
              <a:rPr lang="en-US"/>
              <a:t>Section Title or Name of Presentation</a:t>
            </a:r>
          </a:p>
        </p:txBody>
      </p:sp>
      <p:sp>
        <p:nvSpPr>
          <p:cNvPr id="6" name="Slide Number Placeholder 5">
            <a:extLst>
              <a:ext uri="{FF2B5EF4-FFF2-40B4-BE49-F238E27FC236}">
                <a16:creationId xmlns:a16="http://schemas.microsoft.com/office/drawing/2014/main" id="{29B96828-9F61-427E-AE16-4296C0B05865}"/>
              </a:ext>
            </a:extLst>
          </p:cNvPr>
          <p:cNvSpPr>
            <a:spLocks noGrp="1"/>
          </p:cNvSpPr>
          <p:nvPr>
            <p:ph type="sldNum" sz="quarter" idx="12"/>
          </p:nvPr>
        </p:nvSpPr>
        <p:spPr/>
        <p:txBody>
          <a:bodyPr/>
          <a:lstStyle/>
          <a:p>
            <a:fld id="{085F940A-9C66-4CC5-8C80-4E2FE1E436C3}" type="slidenum">
              <a:rPr lang="en-US" smtClean="0"/>
              <a:t>‹#›</a:t>
            </a:fld>
            <a:endParaRPr lang="en-US"/>
          </a:p>
        </p:txBody>
      </p:sp>
    </p:spTree>
    <p:extLst>
      <p:ext uri="{BB962C8B-B14F-4D97-AF65-F5344CB8AC3E}">
        <p14:creationId xmlns:p14="http://schemas.microsoft.com/office/powerpoint/2010/main" val="36627487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theme" Target="../theme/theme4.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D1C1EF-EB30-4638-9548-FEAD4D3D5D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C8355-5FCD-4712-B5AD-24AE6AE013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E72652E6-82BE-42EA-9E0D-B8148C760B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schemeClr val="tx1">
                    <a:tint val="75000"/>
                  </a:schemeClr>
                </a:solidFill>
                <a:latin typeface="Arial" panose="020B0604020202020204" pitchFamily="34" charset="0"/>
                <a:cs typeface="Arial" panose="020B0604020202020204" pitchFamily="34" charset="0"/>
              </a:defRPr>
            </a:lvl1pPr>
          </a:lstStyle>
          <a:p>
            <a:fld id="{54F2E2F4-39E2-4C4B-BA06-78A01822F039}" type="datetime1">
              <a:rPr lang="en-US" smtClean="0"/>
              <a:t>7/18/2023</a:t>
            </a:fld>
            <a:endParaRPr lang="en-US"/>
          </a:p>
        </p:txBody>
      </p:sp>
      <p:sp>
        <p:nvSpPr>
          <p:cNvPr id="5" name="Footer Placeholder 4">
            <a:extLst>
              <a:ext uri="{FF2B5EF4-FFF2-40B4-BE49-F238E27FC236}">
                <a16:creationId xmlns:a16="http://schemas.microsoft.com/office/drawing/2014/main" id="{38C22D77-84F2-4BA2-A6B9-7834CE362C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bg1">
                    <a:lumMod val="50000"/>
                  </a:schemeClr>
                </a:solidFill>
                <a:latin typeface="Arial" panose="020B0604020202020204" pitchFamily="34" charset="0"/>
                <a:cs typeface="Arial" panose="020B0604020202020204" pitchFamily="34" charset="0"/>
              </a:defRPr>
            </a:lvl1pPr>
          </a:lstStyle>
          <a:p>
            <a:r>
              <a:rPr lang="en-US"/>
              <a:t>Section Title or Name of Presentation</a:t>
            </a:r>
          </a:p>
        </p:txBody>
      </p:sp>
      <p:sp>
        <p:nvSpPr>
          <p:cNvPr id="6" name="Slide Number Placeholder 5">
            <a:extLst>
              <a:ext uri="{FF2B5EF4-FFF2-40B4-BE49-F238E27FC236}">
                <a16:creationId xmlns:a16="http://schemas.microsoft.com/office/drawing/2014/main" id="{11D30C33-0B7A-4C1C-8E31-15F3C12821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tx1">
                    <a:tint val="75000"/>
                  </a:schemeClr>
                </a:solidFill>
                <a:latin typeface="Arial" panose="020B0604020202020204" pitchFamily="34" charset="0"/>
                <a:cs typeface="Arial" panose="020B0604020202020204" pitchFamily="34" charset="0"/>
              </a:defRPr>
            </a:lvl1pPr>
          </a:lstStyle>
          <a:p>
            <a:fld id="{085F940A-9C66-4CC5-8C80-4E2FE1E436C3}" type="slidenum">
              <a:rPr lang="en-US" smtClean="0"/>
              <a:pPr/>
              <a:t>‹#›</a:t>
            </a:fld>
            <a:endParaRPr lang="en-US"/>
          </a:p>
        </p:txBody>
      </p:sp>
    </p:spTree>
    <p:extLst>
      <p:ext uri="{BB962C8B-B14F-4D97-AF65-F5344CB8AC3E}">
        <p14:creationId xmlns:p14="http://schemas.microsoft.com/office/powerpoint/2010/main" val="413249992"/>
      </p:ext>
    </p:extLst>
  </p:cSld>
  <p:clrMap bg1="lt1" tx1="dk1" bg2="lt2" tx2="dk2" accent1="accent1" accent2="accent2" accent3="accent3" accent4="accent4" accent5="accent5" accent6="accent6" hlink="hlink" folHlink="folHlink"/>
  <p:sldLayoutIdLst>
    <p:sldLayoutId id="2147483671" r:id="rId1"/>
    <p:sldLayoutId id="2147483676" r:id="rId2"/>
    <p:sldLayoutId id="2147483699" r:id="rId3"/>
  </p:sldLayoutIdLst>
  <p:hf hdr="0"/>
  <p:txStyles>
    <p:titleStyle>
      <a:lvl1pPr algn="l" defTabSz="914400" rtl="0" eaLnBrk="1" latinLnBrk="0" hangingPunct="1">
        <a:lnSpc>
          <a:spcPct val="90000"/>
        </a:lnSpc>
        <a:spcBef>
          <a:spcPct val="0"/>
        </a:spcBef>
        <a:buNone/>
        <a:defRPr sz="44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Wingdings" panose="05000000000000000000" pitchFamily="2" charset="2"/>
        <a:buChar char="ü"/>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BEF281-5ABB-49C3-AC79-FE5A59E307E6}"/>
              </a:ext>
            </a:extLst>
          </p:cNvPr>
          <p:cNvSpPr/>
          <p:nvPr userDrawn="1"/>
        </p:nvSpPr>
        <p:spPr>
          <a:xfrm>
            <a:off x="838200" y="-182087"/>
            <a:ext cx="11556076" cy="637646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DDEA05-8C42-4FDB-A4D1-7AC842F7519D}"/>
              </a:ext>
            </a:extLst>
          </p:cNvPr>
          <p:cNvSpPr/>
          <p:nvPr userDrawn="1"/>
        </p:nvSpPr>
        <p:spPr>
          <a:xfrm>
            <a:off x="3906982" y="6267798"/>
            <a:ext cx="4383578" cy="5902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B6569E-1D1C-406A-826E-78B7E759FCC9}"/>
              </a:ext>
            </a:extLst>
          </p:cNvPr>
          <p:cNvSpPr/>
          <p:nvPr userDrawn="1"/>
        </p:nvSpPr>
        <p:spPr>
          <a:xfrm>
            <a:off x="-207818" y="365125"/>
            <a:ext cx="11556076" cy="1325563"/>
          </a:xfrm>
          <a:prstGeom prst="rect">
            <a:avLst/>
          </a:prstGeom>
          <a:gradFill flip="none" rotWithShape="1">
            <a:gsLst>
              <a:gs pos="50000">
                <a:schemeClr val="accent1">
                  <a:tint val="66000"/>
                  <a:satMod val="16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7BD1C1EF-EB30-4638-9548-FEAD4D3D5D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C8355-5FCD-4712-B5AD-24AE6AE013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E72652E6-82BE-42EA-9E0D-B8148C760B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srgbClr val="213C47"/>
                </a:solidFill>
                <a:latin typeface="Arial" panose="020B0604020202020204" pitchFamily="34" charset="0"/>
                <a:cs typeface="Arial" panose="020B0604020202020204" pitchFamily="34" charset="0"/>
              </a:defRPr>
            </a:lvl1pPr>
          </a:lstStyle>
          <a:p>
            <a:fld id="{A750B73E-4B42-4399-8D81-5C22BE6324A2}" type="datetime1">
              <a:rPr lang="en-US" smtClean="0"/>
              <a:t>7/18/2023</a:t>
            </a:fld>
            <a:endParaRPr lang="en-US"/>
          </a:p>
        </p:txBody>
      </p:sp>
      <p:sp>
        <p:nvSpPr>
          <p:cNvPr id="5" name="Footer Placeholder 4">
            <a:extLst>
              <a:ext uri="{FF2B5EF4-FFF2-40B4-BE49-F238E27FC236}">
                <a16:creationId xmlns:a16="http://schemas.microsoft.com/office/drawing/2014/main" id="{38C22D77-84F2-4BA2-A6B9-7834CE362C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rgbClr val="213C47"/>
                </a:solidFill>
                <a:latin typeface="Arial" panose="020B0604020202020204" pitchFamily="34" charset="0"/>
                <a:cs typeface="Arial" panose="020B0604020202020204" pitchFamily="34" charset="0"/>
              </a:defRPr>
            </a:lvl1pPr>
          </a:lstStyle>
          <a:p>
            <a:r>
              <a:rPr lang="en-US"/>
              <a:t>Section Title or Name of Presentation</a:t>
            </a:r>
          </a:p>
        </p:txBody>
      </p:sp>
      <p:sp>
        <p:nvSpPr>
          <p:cNvPr id="6" name="Slide Number Placeholder 5">
            <a:extLst>
              <a:ext uri="{FF2B5EF4-FFF2-40B4-BE49-F238E27FC236}">
                <a16:creationId xmlns:a16="http://schemas.microsoft.com/office/drawing/2014/main" id="{11D30C33-0B7A-4C1C-8E31-15F3C12821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213C47"/>
                </a:solidFill>
                <a:latin typeface="Arial" panose="020B0604020202020204" pitchFamily="34" charset="0"/>
                <a:cs typeface="Arial" panose="020B0604020202020204" pitchFamily="34" charset="0"/>
              </a:defRPr>
            </a:lvl1pPr>
          </a:lstStyle>
          <a:p>
            <a:fld id="{085F940A-9C66-4CC5-8C80-4E2FE1E436C3}" type="slidenum">
              <a:rPr lang="en-US" smtClean="0"/>
              <a:pPr/>
              <a:t>‹#›</a:t>
            </a:fld>
            <a:endParaRPr lang="en-US"/>
          </a:p>
        </p:txBody>
      </p:sp>
      <p:pic>
        <p:nvPicPr>
          <p:cNvPr id="9" name="Picture 8" descr="Logo&#10;&#10;Description automatically generated">
            <a:extLst>
              <a:ext uri="{FF2B5EF4-FFF2-40B4-BE49-F238E27FC236}">
                <a16:creationId xmlns:a16="http://schemas.microsoft.com/office/drawing/2014/main" id="{9FBE8D78-18DB-40EE-81B4-056B05631A2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943705" y="115771"/>
            <a:ext cx="1130531" cy="1130531"/>
          </a:xfrm>
          <a:prstGeom prst="rect">
            <a:avLst/>
          </a:prstGeom>
        </p:spPr>
      </p:pic>
    </p:spTree>
    <p:extLst>
      <p:ext uri="{BB962C8B-B14F-4D97-AF65-F5344CB8AC3E}">
        <p14:creationId xmlns:p14="http://schemas.microsoft.com/office/powerpoint/2010/main" val="4279211953"/>
      </p:ext>
    </p:extLst>
  </p:cSld>
  <p:clrMap bg1="lt1" tx1="dk1" bg2="lt2" tx2="dk2" accent1="accent1" accent2="accent2" accent3="accent3" accent4="accent4" accent5="accent5" accent6="accent6" hlink="hlink" folHlink="folHlink"/>
  <p:sldLayoutIdLst>
    <p:sldLayoutId id="2147483672" r:id="rId1"/>
    <p:sldLayoutId id="2147483680" r:id="rId2"/>
    <p:sldLayoutId id="2147483681" r:id="rId3"/>
    <p:sldLayoutId id="2147483682" r:id="rId4"/>
  </p:sldLayoutIdLst>
  <p:hf hdr="0"/>
  <p:txStyles>
    <p:titleStyle>
      <a:lvl1pPr algn="l" defTabSz="914400" rtl="0" eaLnBrk="1" latinLnBrk="0" hangingPunct="1">
        <a:lnSpc>
          <a:spcPct val="90000"/>
        </a:lnSpc>
        <a:spcBef>
          <a:spcPct val="0"/>
        </a:spcBef>
        <a:buNone/>
        <a:defRPr sz="44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Wingdings" panose="05000000000000000000" pitchFamily="2" charset="2"/>
        <a:buChar char="ü"/>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BEF281-5ABB-49C3-AC79-FE5A59E307E6}"/>
              </a:ext>
            </a:extLst>
          </p:cNvPr>
          <p:cNvSpPr/>
          <p:nvPr userDrawn="1"/>
        </p:nvSpPr>
        <p:spPr>
          <a:xfrm>
            <a:off x="838200" y="-182087"/>
            <a:ext cx="11556076" cy="637646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DDEA05-8C42-4FDB-A4D1-7AC842F7519D}"/>
              </a:ext>
            </a:extLst>
          </p:cNvPr>
          <p:cNvSpPr/>
          <p:nvPr userDrawn="1"/>
        </p:nvSpPr>
        <p:spPr>
          <a:xfrm>
            <a:off x="3906982" y="6267798"/>
            <a:ext cx="4383578" cy="5902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B6569E-1D1C-406A-826E-78B7E759FCC9}"/>
              </a:ext>
            </a:extLst>
          </p:cNvPr>
          <p:cNvSpPr/>
          <p:nvPr userDrawn="1"/>
        </p:nvSpPr>
        <p:spPr>
          <a:xfrm>
            <a:off x="-207818" y="365125"/>
            <a:ext cx="11556076" cy="1325563"/>
          </a:xfrm>
          <a:prstGeom prst="rect">
            <a:avLst/>
          </a:prstGeom>
          <a:gradFill flip="none" rotWithShape="1">
            <a:gsLst>
              <a:gs pos="50000">
                <a:schemeClr val="accent6"/>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7BD1C1EF-EB30-4638-9548-FEAD4D3D5D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C8355-5FCD-4712-B5AD-24AE6AE013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E72652E6-82BE-42EA-9E0D-B8148C760B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schemeClr val="accent3"/>
                </a:solidFill>
                <a:latin typeface="Arial" panose="020B0604020202020204" pitchFamily="34" charset="0"/>
                <a:cs typeface="Arial" panose="020B0604020202020204" pitchFamily="34" charset="0"/>
              </a:defRPr>
            </a:lvl1pPr>
          </a:lstStyle>
          <a:p>
            <a:fld id="{2D4B7BE8-7B70-4600-9B41-F68E230A72D0}" type="datetime1">
              <a:rPr lang="en-US" smtClean="0"/>
              <a:t>7/18/2023</a:t>
            </a:fld>
            <a:endParaRPr lang="en-US"/>
          </a:p>
        </p:txBody>
      </p:sp>
      <p:sp>
        <p:nvSpPr>
          <p:cNvPr id="5" name="Footer Placeholder 4">
            <a:extLst>
              <a:ext uri="{FF2B5EF4-FFF2-40B4-BE49-F238E27FC236}">
                <a16:creationId xmlns:a16="http://schemas.microsoft.com/office/drawing/2014/main" id="{38C22D77-84F2-4BA2-A6B9-7834CE362C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accent3"/>
                </a:solidFill>
                <a:latin typeface="Arial" panose="020B0604020202020204" pitchFamily="34" charset="0"/>
                <a:cs typeface="Arial" panose="020B0604020202020204" pitchFamily="34" charset="0"/>
              </a:defRPr>
            </a:lvl1pPr>
          </a:lstStyle>
          <a:p>
            <a:r>
              <a:rPr lang="en-US"/>
              <a:t>Section Title or Name of Presentation</a:t>
            </a:r>
          </a:p>
        </p:txBody>
      </p:sp>
      <p:sp>
        <p:nvSpPr>
          <p:cNvPr id="6" name="Slide Number Placeholder 5">
            <a:extLst>
              <a:ext uri="{FF2B5EF4-FFF2-40B4-BE49-F238E27FC236}">
                <a16:creationId xmlns:a16="http://schemas.microsoft.com/office/drawing/2014/main" id="{11D30C33-0B7A-4C1C-8E31-15F3C12821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accent3"/>
                </a:solidFill>
                <a:latin typeface="Arial" panose="020B0604020202020204" pitchFamily="34" charset="0"/>
                <a:cs typeface="Arial" panose="020B0604020202020204" pitchFamily="34" charset="0"/>
              </a:defRPr>
            </a:lvl1pPr>
          </a:lstStyle>
          <a:p>
            <a:fld id="{085F940A-9C66-4CC5-8C80-4E2FE1E436C3}" type="slidenum">
              <a:rPr lang="en-US" smtClean="0"/>
              <a:pPr/>
              <a:t>‹#›</a:t>
            </a:fld>
            <a:endParaRPr lang="en-US"/>
          </a:p>
        </p:txBody>
      </p:sp>
      <p:pic>
        <p:nvPicPr>
          <p:cNvPr id="9" name="Picture 8" descr="Logo&#10;&#10;Description automatically generated">
            <a:extLst>
              <a:ext uri="{FF2B5EF4-FFF2-40B4-BE49-F238E27FC236}">
                <a16:creationId xmlns:a16="http://schemas.microsoft.com/office/drawing/2014/main" id="{9FBE8D78-18DB-40EE-81B4-056B05631A2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943705" y="115771"/>
            <a:ext cx="1130531" cy="1130531"/>
          </a:xfrm>
          <a:prstGeom prst="rect">
            <a:avLst/>
          </a:prstGeom>
        </p:spPr>
      </p:pic>
    </p:spTree>
    <p:extLst>
      <p:ext uri="{BB962C8B-B14F-4D97-AF65-F5344CB8AC3E}">
        <p14:creationId xmlns:p14="http://schemas.microsoft.com/office/powerpoint/2010/main" val="1799472437"/>
      </p:ext>
    </p:extLst>
  </p:cSld>
  <p:clrMap bg1="lt1" tx1="dk1" bg2="lt2" tx2="dk2" accent1="accent1" accent2="accent2" accent3="accent3" accent4="accent4" accent5="accent5" accent6="accent6" hlink="hlink" folHlink="folHlink"/>
  <p:sldLayoutIdLst>
    <p:sldLayoutId id="2147483685" r:id="rId1"/>
    <p:sldLayoutId id="2147483696" r:id="rId2"/>
    <p:sldLayoutId id="2147483697" r:id="rId3"/>
    <p:sldLayoutId id="2147483698" r:id="rId4"/>
  </p:sldLayoutIdLst>
  <p:hf hdr="0"/>
  <p:txStyles>
    <p:titleStyle>
      <a:lvl1pPr algn="l" defTabSz="914400" rtl="0" eaLnBrk="1" latinLnBrk="0" hangingPunct="1">
        <a:lnSpc>
          <a:spcPct val="90000"/>
        </a:lnSpc>
        <a:spcBef>
          <a:spcPct val="0"/>
        </a:spcBef>
        <a:buNone/>
        <a:defRPr sz="44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Wingdings" panose="05000000000000000000" pitchFamily="2" charset="2"/>
        <a:buChar char="ü"/>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BEF281-5ABB-49C3-AC79-FE5A59E307E6}"/>
              </a:ext>
            </a:extLst>
          </p:cNvPr>
          <p:cNvSpPr/>
          <p:nvPr userDrawn="1"/>
        </p:nvSpPr>
        <p:spPr>
          <a:xfrm>
            <a:off x="838200" y="-182087"/>
            <a:ext cx="11556076" cy="637646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DDEA05-8C42-4FDB-A4D1-7AC842F7519D}"/>
              </a:ext>
            </a:extLst>
          </p:cNvPr>
          <p:cNvSpPr/>
          <p:nvPr userDrawn="1"/>
        </p:nvSpPr>
        <p:spPr>
          <a:xfrm>
            <a:off x="3906982" y="6267798"/>
            <a:ext cx="4383578" cy="5902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17C8355-5FCD-4712-B5AD-24AE6AE013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E72652E6-82BE-42EA-9E0D-B8148C760B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srgbClr val="213C47"/>
                </a:solidFill>
                <a:latin typeface="Arial" panose="020B0604020202020204" pitchFamily="34" charset="0"/>
                <a:cs typeface="Arial" panose="020B0604020202020204" pitchFamily="34" charset="0"/>
              </a:defRPr>
            </a:lvl1pPr>
          </a:lstStyle>
          <a:p>
            <a:fld id="{61F288B2-8AA3-45CE-83F3-68D0CF259AC8}" type="datetime1">
              <a:rPr lang="en-US" smtClean="0"/>
              <a:t>7/18/2023</a:t>
            </a:fld>
            <a:endParaRPr lang="en-US"/>
          </a:p>
        </p:txBody>
      </p:sp>
      <p:sp>
        <p:nvSpPr>
          <p:cNvPr id="5" name="Footer Placeholder 4">
            <a:extLst>
              <a:ext uri="{FF2B5EF4-FFF2-40B4-BE49-F238E27FC236}">
                <a16:creationId xmlns:a16="http://schemas.microsoft.com/office/drawing/2014/main" id="{38C22D77-84F2-4BA2-A6B9-7834CE362C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rgbClr val="213C47"/>
                </a:solidFill>
                <a:latin typeface="Arial" panose="020B0604020202020204" pitchFamily="34" charset="0"/>
                <a:cs typeface="Arial" panose="020B0604020202020204" pitchFamily="34" charset="0"/>
              </a:defRPr>
            </a:lvl1pPr>
          </a:lstStyle>
          <a:p>
            <a:r>
              <a:rPr lang="en-US"/>
              <a:t>Section Title or Name of Presentation</a:t>
            </a:r>
          </a:p>
        </p:txBody>
      </p:sp>
      <p:sp>
        <p:nvSpPr>
          <p:cNvPr id="6" name="Slide Number Placeholder 5">
            <a:extLst>
              <a:ext uri="{FF2B5EF4-FFF2-40B4-BE49-F238E27FC236}">
                <a16:creationId xmlns:a16="http://schemas.microsoft.com/office/drawing/2014/main" id="{11D30C33-0B7A-4C1C-8E31-15F3C12821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213C47"/>
                </a:solidFill>
                <a:latin typeface="Arial" panose="020B0604020202020204" pitchFamily="34" charset="0"/>
                <a:cs typeface="Arial" panose="020B0604020202020204" pitchFamily="34" charset="0"/>
              </a:defRPr>
            </a:lvl1pPr>
          </a:lstStyle>
          <a:p>
            <a:fld id="{085F940A-9C66-4CC5-8C80-4E2FE1E436C3}" type="slidenum">
              <a:rPr lang="en-US" smtClean="0"/>
              <a:pPr/>
              <a:t>‹#›</a:t>
            </a:fld>
            <a:endParaRPr lang="en-US"/>
          </a:p>
        </p:txBody>
      </p:sp>
      <p:sp>
        <p:nvSpPr>
          <p:cNvPr id="12" name="Rectangle 11">
            <a:extLst>
              <a:ext uri="{FF2B5EF4-FFF2-40B4-BE49-F238E27FC236}">
                <a16:creationId xmlns:a16="http://schemas.microsoft.com/office/drawing/2014/main" id="{45B6569E-1D1C-406A-826E-78B7E759FCC9}"/>
              </a:ext>
            </a:extLst>
          </p:cNvPr>
          <p:cNvSpPr/>
          <p:nvPr userDrawn="1"/>
        </p:nvSpPr>
        <p:spPr>
          <a:xfrm>
            <a:off x="-207818" y="365125"/>
            <a:ext cx="11556076" cy="1325563"/>
          </a:xfrm>
          <a:prstGeom prst="rect">
            <a:avLst/>
          </a:prstGeom>
          <a:gradFill flip="none" rotWithShape="1">
            <a:gsLst>
              <a:gs pos="50000">
                <a:schemeClr val="accent5"/>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7BD1C1EF-EB30-4638-9548-FEAD4D3D5D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9" name="Picture 8" descr="Logo&#10;&#10;Description automatically generated">
            <a:extLst>
              <a:ext uri="{FF2B5EF4-FFF2-40B4-BE49-F238E27FC236}">
                <a16:creationId xmlns:a16="http://schemas.microsoft.com/office/drawing/2014/main" id="{9FBE8D78-18DB-40EE-81B4-056B05631A2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943705" y="115771"/>
            <a:ext cx="1130531" cy="1130531"/>
          </a:xfrm>
          <a:prstGeom prst="rect">
            <a:avLst/>
          </a:prstGeom>
        </p:spPr>
      </p:pic>
    </p:spTree>
    <p:extLst>
      <p:ext uri="{BB962C8B-B14F-4D97-AF65-F5344CB8AC3E}">
        <p14:creationId xmlns:p14="http://schemas.microsoft.com/office/powerpoint/2010/main" val="289316685"/>
      </p:ext>
    </p:extLst>
  </p:cSld>
  <p:clrMap bg1="lt1" tx1="dk1" bg2="lt2" tx2="dk2" accent1="accent1" accent2="accent2" accent3="accent3" accent4="accent4" accent5="accent5" accent6="accent6" hlink="hlink" folHlink="folHlink"/>
  <p:sldLayoutIdLst>
    <p:sldLayoutId id="2147483684" r:id="rId1"/>
    <p:sldLayoutId id="2147483689" r:id="rId2"/>
    <p:sldLayoutId id="2147483690" r:id="rId3"/>
    <p:sldLayoutId id="2147483691" r:id="rId4"/>
  </p:sldLayoutIdLst>
  <p:hf hdr="0"/>
  <p:txStyles>
    <p:titleStyle>
      <a:lvl1pPr algn="l" defTabSz="914400" rtl="0" eaLnBrk="1" latinLnBrk="0" hangingPunct="1">
        <a:lnSpc>
          <a:spcPct val="90000"/>
        </a:lnSpc>
        <a:spcBef>
          <a:spcPct val="0"/>
        </a:spcBef>
        <a:buNone/>
        <a:defRPr sz="4400" b="1" kern="1200">
          <a:solidFill>
            <a:srgbClr val="213C4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rgbClr val="213C4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rgbClr val="213C4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Wingdings" panose="05000000000000000000" pitchFamily="2" charset="2"/>
        <a:buChar char="ü"/>
        <a:defRPr sz="2000" kern="1200">
          <a:solidFill>
            <a:srgbClr val="213C4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DE1B-03C1-4297-9E91-369246222751}"/>
              </a:ext>
            </a:extLst>
          </p:cNvPr>
          <p:cNvSpPr>
            <a:spLocks noGrp="1"/>
          </p:cNvSpPr>
          <p:nvPr>
            <p:ph type="ctrTitle"/>
          </p:nvPr>
        </p:nvSpPr>
        <p:spPr>
          <a:xfrm>
            <a:off x="252587" y="1952142"/>
            <a:ext cx="8225491" cy="2387600"/>
          </a:xfrm>
        </p:spPr>
        <p:txBody>
          <a:bodyPr>
            <a:normAutofit fontScale="90000"/>
          </a:bodyPr>
          <a:lstStyle/>
          <a:p>
            <a:r>
              <a:rPr lang="en-US"/>
              <a:t>Boulder Airport Community Conversation</a:t>
            </a:r>
          </a:p>
        </p:txBody>
      </p:sp>
      <p:sp>
        <p:nvSpPr>
          <p:cNvPr id="3" name="Subtitle 2">
            <a:extLst>
              <a:ext uri="{FF2B5EF4-FFF2-40B4-BE49-F238E27FC236}">
                <a16:creationId xmlns:a16="http://schemas.microsoft.com/office/drawing/2014/main" id="{6CED03C8-6211-4601-87A3-E9EFEA5156F7}"/>
              </a:ext>
            </a:extLst>
          </p:cNvPr>
          <p:cNvSpPr>
            <a:spLocks noGrp="1"/>
          </p:cNvSpPr>
          <p:nvPr>
            <p:ph type="subTitle" idx="1"/>
          </p:nvPr>
        </p:nvSpPr>
        <p:spPr>
          <a:xfrm>
            <a:off x="252587" y="4493660"/>
            <a:ext cx="8225491" cy="1655762"/>
          </a:xfrm>
        </p:spPr>
        <p:txBody>
          <a:bodyPr/>
          <a:lstStyle/>
          <a:p>
            <a:r>
              <a:rPr lang="en-US" dirty="0"/>
              <a:t>Open House #2</a:t>
            </a:r>
          </a:p>
          <a:p>
            <a:r>
              <a:rPr lang="en-US" dirty="0"/>
              <a:t>July 18, 2023</a:t>
            </a:r>
          </a:p>
        </p:txBody>
      </p:sp>
    </p:spTree>
    <p:extLst>
      <p:ext uri="{BB962C8B-B14F-4D97-AF65-F5344CB8AC3E}">
        <p14:creationId xmlns:p14="http://schemas.microsoft.com/office/powerpoint/2010/main" val="131307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82F6EFB-9309-1E6F-61C4-7E0FF83C4DAE}"/>
              </a:ext>
            </a:extLst>
          </p:cNvPr>
          <p:cNvSpPr>
            <a:spLocks noGrp="1"/>
          </p:cNvSpPr>
          <p:nvPr>
            <p:ph type="title"/>
          </p:nvPr>
        </p:nvSpPr>
        <p:spPr/>
        <p:txBody>
          <a:bodyPr>
            <a:normAutofit/>
          </a:bodyPr>
          <a:lstStyle/>
          <a:p>
            <a:r>
              <a:rPr lang="en-US"/>
              <a:t>Scenario 1 </a:t>
            </a:r>
            <a:br>
              <a:rPr lang="en-US"/>
            </a:br>
            <a:r>
              <a:rPr lang="en-US" sz="3200" b="0"/>
              <a:t>Existing Airport with Enhanced Maintenance</a:t>
            </a:r>
            <a:endParaRPr lang="en-US" b="0"/>
          </a:p>
        </p:txBody>
      </p:sp>
      <p:sp>
        <p:nvSpPr>
          <p:cNvPr id="7" name="Slide Number Placeholder 6">
            <a:extLst>
              <a:ext uri="{FF2B5EF4-FFF2-40B4-BE49-F238E27FC236}">
                <a16:creationId xmlns:a16="http://schemas.microsoft.com/office/drawing/2014/main" id="{19353B87-B155-2B44-2B37-6BFBEC0060A6}"/>
              </a:ext>
            </a:extLst>
          </p:cNvPr>
          <p:cNvSpPr>
            <a:spLocks noGrp="1"/>
          </p:cNvSpPr>
          <p:nvPr>
            <p:ph type="sldNum" sz="quarter" idx="12"/>
          </p:nvPr>
        </p:nvSpPr>
        <p:spPr/>
        <p:txBody>
          <a:bodyPr/>
          <a:lstStyle/>
          <a:p>
            <a:fld id="{085F940A-9C66-4CC5-8C80-4E2FE1E436C3}" type="slidenum">
              <a:rPr lang="en-US" smtClean="0"/>
              <a:t>10</a:t>
            </a:fld>
            <a:endParaRPr lang="en-US"/>
          </a:p>
        </p:txBody>
      </p:sp>
      <p:sp>
        <p:nvSpPr>
          <p:cNvPr id="2" name="Date Placeholder 3">
            <a:extLst>
              <a:ext uri="{FF2B5EF4-FFF2-40B4-BE49-F238E27FC236}">
                <a16:creationId xmlns:a16="http://schemas.microsoft.com/office/drawing/2014/main" id="{5C6EA0A2-3CB0-C6D4-AED0-9978F5BDE783}"/>
              </a:ext>
            </a:extLst>
          </p:cNvPr>
          <p:cNvSpPr>
            <a:spLocks noGrp="1"/>
          </p:cNvSpPr>
          <p:nvPr>
            <p:ph type="dt" sz="half" idx="10"/>
          </p:nvPr>
        </p:nvSpPr>
        <p:spPr>
          <a:xfrm>
            <a:off x="838200" y="6356350"/>
            <a:ext cx="2743200" cy="365125"/>
          </a:xfrm>
        </p:spPr>
        <p:txBody>
          <a:bodyPr/>
          <a:lstStyle/>
          <a:p>
            <a:r>
              <a:rPr lang="en-US"/>
              <a:t>6/7/2023</a:t>
            </a:r>
          </a:p>
        </p:txBody>
      </p:sp>
      <p:sp>
        <p:nvSpPr>
          <p:cNvPr id="3" name="Footer Placeholder 4">
            <a:extLst>
              <a:ext uri="{FF2B5EF4-FFF2-40B4-BE49-F238E27FC236}">
                <a16:creationId xmlns:a16="http://schemas.microsoft.com/office/drawing/2014/main" id="{9765A3A5-3976-0D83-CECF-57E717AC6C89}"/>
              </a:ext>
            </a:extLst>
          </p:cNvPr>
          <p:cNvSpPr>
            <a:spLocks noGrp="1"/>
          </p:cNvSpPr>
          <p:nvPr>
            <p:ph type="ftr" sz="quarter" idx="11"/>
          </p:nvPr>
        </p:nvSpPr>
        <p:spPr>
          <a:xfrm>
            <a:off x="4038600" y="6356350"/>
            <a:ext cx="4114800" cy="365125"/>
          </a:xfrm>
        </p:spPr>
        <p:txBody>
          <a:bodyPr/>
          <a:lstStyle/>
          <a:p>
            <a:r>
              <a:rPr lang="en-US" dirty="0"/>
              <a:t>Open House #2</a:t>
            </a:r>
          </a:p>
        </p:txBody>
      </p:sp>
      <p:pic>
        <p:nvPicPr>
          <p:cNvPr id="6" name="Graphic 5">
            <a:extLst>
              <a:ext uri="{FF2B5EF4-FFF2-40B4-BE49-F238E27FC236}">
                <a16:creationId xmlns:a16="http://schemas.microsoft.com/office/drawing/2014/main" id="{1A3BABDB-2BBD-10EB-5A49-67B39B0259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2151" y="1767925"/>
            <a:ext cx="2685160" cy="4351338"/>
          </a:xfrm>
          <a:prstGeom prst="rect">
            <a:avLst/>
          </a:prstGeom>
        </p:spPr>
      </p:pic>
      <p:pic>
        <p:nvPicPr>
          <p:cNvPr id="12" name="Graphic 11">
            <a:extLst>
              <a:ext uri="{FF2B5EF4-FFF2-40B4-BE49-F238E27FC236}">
                <a16:creationId xmlns:a16="http://schemas.microsoft.com/office/drawing/2014/main" id="{1748B1E1-C40F-6612-B689-D9A8D506E9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10588" y="1767925"/>
            <a:ext cx="2685161" cy="4351338"/>
          </a:xfrm>
          <a:prstGeom prst="rect">
            <a:avLst/>
          </a:prstGeom>
        </p:spPr>
      </p:pic>
      <p:pic>
        <p:nvPicPr>
          <p:cNvPr id="14" name="Graphic 13">
            <a:extLst>
              <a:ext uri="{FF2B5EF4-FFF2-40B4-BE49-F238E27FC236}">
                <a16:creationId xmlns:a16="http://schemas.microsoft.com/office/drawing/2014/main" id="{9DBAB2EB-3739-312D-EC83-86B99F2651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84460" y="1767925"/>
            <a:ext cx="2692019" cy="4362451"/>
          </a:xfrm>
          <a:prstGeom prst="rect">
            <a:avLst/>
          </a:prstGeom>
        </p:spPr>
      </p:pic>
      <p:sp>
        <p:nvSpPr>
          <p:cNvPr id="15" name="Content Placeholder 9">
            <a:extLst>
              <a:ext uri="{FF2B5EF4-FFF2-40B4-BE49-F238E27FC236}">
                <a16:creationId xmlns:a16="http://schemas.microsoft.com/office/drawing/2014/main" id="{58B4AB27-4AAF-EBBD-28C2-033BEF522A6F}"/>
              </a:ext>
            </a:extLst>
          </p:cNvPr>
          <p:cNvSpPr txBox="1">
            <a:spLocks/>
          </p:cNvSpPr>
          <p:nvPr/>
        </p:nvSpPr>
        <p:spPr>
          <a:xfrm>
            <a:off x="7242939" y="2344039"/>
            <a:ext cx="241536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rgbClr val="213C4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rgbClr val="213C4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rgbClr val="213C4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1800" b="1" u="sng" dirty="0">
                <a:solidFill>
                  <a:schemeClr val="bg1"/>
                </a:solidFill>
              </a:rPr>
              <a:t>Elements that Change</a:t>
            </a:r>
          </a:p>
          <a:p>
            <a:pPr>
              <a:lnSpc>
                <a:spcPct val="100000"/>
              </a:lnSpc>
              <a:spcBef>
                <a:spcPts val="600"/>
              </a:spcBef>
              <a:spcAft>
                <a:spcPts val="600"/>
              </a:spcAft>
              <a:buFont typeface="Wingdings" panose="05000000000000000000" pitchFamily="2" charset="2"/>
              <a:buChar char="§"/>
            </a:pPr>
            <a:r>
              <a:rPr lang="en-US" sz="1500" dirty="0">
                <a:solidFill>
                  <a:schemeClr val="bg1"/>
                </a:solidFill>
              </a:rPr>
              <a:t>No physical changes outside of enhanced maintenance of existing facilities</a:t>
            </a:r>
          </a:p>
        </p:txBody>
      </p:sp>
      <p:sp>
        <p:nvSpPr>
          <p:cNvPr id="10" name="Content Placeholder 9">
            <a:extLst>
              <a:ext uri="{FF2B5EF4-FFF2-40B4-BE49-F238E27FC236}">
                <a16:creationId xmlns:a16="http://schemas.microsoft.com/office/drawing/2014/main" id="{2921DFC4-3F24-CE8C-1D6E-5ED92974442E}"/>
              </a:ext>
            </a:extLst>
          </p:cNvPr>
          <p:cNvSpPr>
            <a:spLocks noGrp="1"/>
          </p:cNvSpPr>
          <p:nvPr>
            <p:ph sz="half" idx="2"/>
          </p:nvPr>
        </p:nvSpPr>
        <p:spPr>
          <a:xfrm>
            <a:off x="4416022" y="2344039"/>
            <a:ext cx="2415363" cy="4351338"/>
          </a:xfrm>
        </p:spPr>
        <p:txBody>
          <a:bodyPr>
            <a:normAutofit/>
          </a:bodyPr>
          <a:lstStyle/>
          <a:p>
            <a:pPr marL="0" indent="0" algn="ctr">
              <a:buNone/>
            </a:pPr>
            <a:r>
              <a:rPr lang="en-US" sz="1800" b="1" u="sng" dirty="0">
                <a:solidFill>
                  <a:schemeClr val="bg1"/>
                </a:solidFill>
              </a:rPr>
              <a:t>Elements that Remain</a:t>
            </a:r>
          </a:p>
          <a:p>
            <a:pPr>
              <a:lnSpc>
                <a:spcPct val="100000"/>
              </a:lnSpc>
              <a:spcBef>
                <a:spcPts val="600"/>
              </a:spcBef>
              <a:spcAft>
                <a:spcPts val="600"/>
              </a:spcAft>
            </a:pPr>
            <a:r>
              <a:rPr lang="en-US" sz="1500" dirty="0">
                <a:solidFill>
                  <a:schemeClr val="bg1"/>
                </a:solidFill>
              </a:rPr>
              <a:t>Existing runways and taxiways</a:t>
            </a:r>
          </a:p>
          <a:p>
            <a:pPr>
              <a:lnSpc>
                <a:spcPct val="100000"/>
              </a:lnSpc>
              <a:spcBef>
                <a:spcPts val="0"/>
              </a:spcBef>
              <a:spcAft>
                <a:spcPts val="600"/>
              </a:spcAft>
            </a:pPr>
            <a:r>
              <a:rPr lang="en-US" sz="1500" dirty="0">
                <a:solidFill>
                  <a:schemeClr val="bg1"/>
                </a:solidFill>
              </a:rPr>
              <a:t>Existing hangar facilities</a:t>
            </a:r>
          </a:p>
          <a:p>
            <a:pPr>
              <a:lnSpc>
                <a:spcPct val="100000"/>
              </a:lnSpc>
              <a:spcBef>
                <a:spcPts val="0"/>
              </a:spcBef>
              <a:spcAft>
                <a:spcPts val="600"/>
              </a:spcAft>
            </a:pPr>
            <a:r>
              <a:rPr lang="en-US" sz="1500" dirty="0">
                <a:solidFill>
                  <a:schemeClr val="bg1"/>
                </a:solidFill>
              </a:rPr>
              <a:t>Existing support buildings</a:t>
            </a:r>
          </a:p>
        </p:txBody>
      </p:sp>
      <p:sp>
        <p:nvSpPr>
          <p:cNvPr id="9" name="Content Placeholder 8">
            <a:extLst>
              <a:ext uri="{FF2B5EF4-FFF2-40B4-BE49-F238E27FC236}">
                <a16:creationId xmlns:a16="http://schemas.microsoft.com/office/drawing/2014/main" id="{59E416AB-4115-3DB8-47BF-B397AE2C73FE}"/>
              </a:ext>
            </a:extLst>
          </p:cNvPr>
          <p:cNvSpPr>
            <a:spLocks noGrp="1"/>
          </p:cNvSpPr>
          <p:nvPr>
            <p:ph sz="half" idx="1"/>
          </p:nvPr>
        </p:nvSpPr>
        <p:spPr>
          <a:xfrm>
            <a:off x="1629811" y="2387530"/>
            <a:ext cx="2415363" cy="4351338"/>
          </a:xfrm>
        </p:spPr>
        <p:txBody>
          <a:bodyPr>
            <a:normAutofit/>
          </a:bodyPr>
          <a:lstStyle/>
          <a:p>
            <a:pPr marL="0" indent="0" algn="ctr">
              <a:buNone/>
            </a:pPr>
            <a:r>
              <a:rPr lang="en-US" sz="1800" b="1" u="sng">
                <a:solidFill>
                  <a:schemeClr val="bg1"/>
                </a:solidFill>
              </a:rPr>
              <a:t>Description</a:t>
            </a:r>
          </a:p>
          <a:p>
            <a:pPr marL="0" indent="0">
              <a:lnSpc>
                <a:spcPct val="100000"/>
              </a:lnSpc>
              <a:buNone/>
            </a:pPr>
            <a:r>
              <a:rPr lang="en-US" sz="1600">
                <a:solidFill>
                  <a:schemeClr val="bg1"/>
                </a:solidFill>
              </a:rPr>
              <a:t>This scenario would bring the current facilities up to a state of good repair. No new facilities would be built.</a:t>
            </a:r>
          </a:p>
        </p:txBody>
      </p:sp>
    </p:spTree>
    <p:extLst>
      <p:ext uri="{BB962C8B-B14F-4D97-AF65-F5344CB8AC3E}">
        <p14:creationId xmlns:p14="http://schemas.microsoft.com/office/powerpoint/2010/main" val="141535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82F6EFB-9309-1E6F-61C4-7E0FF83C4DAE}"/>
              </a:ext>
            </a:extLst>
          </p:cNvPr>
          <p:cNvSpPr>
            <a:spLocks noGrp="1"/>
          </p:cNvSpPr>
          <p:nvPr>
            <p:ph type="title"/>
          </p:nvPr>
        </p:nvSpPr>
        <p:spPr/>
        <p:txBody>
          <a:bodyPr>
            <a:normAutofit/>
          </a:bodyPr>
          <a:lstStyle/>
          <a:p>
            <a:r>
              <a:rPr lang="en-US" dirty="0"/>
              <a:t>Scenario 2 </a:t>
            </a:r>
            <a:br>
              <a:rPr lang="en-US" dirty="0"/>
            </a:br>
            <a:r>
              <a:rPr lang="en-US" sz="3000" b="0" dirty="0"/>
              <a:t>Airport with Aviation Improvements</a:t>
            </a:r>
          </a:p>
        </p:txBody>
      </p:sp>
      <p:sp>
        <p:nvSpPr>
          <p:cNvPr id="7" name="Slide Number Placeholder 6">
            <a:extLst>
              <a:ext uri="{FF2B5EF4-FFF2-40B4-BE49-F238E27FC236}">
                <a16:creationId xmlns:a16="http://schemas.microsoft.com/office/drawing/2014/main" id="{19353B87-B155-2B44-2B37-6BFBEC0060A6}"/>
              </a:ext>
            </a:extLst>
          </p:cNvPr>
          <p:cNvSpPr>
            <a:spLocks noGrp="1"/>
          </p:cNvSpPr>
          <p:nvPr>
            <p:ph type="sldNum" sz="quarter" idx="12"/>
          </p:nvPr>
        </p:nvSpPr>
        <p:spPr/>
        <p:txBody>
          <a:bodyPr/>
          <a:lstStyle/>
          <a:p>
            <a:fld id="{085F940A-9C66-4CC5-8C80-4E2FE1E436C3}" type="slidenum">
              <a:rPr lang="en-US" smtClean="0"/>
              <a:t>11</a:t>
            </a:fld>
            <a:endParaRPr lang="en-US"/>
          </a:p>
        </p:txBody>
      </p:sp>
      <p:sp>
        <p:nvSpPr>
          <p:cNvPr id="4" name="Date Placeholder 3">
            <a:extLst>
              <a:ext uri="{FF2B5EF4-FFF2-40B4-BE49-F238E27FC236}">
                <a16:creationId xmlns:a16="http://schemas.microsoft.com/office/drawing/2014/main" id="{E6ED7305-1E42-29FD-5E2D-B4189C8E081E}"/>
              </a:ext>
            </a:extLst>
          </p:cNvPr>
          <p:cNvSpPr>
            <a:spLocks noGrp="1"/>
          </p:cNvSpPr>
          <p:nvPr>
            <p:ph type="dt" sz="half" idx="10"/>
          </p:nvPr>
        </p:nvSpPr>
        <p:spPr>
          <a:xfrm>
            <a:off x="838200" y="6356350"/>
            <a:ext cx="2743200" cy="365125"/>
          </a:xfrm>
        </p:spPr>
        <p:txBody>
          <a:bodyPr/>
          <a:lstStyle/>
          <a:p>
            <a:r>
              <a:rPr lang="en-US" dirty="0"/>
              <a:t>7/18/2023</a:t>
            </a:r>
          </a:p>
        </p:txBody>
      </p:sp>
      <p:sp>
        <p:nvSpPr>
          <p:cNvPr id="5" name="Footer Placeholder 4">
            <a:extLst>
              <a:ext uri="{FF2B5EF4-FFF2-40B4-BE49-F238E27FC236}">
                <a16:creationId xmlns:a16="http://schemas.microsoft.com/office/drawing/2014/main" id="{9997E3AF-0D6C-4C11-E9AC-6BB243AAB160}"/>
              </a:ext>
            </a:extLst>
          </p:cNvPr>
          <p:cNvSpPr>
            <a:spLocks noGrp="1"/>
          </p:cNvSpPr>
          <p:nvPr>
            <p:ph type="ftr" sz="quarter" idx="11"/>
          </p:nvPr>
        </p:nvSpPr>
        <p:spPr>
          <a:xfrm>
            <a:off x="4038600" y="6356350"/>
            <a:ext cx="4114800" cy="365125"/>
          </a:xfrm>
        </p:spPr>
        <p:txBody>
          <a:bodyPr/>
          <a:lstStyle/>
          <a:p>
            <a:r>
              <a:rPr lang="en-US" dirty="0"/>
              <a:t>Open House #2</a:t>
            </a:r>
          </a:p>
        </p:txBody>
      </p:sp>
      <p:pic>
        <p:nvPicPr>
          <p:cNvPr id="9" name="Picture 8">
            <a:extLst>
              <a:ext uri="{FF2B5EF4-FFF2-40B4-BE49-F238E27FC236}">
                <a16:creationId xmlns:a16="http://schemas.microsoft.com/office/drawing/2014/main" id="{393C2ACA-E03B-8D0C-77E6-A5DF8462376A}"/>
              </a:ext>
            </a:extLst>
          </p:cNvPr>
          <p:cNvPicPr>
            <a:picLocks noChangeAspect="1"/>
          </p:cNvPicPr>
          <p:nvPr/>
        </p:nvPicPr>
        <p:blipFill rotWithShape="1">
          <a:blip r:embed="rId2">
            <a:extLst>
              <a:ext uri="{28A0092B-C50C-407E-A947-70E740481C1C}">
                <a14:useLocalDpi xmlns:a14="http://schemas.microsoft.com/office/drawing/2010/main" val="0"/>
              </a:ext>
            </a:extLst>
          </a:blip>
          <a:srcRect t="24356" b="16597"/>
          <a:stretch/>
        </p:blipFill>
        <p:spPr>
          <a:xfrm>
            <a:off x="1" y="1698168"/>
            <a:ext cx="12191999" cy="4658181"/>
          </a:xfrm>
          <a:prstGeom prst="rect">
            <a:avLst/>
          </a:prstGeom>
        </p:spPr>
      </p:pic>
    </p:spTree>
    <p:extLst>
      <p:ext uri="{BB962C8B-B14F-4D97-AF65-F5344CB8AC3E}">
        <p14:creationId xmlns:p14="http://schemas.microsoft.com/office/powerpoint/2010/main" val="142666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82F6EFB-9309-1E6F-61C4-7E0FF83C4DAE}"/>
              </a:ext>
            </a:extLst>
          </p:cNvPr>
          <p:cNvSpPr>
            <a:spLocks noGrp="1"/>
          </p:cNvSpPr>
          <p:nvPr>
            <p:ph type="title"/>
          </p:nvPr>
        </p:nvSpPr>
        <p:spPr/>
        <p:txBody>
          <a:bodyPr>
            <a:normAutofit/>
          </a:bodyPr>
          <a:lstStyle/>
          <a:p>
            <a:r>
              <a:rPr lang="en-US"/>
              <a:t>Scenario 2</a:t>
            </a:r>
            <a:br>
              <a:rPr lang="en-US"/>
            </a:br>
            <a:r>
              <a:rPr lang="en-US" sz="3200" b="0"/>
              <a:t>Airport with Aviation Improvements</a:t>
            </a:r>
            <a:endParaRPr lang="en-US" b="0"/>
          </a:p>
        </p:txBody>
      </p:sp>
      <p:sp>
        <p:nvSpPr>
          <p:cNvPr id="7" name="Slide Number Placeholder 6">
            <a:extLst>
              <a:ext uri="{FF2B5EF4-FFF2-40B4-BE49-F238E27FC236}">
                <a16:creationId xmlns:a16="http://schemas.microsoft.com/office/drawing/2014/main" id="{19353B87-B155-2B44-2B37-6BFBEC0060A6}"/>
              </a:ext>
            </a:extLst>
          </p:cNvPr>
          <p:cNvSpPr>
            <a:spLocks noGrp="1"/>
          </p:cNvSpPr>
          <p:nvPr>
            <p:ph type="sldNum" sz="quarter" idx="12"/>
          </p:nvPr>
        </p:nvSpPr>
        <p:spPr/>
        <p:txBody>
          <a:bodyPr/>
          <a:lstStyle/>
          <a:p>
            <a:fld id="{085F940A-9C66-4CC5-8C80-4E2FE1E436C3}" type="slidenum">
              <a:rPr lang="en-US" smtClean="0"/>
              <a:t>12</a:t>
            </a:fld>
            <a:endParaRPr lang="en-US"/>
          </a:p>
        </p:txBody>
      </p:sp>
      <p:pic>
        <p:nvPicPr>
          <p:cNvPr id="4" name="Graphic 3">
            <a:extLst>
              <a:ext uri="{FF2B5EF4-FFF2-40B4-BE49-F238E27FC236}">
                <a16:creationId xmlns:a16="http://schemas.microsoft.com/office/drawing/2014/main" id="{453EAE44-9BDE-B7E2-B498-D5D193DEAB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0967" y="1767925"/>
            <a:ext cx="2866344" cy="4351338"/>
          </a:xfrm>
          <a:prstGeom prst="rect">
            <a:avLst/>
          </a:prstGeom>
        </p:spPr>
      </p:pic>
      <p:pic>
        <p:nvPicPr>
          <p:cNvPr id="5" name="Graphic 4">
            <a:extLst>
              <a:ext uri="{FF2B5EF4-FFF2-40B4-BE49-F238E27FC236}">
                <a16:creationId xmlns:a16="http://schemas.microsoft.com/office/drawing/2014/main" id="{A51CFFDF-62B6-0967-E657-293D65164F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10588" y="1767925"/>
            <a:ext cx="2685161" cy="4351338"/>
          </a:xfrm>
          <a:prstGeom prst="rect">
            <a:avLst/>
          </a:prstGeom>
        </p:spPr>
      </p:pic>
      <p:pic>
        <p:nvPicPr>
          <p:cNvPr id="6" name="Graphic 5">
            <a:extLst>
              <a:ext uri="{FF2B5EF4-FFF2-40B4-BE49-F238E27FC236}">
                <a16:creationId xmlns:a16="http://schemas.microsoft.com/office/drawing/2014/main" id="{6E3DA908-7E9D-26D8-D0E0-09C902F855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01183" y="1756812"/>
            <a:ext cx="2692019" cy="4362451"/>
          </a:xfrm>
          <a:prstGeom prst="rect">
            <a:avLst/>
          </a:prstGeom>
        </p:spPr>
      </p:pic>
      <p:sp>
        <p:nvSpPr>
          <p:cNvPr id="9" name="Content Placeholder 8">
            <a:extLst>
              <a:ext uri="{FF2B5EF4-FFF2-40B4-BE49-F238E27FC236}">
                <a16:creationId xmlns:a16="http://schemas.microsoft.com/office/drawing/2014/main" id="{59E416AB-4115-3DB8-47BF-B397AE2C73FE}"/>
              </a:ext>
            </a:extLst>
          </p:cNvPr>
          <p:cNvSpPr>
            <a:spLocks noGrp="1"/>
          </p:cNvSpPr>
          <p:nvPr>
            <p:ph sz="half" idx="1"/>
          </p:nvPr>
        </p:nvSpPr>
        <p:spPr>
          <a:xfrm>
            <a:off x="1360968" y="2373747"/>
            <a:ext cx="2866344" cy="4351338"/>
          </a:xfrm>
        </p:spPr>
        <p:txBody>
          <a:bodyPr>
            <a:normAutofit/>
          </a:bodyPr>
          <a:lstStyle/>
          <a:p>
            <a:pPr marL="0" indent="0" algn="ctr">
              <a:buNone/>
            </a:pPr>
            <a:r>
              <a:rPr lang="en-US" sz="1800" b="1" u="sng" dirty="0">
                <a:solidFill>
                  <a:schemeClr val="bg1"/>
                </a:solidFill>
              </a:rPr>
              <a:t>Description</a:t>
            </a:r>
          </a:p>
          <a:p>
            <a:pPr marL="0" indent="0">
              <a:lnSpc>
                <a:spcPct val="100000"/>
              </a:lnSpc>
              <a:buNone/>
            </a:pPr>
            <a:r>
              <a:rPr lang="en-US" sz="1500" dirty="0">
                <a:solidFill>
                  <a:schemeClr val="bg1"/>
                </a:solidFill>
              </a:rPr>
              <a:t>This scenario would foster aviation development that is responsive to market and community demand. Includes modernization of general aviation, hangar improvements, and implementing the most recent Airport Master Plan, which may increase flight capacity. </a:t>
            </a:r>
          </a:p>
        </p:txBody>
      </p:sp>
      <p:sp>
        <p:nvSpPr>
          <p:cNvPr id="10" name="Content Placeholder 9">
            <a:extLst>
              <a:ext uri="{FF2B5EF4-FFF2-40B4-BE49-F238E27FC236}">
                <a16:creationId xmlns:a16="http://schemas.microsoft.com/office/drawing/2014/main" id="{2921DFC4-3F24-CE8C-1D6E-5ED92974442E}"/>
              </a:ext>
            </a:extLst>
          </p:cNvPr>
          <p:cNvSpPr>
            <a:spLocks noGrp="1"/>
          </p:cNvSpPr>
          <p:nvPr>
            <p:ph sz="half" idx="2"/>
          </p:nvPr>
        </p:nvSpPr>
        <p:spPr>
          <a:xfrm>
            <a:off x="4340353" y="2379066"/>
            <a:ext cx="2654714" cy="4351338"/>
          </a:xfrm>
        </p:spPr>
        <p:txBody>
          <a:bodyPr>
            <a:normAutofit/>
          </a:bodyPr>
          <a:lstStyle/>
          <a:p>
            <a:pPr marL="0" indent="0" algn="ctr">
              <a:buNone/>
            </a:pPr>
            <a:r>
              <a:rPr lang="en-US" sz="1800" b="1" u="sng" dirty="0">
                <a:solidFill>
                  <a:schemeClr val="bg1"/>
                </a:solidFill>
              </a:rPr>
              <a:t>Elements that Remain</a:t>
            </a:r>
          </a:p>
          <a:p>
            <a:pPr>
              <a:lnSpc>
                <a:spcPct val="100000"/>
              </a:lnSpc>
              <a:spcBef>
                <a:spcPts val="600"/>
              </a:spcBef>
              <a:spcAft>
                <a:spcPts val="600"/>
              </a:spcAft>
            </a:pPr>
            <a:r>
              <a:rPr lang="en-US" sz="1500" dirty="0">
                <a:solidFill>
                  <a:schemeClr val="bg1"/>
                </a:solidFill>
              </a:rPr>
              <a:t>Existing runways and taxiways</a:t>
            </a:r>
          </a:p>
          <a:p>
            <a:pPr>
              <a:lnSpc>
                <a:spcPct val="100000"/>
              </a:lnSpc>
              <a:spcBef>
                <a:spcPts val="0"/>
              </a:spcBef>
              <a:spcAft>
                <a:spcPts val="600"/>
              </a:spcAft>
            </a:pPr>
            <a:r>
              <a:rPr lang="en-US" sz="1500" dirty="0">
                <a:solidFill>
                  <a:schemeClr val="bg1"/>
                </a:solidFill>
              </a:rPr>
              <a:t>Existing hangar facilities</a:t>
            </a:r>
          </a:p>
          <a:p>
            <a:pPr>
              <a:lnSpc>
                <a:spcPct val="100000"/>
              </a:lnSpc>
              <a:spcBef>
                <a:spcPts val="0"/>
              </a:spcBef>
              <a:spcAft>
                <a:spcPts val="600"/>
              </a:spcAft>
            </a:pPr>
            <a:r>
              <a:rPr lang="en-US" sz="1500" dirty="0">
                <a:solidFill>
                  <a:schemeClr val="bg1"/>
                </a:solidFill>
              </a:rPr>
              <a:t>Existing support buildings</a:t>
            </a:r>
          </a:p>
        </p:txBody>
      </p:sp>
      <p:sp>
        <p:nvSpPr>
          <p:cNvPr id="15" name="Content Placeholder 9">
            <a:extLst>
              <a:ext uri="{FF2B5EF4-FFF2-40B4-BE49-F238E27FC236}">
                <a16:creationId xmlns:a16="http://schemas.microsoft.com/office/drawing/2014/main" id="{58B4AB27-4AAF-EBBD-28C2-033BEF522A6F}"/>
              </a:ext>
            </a:extLst>
          </p:cNvPr>
          <p:cNvSpPr txBox="1">
            <a:spLocks/>
          </p:cNvSpPr>
          <p:nvPr/>
        </p:nvSpPr>
        <p:spPr>
          <a:xfrm>
            <a:off x="7138488" y="2379066"/>
            <a:ext cx="265471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rgbClr val="213C4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rgbClr val="213C4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rgbClr val="213C4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1800" b="1" u="sng" dirty="0">
                <a:solidFill>
                  <a:schemeClr val="bg1"/>
                </a:solidFill>
              </a:rPr>
              <a:t>Elements that Change</a:t>
            </a:r>
          </a:p>
          <a:p>
            <a:pPr>
              <a:lnSpc>
                <a:spcPct val="100000"/>
              </a:lnSpc>
              <a:spcBef>
                <a:spcPts val="600"/>
              </a:spcBef>
              <a:spcAft>
                <a:spcPts val="600"/>
              </a:spcAft>
              <a:buFont typeface="Wingdings" panose="05000000000000000000" pitchFamily="2" charset="2"/>
              <a:buChar char="§"/>
            </a:pPr>
            <a:r>
              <a:rPr lang="en-US" sz="1500" dirty="0">
                <a:solidFill>
                  <a:schemeClr val="bg1"/>
                </a:solidFill>
              </a:rPr>
              <a:t>Upgrade existing hangars</a:t>
            </a:r>
          </a:p>
          <a:p>
            <a:pPr>
              <a:lnSpc>
                <a:spcPct val="100000"/>
              </a:lnSpc>
              <a:spcBef>
                <a:spcPts val="0"/>
              </a:spcBef>
              <a:spcAft>
                <a:spcPts val="600"/>
              </a:spcAft>
              <a:buFont typeface="Wingdings" panose="05000000000000000000" pitchFamily="2" charset="2"/>
              <a:buChar char="§"/>
            </a:pPr>
            <a:r>
              <a:rPr lang="en-US" sz="1500" dirty="0">
                <a:solidFill>
                  <a:schemeClr val="bg1"/>
                </a:solidFill>
              </a:rPr>
              <a:t>Development of additional hangars</a:t>
            </a:r>
          </a:p>
          <a:p>
            <a:pPr>
              <a:lnSpc>
                <a:spcPct val="100000"/>
              </a:lnSpc>
              <a:spcBef>
                <a:spcPts val="0"/>
              </a:spcBef>
              <a:spcAft>
                <a:spcPts val="600"/>
              </a:spcAft>
              <a:buFont typeface="Wingdings" panose="05000000000000000000" pitchFamily="2" charset="2"/>
              <a:buChar char="§"/>
            </a:pPr>
            <a:r>
              <a:rPr lang="en-US" sz="1500" dirty="0">
                <a:solidFill>
                  <a:schemeClr val="bg1"/>
                </a:solidFill>
              </a:rPr>
              <a:t>Enhance aviation facilities</a:t>
            </a:r>
          </a:p>
          <a:p>
            <a:pPr>
              <a:lnSpc>
                <a:spcPct val="100000"/>
              </a:lnSpc>
              <a:spcBef>
                <a:spcPts val="0"/>
              </a:spcBef>
              <a:spcAft>
                <a:spcPts val="600"/>
              </a:spcAft>
              <a:buFont typeface="Wingdings" panose="05000000000000000000" pitchFamily="2" charset="2"/>
              <a:buChar char="§"/>
            </a:pPr>
            <a:r>
              <a:rPr lang="en-US" sz="1500" dirty="0">
                <a:solidFill>
                  <a:schemeClr val="bg1"/>
                </a:solidFill>
              </a:rPr>
              <a:t>Preserve options to accommodate future modes of travel and good movement</a:t>
            </a:r>
          </a:p>
          <a:p>
            <a:pPr>
              <a:lnSpc>
                <a:spcPct val="100000"/>
              </a:lnSpc>
              <a:spcBef>
                <a:spcPts val="0"/>
              </a:spcBef>
              <a:spcAft>
                <a:spcPts val="600"/>
              </a:spcAft>
              <a:buFont typeface="Wingdings" panose="05000000000000000000" pitchFamily="2" charset="2"/>
              <a:buChar char="§"/>
            </a:pPr>
            <a:r>
              <a:rPr lang="en-US" sz="1500" dirty="0">
                <a:solidFill>
                  <a:schemeClr val="bg1"/>
                </a:solidFill>
              </a:rPr>
              <a:t>Upgrade public aviation viewing area</a:t>
            </a:r>
          </a:p>
        </p:txBody>
      </p:sp>
      <p:sp>
        <p:nvSpPr>
          <p:cNvPr id="13" name="Date Placeholder 3">
            <a:extLst>
              <a:ext uri="{FF2B5EF4-FFF2-40B4-BE49-F238E27FC236}">
                <a16:creationId xmlns:a16="http://schemas.microsoft.com/office/drawing/2014/main" id="{8C02930B-BC41-0FF2-2097-7F70486421D6}"/>
              </a:ext>
            </a:extLst>
          </p:cNvPr>
          <p:cNvSpPr>
            <a:spLocks noGrp="1"/>
          </p:cNvSpPr>
          <p:nvPr>
            <p:ph type="dt" sz="half" idx="10"/>
          </p:nvPr>
        </p:nvSpPr>
        <p:spPr>
          <a:xfrm>
            <a:off x="838200" y="6356350"/>
            <a:ext cx="2743200" cy="365125"/>
          </a:xfrm>
        </p:spPr>
        <p:txBody>
          <a:bodyPr/>
          <a:lstStyle/>
          <a:p>
            <a:r>
              <a:rPr lang="en-US" dirty="0"/>
              <a:t>7/18/2023</a:t>
            </a:r>
          </a:p>
        </p:txBody>
      </p:sp>
      <p:sp>
        <p:nvSpPr>
          <p:cNvPr id="14" name="Footer Placeholder 4">
            <a:extLst>
              <a:ext uri="{FF2B5EF4-FFF2-40B4-BE49-F238E27FC236}">
                <a16:creationId xmlns:a16="http://schemas.microsoft.com/office/drawing/2014/main" id="{23C8C031-A490-0BB9-BE1A-86FF2AEE2340}"/>
              </a:ext>
            </a:extLst>
          </p:cNvPr>
          <p:cNvSpPr>
            <a:spLocks noGrp="1"/>
          </p:cNvSpPr>
          <p:nvPr>
            <p:ph type="ftr" sz="quarter" idx="11"/>
          </p:nvPr>
        </p:nvSpPr>
        <p:spPr>
          <a:xfrm>
            <a:off x="4038600" y="6356350"/>
            <a:ext cx="4114800" cy="365125"/>
          </a:xfrm>
        </p:spPr>
        <p:txBody>
          <a:bodyPr/>
          <a:lstStyle/>
          <a:p>
            <a:r>
              <a:rPr lang="en-US" dirty="0"/>
              <a:t>Open House #2</a:t>
            </a:r>
          </a:p>
        </p:txBody>
      </p:sp>
    </p:spTree>
    <p:extLst>
      <p:ext uri="{BB962C8B-B14F-4D97-AF65-F5344CB8AC3E}">
        <p14:creationId xmlns:p14="http://schemas.microsoft.com/office/powerpoint/2010/main" val="250864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82F6EFB-9309-1E6F-61C4-7E0FF83C4DAE}"/>
              </a:ext>
            </a:extLst>
          </p:cNvPr>
          <p:cNvSpPr>
            <a:spLocks noGrp="1"/>
          </p:cNvSpPr>
          <p:nvPr>
            <p:ph type="title"/>
          </p:nvPr>
        </p:nvSpPr>
        <p:spPr>
          <a:xfrm>
            <a:off x="838199" y="365125"/>
            <a:ext cx="11096502" cy="1325563"/>
          </a:xfrm>
        </p:spPr>
        <p:txBody>
          <a:bodyPr>
            <a:noAutofit/>
          </a:bodyPr>
          <a:lstStyle/>
          <a:p>
            <a:r>
              <a:rPr lang="en-US" dirty="0"/>
              <a:t>Scenario 3</a:t>
            </a:r>
            <a:br>
              <a:rPr lang="en-US" sz="3600" dirty="0"/>
            </a:br>
            <a:r>
              <a:rPr lang="en-US" sz="3000" b="0" dirty="0"/>
              <a:t>Airport with Neighborhood Serving Uses and Limited Housing</a:t>
            </a:r>
          </a:p>
        </p:txBody>
      </p:sp>
      <p:sp>
        <p:nvSpPr>
          <p:cNvPr id="7" name="Slide Number Placeholder 6">
            <a:extLst>
              <a:ext uri="{FF2B5EF4-FFF2-40B4-BE49-F238E27FC236}">
                <a16:creationId xmlns:a16="http://schemas.microsoft.com/office/drawing/2014/main" id="{19353B87-B155-2B44-2B37-6BFBEC0060A6}"/>
              </a:ext>
            </a:extLst>
          </p:cNvPr>
          <p:cNvSpPr>
            <a:spLocks noGrp="1"/>
          </p:cNvSpPr>
          <p:nvPr>
            <p:ph type="sldNum" sz="quarter" idx="12"/>
          </p:nvPr>
        </p:nvSpPr>
        <p:spPr/>
        <p:txBody>
          <a:bodyPr/>
          <a:lstStyle/>
          <a:p>
            <a:fld id="{085F940A-9C66-4CC5-8C80-4E2FE1E436C3}" type="slidenum">
              <a:rPr lang="en-US" smtClean="0"/>
              <a:t>13</a:t>
            </a:fld>
            <a:endParaRPr lang="en-US"/>
          </a:p>
        </p:txBody>
      </p:sp>
      <p:pic>
        <p:nvPicPr>
          <p:cNvPr id="10" name="Picture 9">
            <a:extLst>
              <a:ext uri="{FF2B5EF4-FFF2-40B4-BE49-F238E27FC236}">
                <a16:creationId xmlns:a16="http://schemas.microsoft.com/office/drawing/2014/main" id="{6986F50D-D580-BE9C-C6A2-3EA0A31B5502}"/>
              </a:ext>
            </a:extLst>
          </p:cNvPr>
          <p:cNvPicPr>
            <a:picLocks noChangeAspect="1"/>
          </p:cNvPicPr>
          <p:nvPr/>
        </p:nvPicPr>
        <p:blipFill rotWithShape="1">
          <a:blip r:embed="rId3">
            <a:extLst>
              <a:ext uri="{28A0092B-C50C-407E-A947-70E740481C1C}">
                <a14:useLocalDpi xmlns:a14="http://schemas.microsoft.com/office/drawing/2010/main" val="0"/>
              </a:ext>
            </a:extLst>
          </a:blip>
          <a:srcRect t="24873" b="16080"/>
          <a:stretch/>
        </p:blipFill>
        <p:spPr>
          <a:xfrm>
            <a:off x="0" y="1698164"/>
            <a:ext cx="12192000" cy="4658185"/>
          </a:xfrm>
          <a:prstGeom prst="rect">
            <a:avLst/>
          </a:prstGeom>
        </p:spPr>
      </p:pic>
      <p:sp>
        <p:nvSpPr>
          <p:cNvPr id="4" name="Date Placeholder 3">
            <a:extLst>
              <a:ext uri="{FF2B5EF4-FFF2-40B4-BE49-F238E27FC236}">
                <a16:creationId xmlns:a16="http://schemas.microsoft.com/office/drawing/2014/main" id="{68795415-9095-876B-59A6-37D6101DA1D2}"/>
              </a:ext>
            </a:extLst>
          </p:cNvPr>
          <p:cNvSpPr>
            <a:spLocks noGrp="1"/>
          </p:cNvSpPr>
          <p:nvPr>
            <p:ph type="dt" sz="half" idx="10"/>
          </p:nvPr>
        </p:nvSpPr>
        <p:spPr>
          <a:xfrm>
            <a:off x="838200" y="6356350"/>
            <a:ext cx="2743200" cy="365125"/>
          </a:xfrm>
        </p:spPr>
        <p:txBody>
          <a:bodyPr/>
          <a:lstStyle/>
          <a:p>
            <a:r>
              <a:rPr lang="en-US" dirty="0"/>
              <a:t>7/18/2023</a:t>
            </a:r>
          </a:p>
        </p:txBody>
      </p:sp>
      <p:sp>
        <p:nvSpPr>
          <p:cNvPr id="5" name="Footer Placeholder 4">
            <a:extLst>
              <a:ext uri="{FF2B5EF4-FFF2-40B4-BE49-F238E27FC236}">
                <a16:creationId xmlns:a16="http://schemas.microsoft.com/office/drawing/2014/main" id="{986FE6A9-6B7B-FB8F-AA74-5976C738D454}"/>
              </a:ext>
            </a:extLst>
          </p:cNvPr>
          <p:cNvSpPr>
            <a:spLocks noGrp="1"/>
          </p:cNvSpPr>
          <p:nvPr>
            <p:ph type="ftr" sz="quarter" idx="11"/>
          </p:nvPr>
        </p:nvSpPr>
        <p:spPr>
          <a:xfrm>
            <a:off x="4038600" y="6356350"/>
            <a:ext cx="4114800" cy="365125"/>
          </a:xfrm>
        </p:spPr>
        <p:txBody>
          <a:bodyPr/>
          <a:lstStyle/>
          <a:p>
            <a:r>
              <a:rPr lang="en-US" dirty="0"/>
              <a:t>Open House #2</a:t>
            </a:r>
          </a:p>
        </p:txBody>
      </p:sp>
    </p:spTree>
    <p:extLst>
      <p:ext uri="{BB962C8B-B14F-4D97-AF65-F5344CB8AC3E}">
        <p14:creationId xmlns:p14="http://schemas.microsoft.com/office/powerpoint/2010/main" val="299403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FDF564B-4E80-E0FA-E950-90DD5E7CE1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2151" y="1767925"/>
            <a:ext cx="2685160" cy="4351338"/>
          </a:xfrm>
          <a:prstGeom prst="rect">
            <a:avLst/>
          </a:prstGeom>
        </p:spPr>
      </p:pic>
      <p:pic>
        <p:nvPicPr>
          <p:cNvPr id="5" name="Graphic 4">
            <a:extLst>
              <a:ext uri="{FF2B5EF4-FFF2-40B4-BE49-F238E27FC236}">
                <a16:creationId xmlns:a16="http://schemas.microsoft.com/office/drawing/2014/main" id="{D6B5AE8A-4DDE-0D66-3E7C-716790A01D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10588" y="1767925"/>
            <a:ext cx="2685161" cy="4351338"/>
          </a:xfrm>
          <a:prstGeom prst="rect">
            <a:avLst/>
          </a:prstGeom>
        </p:spPr>
      </p:pic>
      <p:pic>
        <p:nvPicPr>
          <p:cNvPr id="6" name="Graphic 5">
            <a:extLst>
              <a:ext uri="{FF2B5EF4-FFF2-40B4-BE49-F238E27FC236}">
                <a16:creationId xmlns:a16="http://schemas.microsoft.com/office/drawing/2014/main" id="{3C0E7487-9975-1D58-8BA4-B1DF335C7F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01183" y="1756812"/>
            <a:ext cx="2692019" cy="4362451"/>
          </a:xfrm>
          <a:prstGeom prst="rect">
            <a:avLst/>
          </a:prstGeom>
        </p:spPr>
      </p:pic>
      <p:sp>
        <p:nvSpPr>
          <p:cNvPr id="8" name="Title 7">
            <a:extLst>
              <a:ext uri="{FF2B5EF4-FFF2-40B4-BE49-F238E27FC236}">
                <a16:creationId xmlns:a16="http://schemas.microsoft.com/office/drawing/2014/main" id="{282F6EFB-9309-1E6F-61C4-7E0FF83C4DAE}"/>
              </a:ext>
            </a:extLst>
          </p:cNvPr>
          <p:cNvSpPr>
            <a:spLocks noGrp="1"/>
          </p:cNvSpPr>
          <p:nvPr>
            <p:ph type="title"/>
          </p:nvPr>
        </p:nvSpPr>
        <p:spPr>
          <a:xfrm>
            <a:off x="838199" y="365125"/>
            <a:ext cx="10753725" cy="1325563"/>
          </a:xfrm>
        </p:spPr>
        <p:txBody>
          <a:bodyPr>
            <a:noAutofit/>
          </a:bodyPr>
          <a:lstStyle/>
          <a:p>
            <a:r>
              <a:rPr lang="en-US"/>
              <a:t>Scenario 3</a:t>
            </a:r>
            <a:br>
              <a:rPr lang="en-US" sz="3600"/>
            </a:br>
            <a:r>
              <a:rPr lang="en-US" sz="3200" b="0"/>
              <a:t>Airport with Neighborhood Serving Uses and Housing Lite</a:t>
            </a:r>
            <a:endParaRPr lang="en-US" sz="3600" b="0"/>
          </a:p>
        </p:txBody>
      </p:sp>
      <p:sp>
        <p:nvSpPr>
          <p:cNvPr id="9" name="Content Placeholder 8">
            <a:extLst>
              <a:ext uri="{FF2B5EF4-FFF2-40B4-BE49-F238E27FC236}">
                <a16:creationId xmlns:a16="http://schemas.microsoft.com/office/drawing/2014/main" id="{59E416AB-4115-3DB8-47BF-B397AE2C73FE}"/>
              </a:ext>
            </a:extLst>
          </p:cNvPr>
          <p:cNvSpPr>
            <a:spLocks noGrp="1"/>
          </p:cNvSpPr>
          <p:nvPr>
            <p:ph sz="half" idx="1"/>
          </p:nvPr>
        </p:nvSpPr>
        <p:spPr>
          <a:xfrm>
            <a:off x="1542150" y="2370137"/>
            <a:ext cx="2685161" cy="4351338"/>
          </a:xfrm>
        </p:spPr>
        <p:txBody>
          <a:bodyPr>
            <a:normAutofit/>
          </a:bodyPr>
          <a:lstStyle/>
          <a:p>
            <a:pPr marL="0" indent="0" algn="ctr">
              <a:buNone/>
            </a:pPr>
            <a:r>
              <a:rPr lang="en-US" sz="1800" b="1" u="sng" dirty="0">
                <a:solidFill>
                  <a:schemeClr val="bg1"/>
                </a:solidFill>
              </a:rPr>
              <a:t>Description</a:t>
            </a:r>
          </a:p>
          <a:p>
            <a:pPr marL="0" indent="0">
              <a:lnSpc>
                <a:spcPct val="110000"/>
              </a:lnSpc>
              <a:buNone/>
            </a:pPr>
            <a:r>
              <a:rPr lang="en-US" sz="1300" dirty="0">
                <a:solidFill>
                  <a:schemeClr val="bg1"/>
                </a:solidFill>
              </a:rPr>
              <a:t>This scenario would foster aviation development and community development that compliment each other. Includes modernization of general aviation and hangar improvements and live/work hangars. Includes a wide range of neighborhood serving uses such as a restaurant or cafe, science, technology, engineering, and mathematics (STEM) learning center and vocational opportunities for local youth, and a community center that houses meeting spaces.</a:t>
            </a:r>
          </a:p>
        </p:txBody>
      </p:sp>
      <p:sp>
        <p:nvSpPr>
          <p:cNvPr id="10" name="Content Placeholder 9">
            <a:extLst>
              <a:ext uri="{FF2B5EF4-FFF2-40B4-BE49-F238E27FC236}">
                <a16:creationId xmlns:a16="http://schemas.microsoft.com/office/drawing/2014/main" id="{2921DFC4-3F24-CE8C-1D6E-5ED92974442E}"/>
              </a:ext>
            </a:extLst>
          </p:cNvPr>
          <p:cNvSpPr>
            <a:spLocks noGrp="1"/>
          </p:cNvSpPr>
          <p:nvPr>
            <p:ph sz="half" idx="2"/>
          </p:nvPr>
        </p:nvSpPr>
        <p:spPr>
          <a:xfrm>
            <a:off x="4296779" y="2366962"/>
            <a:ext cx="2698970" cy="4351338"/>
          </a:xfrm>
        </p:spPr>
        <p:txBody>
          <a:bodyPr>
            <a:normAutofit/>
          </a:bodyPr>
          <a:lstStyle/>
          <a:p>
            <a:pPr marL="0" indent="0" algn="ctr">
              <a:buNone/>
            </a:pPr>
            <a:r>
              <a:rPr lang="en-US" sz="1800" b="1" u="sng" dirty="0">
                <a:solidFill>
                  <a:schemeClr val="bg1"/>
                </a:solidFill>
              </a:rPr>
              <a:t>Elements that Remain</a:t>
            </a:r>
          </a:p>
          <a:p>
            <a:pPr>
              <a:lnSpc>
                <a:spcPct val="100000"/>
              </a:lnSpc>
              <a:spcBef>
                <a:spcPts val="600"/>
              </a:spcBef>
              <a:spcAft>
                <a:spcPts val="600"/>
              </a:spcAft>
            </a:pPr>
            <a:r>
              <a:rPr lang="en-US" sz="1500" dirty="0">
                <a:solidFill>
                  <a:schemeClr val="bg1"/>
                </a:solidFill>
              </a:rPr>
              <a:t>Existing runways and taxiways</a:t>
            </a:r>
          </a:p>
          <a:p>
            <a:pPr>
              <a:lnSpc>
                <a:spcPct val="100000"/>
              </a:lnSpc>
              <a:spcBef>
                <a:spcPts val="0"/>
              </a:spcBef>
              <a:spcAft>
                <a:spcPts val="600"/>
              </a:spcAft>
            </a:pPr>
            <a:r>
              <a:rPr lang="en-US" sz="1500" dirty="0">
                <a:solidFill>
                  <a:schemeClr val="bg1"/>
                </a:solidFill>
              </a:rPr>
              <a:t>Existing hangar facilities</a:t>
            </a:r>
          </a:p>
          <a:p>
            <a:pPr>
              <a:lnSpc>
                <a:spcPct val="100000"/>
              </a:lnSpc>
              <a:spcBef>
                <a:spcPts val="0"/>
              </a:spcBef>
              <a:spcAft>
                <a:spcPts val="600"/>
              </a:spcAft>
            </a:pPr>
            <a:r>
              <a:rPr lang="en-US" sz="1500" dirty="0">
                <a:solidFill>
                  <a:schemeClr val="bg1"/>
                </a:solidFill>
              </a:rPr>
              <a:t>Existing support buildings</a:t>
            </a:r>
          </a:p>
        </p:txBody>
      </p:sp>
      <p:sp>
        <p:nvSpPr>
          <p:cNvPr id="7" name="Slide Number Placeholder 6">
            <a:extLst>
              <a:ext uri="{FF2B5EF4-FFF2-40B4-BE49-F238E27FC236}">
                <a16:creationId xmlns:a16="http://schemas.microsoft.com/office/drawing/2014/main" id="{19353B87-B155-2B44-2B37-6BFBEC0060A6}"/>
              </a:ext>
            </a:extLst>
          </p:cNvPr>
          <p:cNvSpPr>
            <a:spLocks noGrp="1"/>
          </p:cNvSpPr>
          <p:nvPr>
            <p:ph type="sldNum" sz="quarter" idx="12"/>
          </p:nvPr>
        </p:nvSpPr>
        <p:spPr/>
        <p:txBody>
          <a:bodyPr/>
          <a:lstStyle/>
          <a:p>
            <a:fld id="{085F940A-9C66-4CC5-8C80-4E2FE1E436C3}" type="slidenum">
              <a:rPr lang="en-US" smtClean="0"/>
              <a:t>14</a:t>
            </a:fld>
            <a:endParaRPr lang="en-US"/>
          </a:p>
        </p:txBody>
      </p:sp>
      <p:sp>
        <p:nvSpPr>
          <p:cNvPr id="15" name="Content Placeholder 9">
            <a:extLst>
              <a:ext uri="{FF2B5EF4-FFF2-40B4-BE49-F238E27FC236}">
                <a16:creationId xmlns:a16="http://schemas.microsoft.com/office/drawing/2014/main" id="{58B4AB27-4AAF-EBBD-28C2-033BEF522A6F}"/>
              </a:ext>
            </a:extLst>
          </p:cNvPr>
          <p:cNvSpPr txBox="1">
            <a:spLocks/>
          </p:cNvSpPr>
          <p:nvPr/>
        </p:nvSpPr>
        <p:spPr>
          <a:xfrm>
            <a:off x="7101183" y="2357256"/>
            <a:ext cx="268516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rgbClr val="213C4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rgbClr val="213C4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rgbClr val="213C4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1800" b="1" u="sng" dirty="0">
                <a:solidFill>
                  <a:schemeClr val="bg1"/>
                </a:solidFill>
              </a:rPr>
              <a:t>Elements that Change</a:t>
            </a:r>
          </a:p>
          <a:p>
            <a:pPr>
              <a:lnSpc>
                <a:spcPct val="100000"/>
              </a:lnSpc>
              <a:spcBef>
                <a:spcPts val="600"/>
              </a:spcBef>
              <a:spcAft>
                <a:spcPts val="600"/>
              </a:spcAft>
              <a:buFont typeface="Wingdings" panose="05000000000000000000" pitchFamily="2" charset="2"/>
              <a:buChar char="§"/>
            </a:pPr>
            <a:r>
              <a:rPr lang="en-US" sz="1500" dirty="0">
                <a:solidFill>
                  <a:schemeClr val="bg1"/>
                </a:solidFill>
              </a:rPr>
              <a:t>Upgrade existing hangars</a:t>
            </a:r>
          </a:p>
          <a:p>
            <a:pPr>
              <a:lnSpc>
                <a:spcPct val="100000"/>
              </a:lnSpc>
              <a:spcBef>
                <a:spcPts val="0"/>
              </a:spcBef>
              <a:spcAft>
                <a:spcPts val="600"/>
              </a:spcAft>
              <a:buFont typeface="Wingdings" panose="05000000000000000000" pitchFamily="2" charset="2"/>
              <a:buChar char="§"/>
            </a:pPr>
            <a:r>
              <a:rPr lang="en-US" sz="1500" dirty="0">
                <a:solidFill>
                  <a:schemeClr val="bg1"/>
                </a:solidFill>
              </a:rPr>
              <a:t>Develop live/work hangars</a:t>
            </a:r>
          </a:p>
          <a:p>
            <a:pPr>
              <a:lnSpc>
                <a:spcPct val="100000"/>
              </a:lnSpc>
              <a:spcBef>
                <a:spcPts val="0"/>
              </a:spcBef>
              <a:spcAft>
                <a:spcPts val="600"/>
              </a:spcAft>
              <a:buFont typeface="Wingdings" panose="05000000000000000000" pitchFamily="2" charset="2"/>
              <a:buChar char="§"/>
            </a:pPr>
            <a:r>
              <a:rPr lang="en-US" sz="1500" dirty="0">
                <a:solidFill>
                  <a:schemeClr val="bg1"/>
                </a:solidFill>
              </a:rPr>
              <a:t>Build a restaurant or cafe</a:t>
            </a:r>
          </a:p>
          <a:p>
            <a:pPr>
              <a:lnSpc>
                <a:spcPct val="100000"/>
              </a:lnSpc>
              <a:spcBef>
                <a:spcPts val="0"/>
              </a:spcBef>
              <a:spcAft>
                <a:spcPts val="600"/>
              </a:spcAft>
              <a:buFont typeface="Wingdings" panose="05000000000000000000" pitchFamily="2" charset="2"/>
              <a:buChar char="§"/>
            </a:pPr>
            <a:r>
              <a:rPr lang="en-US" sz="1500" dirty="0">
                <a:solidFill>
                  <a:schemeClr val="bg1"/>
                </a:solidFill>
              </a:rPr>
              <a:t>Create a STEM learning center and vocational opportunities for local youth</a:t>
            </a:r>
          </a:p>
          <a:p>
            <a:pPr>
              <a:lnSpc>
                <a:spcPct val="100000"/>
              </a:lnSpc>
              <a:spcBef>
                <a:spcPts val="0"/>
              </a:spcBef>
              <a:spcAft>
                <a:spcPts val="600"/>
              </a:spcAft>
              <a:buFont typeface="Wingdings" panose="05000000000000000000" pitchFamily="2" charset="2"/>
              <a:buChar char="§"/>
            </a:pPr>
            <a:r>
              <a:rPr lang="en-US" sz="1500" dirty="0">
                <a:solidFill>
                  <a:schemeClr val="bg1"/>
                </a:solidFill>
              </a:rPr>
              <a:t>Enhance aviation facilities</a:t>
            </a:r>
          </a:p>
          <a:p>
            <a:pPr>
              <a:lnSpc>
                <a:spcPct val="100000"/>
              </a:lnSpc>
              <a:spcBef>
                <a:spcPts val="0"/>
              </a:spcBef>
              <a:spcAft>
                <a:spcPts val="600"/>
              </a:spcAft>
              <a:buFont typeface="Wingdings" panose="05000000000000000000" pitchFamily="2" charset="2"/>
              <a:buChar char="§"/>
            </a:pPr>
            <a:r>
              <a:rPr lang="en-US" sz="1500" dirty="0">
                <a:solidFill>
                  <a:schemeClr val="bg1"/>
                </a:solidFill>
              </a:rPr>
              <a:t>Build a community center that houses meeting spaces</a:t>
            </a:r>
          </a:p>
        </p:txBody>
      </p:sp>
      <p:sp>
        <p:nvSpPr>
          <p:cNvPr id="11" name="Date Placeholder 3">
            <a:extLst>
              <a:ext uri="{FF2B5EF4-FFF2-40B4-BE49-F238E27FC236}">
                <a16:creationId xmlns:a16="http://schemas.microsoft.com/office/drawing/2014/main" id="{2F572FED-48CA-EF5A-8E5B-7481A1DD8A96}"/>
              </a:ext>
            </a:extLst>
          </p:cNvPr>
          <p:cNvSpPr>
            <a:spLocks noGrp="1"/>
          </p:cNvSpPr>
          <p:nvPr>
            <p:ph type="dt" sz="half" idx="10"/>
          </p:nvPr>
        </p:nvSpPr>
        <p:spPr>
          <a:xfrm>
            <a:off x="838200" y="6356350"/>
            <a:ext cx="2743200" cy="365125"/>
          </a:xfrm>
        </p:spPr>
        <p:txBody>
          <a:bodyPr/>
          <a:lstStyle/>
          <a:p>
            <a:r>
              <a:rPr lang="en-US" dirty="0"/>
              <a:t>7/18/2023</a:t>
            </a:r>
          </a:p>
        </p:txBody>
      </p:sp>
      <p:sp>
        <p:nvSpPr>
          <p:cNvPr id="12" name="Footer Placeholder 4">
            <a:extLst>
              <a:ext uri="{FF2B5EF4-FFF2-40B4-BE49-F238E27FC236}">
                <a16:creationId xmlns:a16="http://schemas.microsoft.com/office/drawing/2014/main" id="{52AEF718-0CB0-3412-0394-12EB46CEFAB2}"/>
              </a:ext>
            </a:extLst>
          </p:cNvPr>
          <p:cNvSpPr>
            <a:spLocks noGrp="1"/>
          </p:cNvSpPr>
          <p:nvPr>
            <p:ph type="ftr" sz="quarter" idx="11"/>
          </p:nvPr>
        </p:nvSpPr>
        <p:spPr>
          <a:xfrm>
            <a:off x="4038600" y="6356350"/>
            <a:ext cx="4114800" cy="365125"/>
          </a:xfrm>
        </p:spPr>
        <p:txBody>
          <a:bodyPr/>
          <a:lstStyle/>
          <a:p>
            <a:r>
              <a:rPr lang="en-US" dirty="0"/>
              <a:t>Open House #2</a:t>
            </a:r>
          </a:p>
        </p:txBody>
      </p:sp>
    </p:spTree>
    <p:extLst>
      <p:ext uri="{BB962C8B-B14F-4D97-AF65-F5344CB8AC3E}">
        <p14:creationId xmlns:p14="http://schemas.microsoft.com/office/powerpoint/2010/main" val="91564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82F6EFB-9309-1E6F-61C4-7E0FF83C4DAE}"/>
              </a:ext>
            </a:extLst>
          </p:cNvPr>
          <p:cNvSpPr>
            <a:spLocks noGrp="1"/>
          </p:cNvSpPr>
          <p:nvPr>
            <p:ph type="title"/>
          </p:nvPr>
        </p:nvSpPr>
        <p:spPr/>
        <p:txBody>
          <a:bodyPr>
            <a:noAutofit/>
          </a:bodyPr>
          <a:lstStyle/>
          <a:p>
            <a:r>
              <a:rPr lang="en-US" dirty="0"/>
              <a:t>Scenario 4</a:t>
            </a:r>
            <a:br>
              <a:rPr lang="en-US" sz="3600" dirty="0"/>
            </a:br>
            <a:r>
              <a:rPr lang="en-US" sz="3000" b="0" dirty="0"/>
              <a:t>Decommission Airport and Create New Neighborhood</a:t>
            </a:r>
          </a:p>
        </p:txBody>
      </p:sp>
      <p:sp>
        <p:nvSpPr>
          <p:cNvPr id="7" name="Slide Number Placeholder 6">
            <a:extLst>
              <a:ext uri="{FF2B5EF4-FFF2-40B4-BE49-F238E27FC236}">
                <a16:creationId xmlns:a16="http://schemas.microsoft.com/office/drawing/2014/main" id="{19353B87-B155-2B44-2B37-6BFBEC0060A6}"/>
              </a:ext>
            </a:extLst>
          </p:cNvPr>
          <p:cNvSpPr>
            <a:spLocks noGrp="1"/>
          </p:cNvSpPr>
          <p:nvPr>
            <p:ph type="sldNum" sz="quarter" idx="12"/>
          </p:nvPr>
        </p:nvSpPr>
        <p:spPr/>
        <p:txBody>
          <a:bodyPr/>
          <a:lstStyle/>
          <a:p>
            <a:fld id="{085F940A-9C66-4CC5-8C80-4E2FE1E436C3}" type="slidenum">
              <a:rPr lang="en-US" smtClean="0"/>
              <a:t>15</a:t>
            </a:fld>
            <a:endParaRPr lang="en-US"/>
          </a:p>
        </p:txBody>
      </p:sp>
      <p:pic>
        <p:nvPicPr>
          <p:cNvPr id="5" name="Picture 4" descr="A picture containing map, diagram, drawing, plan&#10;&#10;Description automatically generated">
            <a:extLst>
              <a:ext uri="{FF2B5EF4-FFF2-40B4-BE49-F238E27FC236}">
                <a16:creationId xmlns:a16="http://schemas.microsoft.com/office/drawing/2014/main" id="{7E3CAEF2-C724-98DA-923B-0D98904ACBB9}"/>
              </a:ext>
            </a:extLst>
          </p:cNvPr>
          <p:cNvPicPr>
            <a:picLocks noChangeAspect="1"/>
          </p:cNvPicPr>
          <p:nvPr/>
        </p:nvPicPr>
        <p:blipFill rotWithShape="1">
          <a:blip r:embed="rId2">
            <a:extLst>
              <a:ext uri="{28A0092B-C50C-407E-A947-70E740481C1C}">
                <a14:useLocalDpi xmlns:a14="http://schemas.microsoft.com/office/drawing/2010/main" val="0"/>
              </a:ext>
            </a:extLst>
          </a:blip>
          <a:srcRect l="3157" t="33028" r="1757" b="10666"/>
          <a:stretch/>
        </p:blipFill>
        <p:spPr>
          <a:xfrm>
            <a:off x="254000" y="1690688"/>
            <a:ext cx="11938000" cy="4574070"/>
          </a:xfrm>
          <a:prstGeom prst="rect">
            <a:avLst/>
          </a:prstGeom>
        </p:spPr>
      </p:pic>
      <p:sp>
        <p:nvSpPr>
          <p:cNvPr id="4" name="Date Placeholder 3">
            <a:extLst>
              <a:ext uri="{FF2B5EF4-FFF2-40B4-BE49-F238E27FC236}">
                <a16:creationId xmlns:a16="http://schemas.microsoft.com/office/drawing/2014/main" id="{B130F2D4-87F2-9D31-E624-60566759991D}"/>
              </a:ext>
            </a:extLst>
          </p:cNvPr>
          <p:cNvSpPr>
            <a:spLocks noGrp="1"/>
          </p:cNvSpPr>
          <p:nvPr>
            <p:ph type="dt" sz="half" idx="10"/>
          </p:nvPr>
        </p:nvSpPr>
        <p:spPr>
          <a:xfrm>
            <a:off x="838200" y="6356350"/>
            <a:ext cx="2743200" cy="365125"/>
          </a:xfrm>
        </p:spPr>
        <p:txBody>
          <a:bodyPr/>
          <a:lstStyle/>
          <a:p>
            <a:r>
              <a:rPr lang="en-US" dirty="0"/>
              <a:t>7/18/2023</a:t>
            </a:r>
          </a:p>
        </p:txBody>
      </p:sp>
      <p:sp>
        <p:nvSpPr>
          <p:cNvPr id="6" name="Footer Placeholder 4">
            <a:extLst>
              <a:ext uri="{FF2B5EF4-FFF2-40B4-BE49-F238E27FC236}">
                <a16:creationId xmlns:a16="http://schemas.microsoft.com/office/drawing/2014/main" id="{3052A2FE-4F5A-C6BB-332C-064C3FED943B}"/>
              </a:ext>
            </a:extLst>
          </p:cNvPr>
          <p:cNvSpPr>
            <a:spLocks noGrp="1"/>
          </p:cNvSpPr>
          <p:nvPr>
            <p:ph type="ftr" sz="quarter" idx="11"/>
          </p:nvPr>
        </p:nvSpPr>
        <p:spPr>
          <a:xfrm>
            <a:off x="4038600" y="6356350"/>
            <a:ext cx="4114800" cy="365125"/>
          </a:xfrm>
        </p:spPr>
        <p:txBody>
          <a:bodyPr/>
          <a:lstStyle/>
          <a:p>
            <a:r>
              <a:rPr lang="en-US" dirty="0"/>
              <a:t>Open House #2</a:t>
            </a:r>
          </a:p>
        </p:txBody>
      </p:sp>
    </p:spTree>
    <p:extLst>
      <p:ext uri="{BB962C8B-B14F-4D97-AF65-F5344CB8AC3E}">
        <p14:creationId xmlns:p14="http://schemas.microsoft.com/office/powerpoint/2010/main" val="353896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A20E8AA-03BF-84DE-CBA2-F52E23146C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42151" y="1767925"/>
            <a:ext cx="2685160" cy="4351338"/>
          </a:xfrm>
          <a:prstGeom prst="rect">
            <a:avLst/>
          </a:prstGeom>
        </p:spPr>
      </p:pic>
      <p:pic>
        <p:nvPicPr>
          <p:cNvPr id="5" name="Graphic 4">
            <a:extLst>
              <a:ext uri="{FF2B5EF4-FFF2-40B4-BE49-F238E27FC236}">
                <a16:creationId xmlns:a16="http://schemas.microsoft.com/office/drawing/2014/main" id="{8AB6B715-6BBE-781B-727D-83D19030A0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10588" y="1767925"/>
            <a:ext cx="2685161" cy="4351338"/>
          </a:xfrm>
          <a:prstGeom prst="rect">
            <a:avLst/>
          </a:prstGeom>
        </p:spPr>
      </p:pic>
      <p:pic>
        <p:nvPicPr>
          <p:cNvPr id="6" name="Graphic 5">
            <a:extLst>
              <a:ext uri="{FF2B5EF4-FFF2-40B4-BE49-F238E27FC236}">
                <a16:creationId xmlns:a16="http://schemas.microsoft.com/office/drawing/2014/main" id="{50741C70-BDD8-D019-5E47-D2570837AD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01183" y="1756812"/>
            <a:ext cx="2692019" cy="4362451"/>
          </a:xfrm>
          <a:prstGeom prst="rect">
            <a:avLst/>
          </a:prstGeom>
        </p:spPr>
      </p:pic>
      <p:sp>
        <p:nvSpPr>
          <p:cNvPr id="8" name="Title 7">
            <a:extLst>
              <a:ext uri="{FF2B5EF4-FFF2-40B4-BE49-F238E27FC236}">
                <a16:creationId xmlns:a16="http://schemas.microsoft.com/office/drawing/2014/main" id="{282F6EFB-9309-1E6F-61C4-7E0FF83C4DAE}"/>
              </a:ext>
            </a:extLst>
          </p:cNvPr>
          <p:cNvSpPr>
            <a:spLocks noGrp="1"/>
          </p:cNvSpPr>
          <p:nvPr>
            <p:ph type="title"/>
          </p:nvPr>
        </p:nvSpPr>
        <p:spPr/>
        <p:txBody>
          <a:bodyPr>
            <a:noAutofit/>
          </a:bodyPr>
          <a:lstStyle/>
          <a:p>
            <a:r>
              <a:rPr lang="en-US"/>
              <a:t>Scenario 4</a:t>
            </a:r>
            <a:br>
              <a:rPr lang="en-US" sz="3600"/>
            </a:br>
            <a:r>
              <a:rPr lang="en-US" sz="3200" b="0"/>
              <a:t>Decommission Airport and Create New Neighborhood</a:t>
            </a:r>
            <a:endParaRPr lang="en-US" sz="3600" b="0"/>
          </a:p>
        </p:txBody>
      </p:sp>
      <p:sp>
        <p:nvSpPr>
          <p:cNvPr id="9" name="Content Placeholder 8">
            <a:extLst>
              <a:ext uri="{FF2B5EF4-FFF2-40B4-BE49-F238E27FC236}">
                <a16:creationId xmlns:a16="http://schemas.microsoft.com/office/drawing/2014/main" id="{59E416AB-4115-3DB8-47BF-B397AE2C73FE}"/>
              </a:ext>
            </a:extLst>
          </p:cNvPr>
          <p:cNvSpPr>
            <a:spLocks noGrp="1"/>
          </p:cNvSpPr>
          <p:nvPr>
            <p:ph sz="half" idx="1"/>
          </p:nvPr>
        </p:nvSpPr>
        <p:spPr>
          <a:xfrm>
            <a:off x="1552500" y="2366962"/>
            <a:ext cx="2674811" cy="4351338"/>
          </a:xfrm>
        </p:spPr>
        <p:txBody>
          <a:bodyPr>
            <a:normAutofit/>
          </a:bodyPr>
          <a:lstStyle/>
          <a:p>
            <a:pPr marL="0" indent="0" algn="ctr">
              <a:buNone/>
            </a:pPr>
            <a:r>
              <a:rPr lang="en-US" sz="1800" b="1" u="sng">
                <a:solidFill>
                  <a:schemeClr val="bg1"/>
                </a:solidFill>
              </a:rPr>
              <a:t>Description</a:t>
            </a:r>
          </a:p>
          <a:p>
            <a:pPr marL="0" indent="0">
              <a:lnSpc>
                <a:spcPct val="100000"/>
              </a:lnSpc>
              <a:buNone/>
            </a:pPr>
            <a:r>
              <a:rPr lang="en-US" sz="1600">
                <a:solidFill>
                  <a:schemeClr val="bg1"/>
                </a:solidFill>
              </a:rPr>
              <a:t>This scenario would decommission the airport and create a new, mixed-use neighborhood that may include housing, activity centers, employment hubs, and green space. A portion of land would be set aside for helicopter emergency services that would support resiliency of the region. </a:t>
            </a:r>
          </a:p>
        </p:txBody>
      </p:sp>
      <p:sp>
        <p:nvSpPr>
          <p:cNvPr id="10" name="Content Placeholder 9">
            <a:extLst>
              <a:ext uri="{FF2B5EF4-FFF2-40B4-BE49-F238E27FC236}">
                <a16:creationId xmlns:a16="http://schemas.microsoft.com/office/drawing/2014/main" id="{2921DFC4-3F24-CE8C-1D6E-5ED92974442E}"/>
              </a:ext>
            </a:extLst>
          </p:cNvPr>
          <p:cNvSpPr>
            <a:spLocks noGrp="1"/>
          </p:cNvSpPr>
          <p:nvPr>
            <p:ph sz="half" idx="2"/>
          </p:nvPr>
        </p:nvSpPr>
        <p:spPr>
          <a:xfrm>
            <a:off x="4312375" y="2345696"/>
            <a:ext cx="2674811" cy="4351338"/>
          </a:xfrm>
        </p:spPr>
        <p:txBody>
          <a:bodyPr>
            <a:normAutofit/>
          </a:bodyPr>
          <a:lstStyle/>
          <a:p>
            <a:pPr marL="0" indent="0" algn="ctr">
              <a:buNone/>
            </a:pPr>
            <a:r>
              <a:rPr lang="en-US" sz="1800" b="1" u="sng" dirty="0">
                <a:solidFill>
                  <a:schemeClr val="bg1"/>
                </a:solidFill>
              </a:rPr>
              <a:t>Elements that Remain</a:t>
            </a:r>
          </a:p>
          <a:p>
            <a:pPr>
              <a:lnSpc>
                <a:spcPct val="100000"/>
              </a:lnSpc>
              <a:spcBef>
                <a:spcPts val="600"/>
              </a:spcBef>
              <a:spcAft>
                <a:spcPts val="600"/>
              </a:spcAft>
            </a:pPr>
            <a:r>
              <a:rPr lang="en-US" sz="1500">
                <a:solidFill>
                  <a:schemeClr val="bg1"/>
                </a:solidFill>
              </a:rPr>
              <a:t>Aircraft landing </a:t>
            </a:r>
            <a:r>
              <a:rPr lang="en-US" sz="1500" dirty="0">
                <a:solidFill>
                  <a:schemeClr val="bg1"/>
                </a:solidFill>
              </a:rPr>
              <a:t>area for emergency support services</a:t>
            </a:r>
          </a:p>
        </p:txBody>
      </p:sp>
      <p:sp>
        <p:nvSpPr>
          <p:cNvPr id="7" name="Slide Number Placeholder 6">
            <a:extLst>
              <a:ext uri="{FF2B5EF4-FFF2-40B4-BE49-F238E27FC236}">
                <a16:creationId xmlns:a16="http://schemas.microsoft.com/office/drawing/2014/main" id="{19353B87-B155-2B44-2B37-6BFBEC0060A6}"/>
              </a:ext>
            </a:extLst>
          </p:cNvPr>
          <p:cNvSpPr>
            <a:spLocks noGrp="1"/>
          </p:cNvSpPr>
          <p:nvPr>
            <p:ph type="sldNum" sz="quarter" idx="12"/>
          </p:nvPr>
        </p:nvSpPr>
        <p:spPr/>
        <p:txBody>
          <a:bodyPr/>
          <a:lstStyle/>
          <a:p>
            <a:fld id="{085F940A-9C66-4CC5-8C80-4E2FE1E436C3}" type="slidenum">
              <a:rPr lang="en-US" smtClean="0"/>
              <a:t>16</a:t>
            </a:fld>
            <a:endParaRPr lang="en-US"/>
          </a:p>
        </p:txBody>
      </p:sp>
      <p:sp>
        <p:nvSpPr>
          <p:cNvPr id="15" name="Content Placeholder 9">
            <a:extLst>
              <a:ext uri="{FF2B5EF4-FFF2-40B4-BE49-F238E27FC236}">
                <a16:creationId xmlns:a16="http://schemas.microsoft.com/office/drawing/2014/main" id="{58B4AB27-4AAF-EBBD-28C2-033BEF522A6F}"/>
              </a:ext>
            </a:extLst>
          </p:cNvPr>
          <p:cNvSpPr txBox="1">
            <a:spLocks/>
          </p:cNvSpPr>
          <p:nvPr/>
        </p:nvSpPr>
        <p:spPr>
          <a:xfrm>
            <a:off x="7118334" y="2320774"/>
            <a:ext cx="267481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rgbClr val="213C4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rgbClr val="213C4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rgbClr val="213C4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1800" b="1" u="sng" dirty="0">
                <a:solidFill>
                  <a:schemeClr val="bg1"/>
                </a:solidFill>
              </a:rPr>
              <a:t>Elements that Change</a:t>
            </a:r>
          </a:p>
          <a:p>
            <a:pPr>
              <a:lnSpc>
                <a:spcPct val="100000"/>
              </a:lnSpc>
              <a:spcBef>
                <a:spcPts val="600"/>
              </a:spcBef>
              <a:spcAft>
                <a:spcPts val="600"/>
              </a:spcAft>
              <a:buFont typeface="Wingdings" panose="05000000000000000000" pitchFamily="2" charset="2"/>
              <a:buChar char="§"/>
            </a:pPr>
            <a:r>
              <a:rPr lang="en-US" sz="1500" dirty="0">
                <a:solidFill>
                  <a:schemeClr val="bg1"/>
                </a:solidFill>
              </a:rPr>
              <a:t>Build a range of housing types</a:t>
            </a:r>
          </a:p>
          <a:p>
            <a:pPr>
              <a:lnSpc>
                <a:spcPct val="100000"/>
              </a:lnSpc>
              <a:spcBef>
                <a:spcPts val="0"/>
              </a:spcBef>
              <a:spcAft>
                <a:spcPts val="600"/>
              </a:spcAft>
              <a:buFont typeface="Wingdings" panose="05000000000000000000" pitchFamily="2" charset="2"/>
              <a:buChar char="§"/>
            </a:pPr>
            <a:r>
              <a:rPr lang="en-US" sz="1500" dirty="0">
                <a:solidFill>
                  <a:schemeClr val="bg1"/>
                </a:solidFill>
              </a:rPr>
              <a:t>Create activity centers</a:t>
            </a:r>
          </a:p>
          <a:p>
            <a:pPr>
              <a:lnSpc>
                <a:spcPct val="100000"/>
              </a:lnSpc>
              <a:spcBef>
                <a:spcPts val="0"/>
              </a:spcBef>
              <a:spcAft>
                <a:spcPts val="600"/>
              </a:spcAft>
              <a:buFont typeface="Wingdings" panose="05000000000000000000" pitchFamily="2" charset="2"/>
              <a:buChar char="§"/>
            </a:pPr>
            <a:r>
              <a:rPr lang="en-US" sz="1500" dirty="0">
                <a:solidFill>
                  <a:schemeClr val="bg1"/>
                </a:solidFill>
              </a:rPr>
              <a:t>Create employment hubs</a:t>
            </a:r>
          </a:p>
          <a:p>
            <a:pPr>
              <a:lnSpc>
                <a:spcPct val="100000"/>
              </a:lnSpc>
              <a:spcBef>
                <a:spcPts val="0"/>
              </a:spcBef>
              <a:spcAft>
                <a:spcPts val="600"/>
              </a:spcAft>
              <a:buFont typeface="Wingdings" panose="05000000000000000000" pitchFamily="2" charset="2"/>
              <a:buChar char="§"/>
            </a:pPr>
            <a:r>
              <a:rPr lang="en-US" sz="1500" dirty="0">
                <a:solidFill>
                  <a:schemeClr val="bg1"/>
                </a:solidFill>
              </a:rPr>
              <a:t>Allocate green space for the needs of native plants and animals</a:t>
            </a:r>
          </a:p>
        </p:txBody>
      </p:sp>
      <p:sp>
        <p:nvSpPr>
          <p:cNvPr id="11" name="Date Placeholder 3">
            <a:extLst>
              <a:ext uri="{FF2B5EF4-FFF2-40B4-BE49-F238E27FC236}">
                <a16:creationId xmlns:a16="http://schemas.microsoft.com/office/drawing/2014/main" id="{A8B29289-F85D-55E3-B92A-704CAB20430B}"/>
              </a:ext>
            </a:extLst>
          </p:cNvPr>
          <p:cNvSpPr>
            <a:spLocks noGrp="1"/>
          </p:cNvSpPr>
          <p:nvPr>
            <p:ph type="dt" sz="half" idx="10"/>
          </p:nvPr>
        </p:nvSpPr>
        <p:spPr>
          <a:xfrm>
            <a:off x="838200" y="6356350"/>
            <a:ext cx="2743200" cy="365125"/>
          </a:xfrm>
        </p:spPr>
        <p:txBody>
          <a:bodyPr/>
          <a:lstStyle/>
          <a:p>
            <a:r>
              <a:rPr lang="en-US" dirty="0"/>
              <a:t>7/18/2023</a:t>
            </a:r>
          </a:p>
        </p:txBody>
      </p:sp>
      <p:sp>
        <p:nvSpPr>
          <p:cNvPr id="12" name="Footer Placeholder 4">
            <a:extLst>
              <a:ext uri="{FF2B5EF4-FFF2-40B4-BE49-F238E27FC236}">
                <a16:creationId xmlns:a16="http://schemas.microsoft.com/office/drawing/2014/main" id="{5755080F-04F5-D77F-1D3A-94ECFEC8D401}"/>
              </a:ext>
            </a:extLst>
          </p:cNvPr>
          <p:cNvSpPr>
            <a:spLocks noGrp="1"/>
          </p:cNvSpPr>
          <p:nvPr>
            <p:ph type="ftr" sz="quarter" idx="11"/>
          </p:nvPr>
        </p:nvSpPr>
        <p:spPr>
          <a:xfrm>
            <a:off x="4038600" y="6356350"/>
            <a:ext cx="4114800" cy="365125"/>
          </a:xfrm>
        </p:spPr>
        <p:txBody>
          <a:bodyPr/>
          <a:lstStyle/>
          <a:p>
            <a:r>
              <a:rPr lang="en-US" dirty="0"/>
              <a:t>Open House #2</a:t>
            </a:r>
          </a:p>
        </p:txBody>
      </p:sp>
    </p:spTree>
    <p:extLst>
      <p:ext uri="{BB962C8B-B14F-4D97-AF65-F5344CB8AC3E}">
        <p14:creationId xmlns:p14="http://schemas.microsoft.com/office/powerpoint/2010/main" val="115124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4B940-D695-42EE-9AFA-DA5079F89880}"/>
              </a:ext>
            </a:extLst>
          </p:cNvPr>
          <p:cNvSpPr>
            <a:spLocks noGrp="1"/>
          </p:cNvSpPr>
          <p:nvPr>
            <p:ph type="title"/>
          </p:nvPr>
        </p:nvSpPr>
        <p:spPr/>
        <p:txBody>
          <a:bodyPr/>
          <a:lstStyle/>
          <a:p>
            <a:r>
              <a:rPr lang="en-US">
                <a:latin typeface="Arial"/>
                <a:cs typeface="Arial"/>
              </a:rPr>
              <a:t>Exercise</a:t>
            </a:r>
            <a:endParaRPr lang="en-US"/>
          </a:p>
        </p:txBody>
      </p:sp>
    </p:spTree>
    <p:extLst>
      <p:ext uri="{BB962C8B-B14F-4D97-AF65-F5344CB8AC3E}">
        <p14:creationId xmlns:p14="http://schemas.microsoft.com/office/powerpoint/2010/main" val="154726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3C04C-17FD-801B-5F0B-7DA7BED75E34}"/>
              </a:ext>
            </a:extLst>
          </p:cNvPr>
          <p:cNvSpPr>
            <a:spLocks noGrp="1"/>
          </p:cNvSpPr>
          <p:nvPr>
            <p:ph type="title"/>
          </p:nvPr>
        </p:nvSpPr>
        <p:spPr/>
        <p:txBody>
          <a:bodyPr/>
          <a:lstStyle/>
          <a:p>
            <a:r>
              <a:rPr lang="en-US" dirty="0">
                <a:latin typeface="Arial"/>
                <a:cs typeface="Arial"/>
              </a:rPr>
              <a:t>Scenario Feedback </a:t>
            </a:r>
            <a:br>
              <a:rPr lang="en-US" dirty="0">
                <a:latin typeface="Arial"/>
                <a:cs typeface="Arial"/>
              </a:rPr>
            </a:br>
            <a:r>
              <a:rPr lang="en-US" dirty="0">
                <a:latin typeface="Arial"/>
                <a:cs typeface="Arial"/>
              </a:rPr>
              <a:t>Go to Each Station </a:t>
            </a:r>
            <a:endParaRPr lang="en-US" dirty="0"/>
          </a:p>
        </p:txBody>
      </p:sp>
      <p:sp>
        <p:nvSpPr>
          <p:cNvPr id="3" name="Content Placeholder 2">
            <a:extLst>
              <a:ext uri="{FF2B5EF4-FFF2-40B4-BE49-F238E27FC236}">
                <a16:creationId xmlns:a16="http://schemas.microsoft.com/office/drawing/2014/main" id="{D0912536-300B-2C63-0CD0-6F7A493B2409}"/>
              </a:ext>
            </a:extLst>
          </p:cNvPr>
          <p:cNvSpPr>
            <a:spLocks noGrp="1"/>
          </p:cNvSpPr>
          <p:nvPr>
            <p:ph idx="1"/>
          </p:nvPr>
        </p:nvSpPr>
        <p:spPr>
          <a:xfrm>
            <a:off x="838200" y="2005012"/>
            <a:ext cx="10934700" cy="4351338"/>
          </a:xfrm>
        </p:spPr>
        <p:txBody>
          <a:bodyPr vert="horz" lIns="91440" tIns="45720" rIns="91440" bIns="45720" rtlCol="0" anchor="t">
            <a:normAutofit/>
          </a:bodyPr>
          <a:lstStyle/>
          <a:p>
            <a:pPr marL="690880" indent="-514350">
              <a:buFont typeface="+mj-lt"/>
              <a:buAutoNum type="arabicPeriod"/>
            </a:pPr>
            <a:r>
              <a:rPr lang="en-US" dirty="0">
                <a:solidFill>
                  <a:schemeClr val="tx1">
                    <a:lumMod val="75000"/>
                    <a:lumOff val="25000"/>
                  </a:schemeClr>
                </a:solidFill>
                <a:latin typeface="Arial"/>
                <a:cs typeface="Arial"/>
              </a:rPr>
              <a:t>What questions do you have on each scenario?</a:t>
            </a:r>
          </a:p>
          <a:p>
            <a:pPr marL="690880" indent="-514350">
              <a:buFont typeface="+mj-lt"/>
              <a:buAutoNum type="arabicPeriod"/>
            </a:pPr>
            <a:r>
              <a:rPr lang="en-US" sz="2800" dirty="0">
                <a:solidFill>
                  <a:schemeClr val="tx1">
                    <a:lumMod val="75000"/>
                    <a:lumOff val="25000"/>
                  </a:schemeClr>
                </a:solidFill>
                <a:latin typeface="Arial"/>
                <a:cs typeface="Arial"/>
              </a:rPr>
              <a:t>What elements do you like?</a:t>
            </a:r>
          </a:p>
          <a:p>
            <a:pPr marL="690880" indent="-514350">
              <a:buFont typeface="+mj-lt"/>
              <a:buAutoNum type="arabicPeriod"/>
            </a:pPr>
            <a:r>
              <a:rPr lang="en-US" sz="2800" dirty="0">
                <a:solidFill>
                  <a:schemeClr val="tx1">
                    <a:lumMod val="75000"/>
                    <a:lumOff val="25000"/>
                  </a:schemeClr>
                </a:solidFill>
                <a:latin typeface="Arial"/>
                <a:cs typeface="Arial"/>
              </a:rPr>
              <a:t>What elements don’t you like?</a:t>
            </a:r>
          </a:p>
        </p:txBody>
      </p:sp>
      <p:sp>
        <p:nvSpPr>
          <p:cNvPr id="6" name="Slide Number Placeholder 5">
            <a:extLst>
              <a:ext uri="{FF2B5EF4-FFF2-40B4-BE49-F238E27FC236}">
                <a16:creationId xmlns:a16="http://schemas.microsoft.com/office/drawing/2014/main" id="{4F190826-9347-0D4D-C55D-5BADBB99B87B}"/>
              </a:ext>
            </a:extLst>
          </p:cNvPr>
          <p:cNvSpPr>
            <a:spLocks noGrp="1"/>
          </p:cNvSpPr>
          <p:nvPr>
            <p:ph type="sldNum" sz="quarter" idx="12"/>
          </p:nvPr>
        </p:nvSpPr>
        <p:spPr/>
        <p:txBody>
          <a:bodyPr/>
          <a:lstStyle/>
          <a:p>
            <a:fld id="{085F940A-9C66-4CC5-8C80-4E2FE1E436C3}" type="slidenum">
              <a:rPr lang="en-US" smtClean="0"/>
              <a:t>18</a:t>
            </a:fld>
            <a:endParaRPr lang="en-US"/>
          </a:p>
        </p:txBody>
      </p:sp>
      <p:sp>
        <p:nvSpPr>
          <p:cNvPr id="7" name="Date Placeholder 3">
            <a:extLst>
              <a:ext uri="{FF2B5EF4-FFF2-40B4-BE49-F238E27FC236}">
                <a16:creationId xmlns:a16="http://schemas.microsoft.com/office/drawing/2014/main" id="{1D0CA3E8-FB57-0A85-770C-E2C900C86445}"/>
              </a:ext>
            </a:extLst>
          </p:cNvPr>
          <p:cNvSpPr>
            <a:spLocks noGrp="1"/>
          </p:cNvSpPr>
          <p:nvPr>
            <p:ph type="dt" sz="half" idx="10"/>
          </p:nvPr>
        </p:nvSpPr>
        <p:spPr>
          <a:xfrm>
            <a:off x="838200" y="6356350"/>
            <a:ext cx="2743200" cy="365125"/>
          </a:xfrm>
        </p:spPr>
        <p:txBody>
          <a:bodyPr/>
          <a:lstStyle/>
          <a:p>
            <a:r>
              <a:rPr lang="en-US" dirty="0"/>
              <a:t>7/18/2023</a:t>
            </a:r>
          </a:p>
        </p:txBody>
      </p:sp>
      <p:sp>
        <p:nvSpPr>
          <p:cNvPr id="8" name="Footer Placeholder 4">
            <a:extLst>
              <a:ext uri="{FF2B5EF4-FFF2-40B4-BE49-F238E27FC236}">
                <a16:creationId xmlns:a16="http://schemas.microsoft.com/office/drawing/2014/main" id="{0136209B-2179-EF55-C590-BEFA2789866B}"/>
              </a:ext>
            </a:extLst>
          </p:cNvPr>
          <p:cNvSpPr>
            <a:spLocks noGrp="1"/>
          </p:cNvSpPr>
          <p:nvPr>
            <p:ph type="ftr" sz="quarter" idx="11"/>
          </p:nvPr>
        </p:nvSpPr>
        <p:spPr>
          <a:xfrm>
            <a:off x="4038600" y="6356350"/>
            <a:ext cx="4114800" cy="365125"/>
          </a:xfrm>
        </p:spPr>
        <p:txBody>
          <a:bodyPr/>
          <a:lstStyle/>
          <a:p>
            <a:r>
              <a:rPr lang="en-US" dirty="0"/>
              <a:t>Open House #2</a:t>
            </a:r>
          </a:p>
        </p:txBody>
      </p:sp>
    </p:spTree>
    <p:extLst>
      <p:ext uri="{BB962C8B-B14F-4D97-AF65-F5344CB8AC3E}">
        <p14:creationId xmlns:p14="http://schemas.microsoft.com/office/powerpoint/2010/main" val="88150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2A87B-149F-4672-A45E-A4DFB14F8B49}"/>
              </a:ext>
            </a:extLst>
          </p:cNvPr>
          <p:cNvSpPr>
            <a:spLocks noGrp="1"/>
          </p:cNvSpPr>
          <p:nvPr>
            <p:ph type="title"/>
          </p:nvPr>
        </p:nvSpPr>
        <p:spPr/>
        <p:txBody>
          <a:bodyPr/>
          <a:lstStyle/>
          <a:p>
            <a:r>
              <a:rPr lang="en-US"/>
              <a:t>Next Steps </a:t>
            </a:r>
          </a:p>
        </p:txBody>
      </p:sp>
    </p:spTree>
    <p:extLst>
      <p:ext uri="{BB962C8B-B14F-4D97-AF65-F5344CB8AC3E}">
        <p14:creationId xmlns:p14="http://schemas.microsoft.com/office/powerpoint/2010/main" val="239249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101372-95DC-4897-A15A-A40AD91495EB}"/>
              </a:ext>
            </a:extLst>
          </p:cNvPr>
          <p:cNvSpPr>
            <a:spLocks noGrp="1"/>
          </p:cNvSpPr>
          <p:nvPr>
            <p:ph type="title"/>
          </p:nvPr>
        </p:nvSpPr>
        <p:spPr/>
        <p:txBody>
          <a:bodyPr/>
          <a:lstStyle/>
          <a:p>
            <a:r>
              <a:rPr lang="en-US"/>
              <a:t>Input and Feedback</a:t>
            </a:r>
          </a:p>
        </p:txBody>
      </p:sp>
      <p:sp>
        <p:nvSpPr>
          <p:cNvPr id="8" name="Slide Number Placeholder 7">
            <a:extLst>
              <a:ext uri="{FF2B5EF4-FFF2-40B4-BE49-F238E27FC236}">
                <a16:creationId xmlns:a16="http://schemas.microsoft.com/office/drawing/2014/main" id="{D16C322E-50B6-4074-997E-24FD916E0063}"/>
              </a:ext>
            </a:extLst>
          </p:cNvPr>
          <p:cNvSpPr>
            <a:spLocks noGrp="1"/>
          </p:cNvSpPr>
          <p:nvPr>
            <p:ph type="sldNum" sz="quarter" idx="12"/>
          </p:nvPr>
        </p:nvSpPr>
        <p:spPr/>
        <p:txBody>
          <a:bodyPr/>
          <a:lstStyle/>
          <a:p>
            <a:fld id="{085F940A-9C66-4CC5-8C80-4E2FE1E436C3}" type="slidenum">
              <a:rPr lang="en-US" smtClean="0"/>
              <a:t>2</a:t>
            </a:fld>
            <a:endParaRPr lang="en-US"/>
          </a:p>
        </p:txBody>
      </p:sp>
      <p:sp>
        <p:nvSpPr>
          <p:cNvPr id="2" name="Date Placeholder 3">
            <a:extLst>
              <a:ext uri="{FF2B5EF4-FFF2-40B4-BE49-F238E27FC236}">
                <a16:creationId xmlns:a16="http://schemas.microsoft.com/office/drawing/2014/main" id="{FA8B5ECE-DDC6-E5E1-685A-DF086F38C565}"/>
              </a:ext>
            </a:extLst>
          </p:cNvPr>
          <p:cNvSpPr>
            <a:spLocks noGrp="1"/>
          </p:cNvSpPr>
          <p:nvPr>
            <p:ph type="dt" sz="half" idx="10"/>
          </p:nvPr>
        </p:nvSpPr>
        <p:spPr>
          <a:xfrm>
            <a:off x="838200" y="6356350"/>
            <a:ext cx="2743200" cy="365125"/>
          </a:xfrm>
        </p:spPr>
        <p:txBody>
          <a:bodyPr/>
          <a:lstStyle/>
          <a:p>
            <a:r>
              <a:rPr lang="en-US" dirty="0"/>
              <a:t>7/18/2023</a:t>
            </a:r>
          </a:p>
        </p:txBody>
      </p:sp>
      <p:sp>
        <p:nvSpPr>
          <p:cNvPr id="3" name="Footer Placeholder 4">
            <a:extLst>
              <a:ext uri="{FF2B5EF4-FFF2-40B4-BE49-F238E27FC236}">
                <a16:creationId xmlns:a16="http://schemas.microsoft.com/office/drawing/2014/main" id="{7E31E0F3-4471-8BCD-E6F4-65FEE90D374D}"/>
              </a:ext>
            </a:extLst>
          </p:cNvPr>
          <p:cNvSpPr>
            <a:spLocks noGrp="1"/>
          </p:cNvSpPr>
          <p:nvPr>
            <p:ph type="ftr" sz="quarter" idx="11"/>
          </p:nvPr>
        </p:nvSpPr>
        <p:spPr>
          <a:xfrm>
            <a:off x="4038600" y="6356350"/>
            <a:ext cx="4114800" cy="365125"/>
          </a:xfrm>
        </p:spPr>
        <p:txBody>
          <a:bodyPr/>
          <a:lstStyle/>
          <a:p>
            <a:r>
              <a:rPr lang="en-US" dirty="0"/>
              <a:t>Open House #2</a:t>
            </a:r>
          </a:p>
        </p:txBody>
      </p:sp>
      <p:pic>
        <p:nvPicPr>
          <p:cNvPr id="9" name="Picture 8" descr="A diagram of a customer feedback with Crust in the background&#10;&#10;Description automatically generated">
            <a:extLst>
              <a:ext uri="{FF2B5EF4-FFF2-40B4-BE49-F238E27FC236}">
                <a16:creationId xmlns:a16="http://schemas.microsoft.com/office/drawing/2014/main" id="{3B27EB87-FA43-AE61-F695-7110C64D6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701" y="1788310"/>
            <a:ext cx="6149619" cy="4344110"/>
          </a:xfrm>
          <a:prstGeom prst="rect">
            <a:avLst/>
          </a:prstGeom>
        </p:spPr>
      </p:pic>
    </p:spTree>
    <p:extLst>
      <p:ext uri="{BB962C8B-B14F-4D97-AF65-F5344CB8AC3E}">
        <p14:creationId xmlns:p14="http://schemas.microsoft.com/office/powerpoint/2010/main" val="170718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EA600-AFC9-4DF4-A724-C980DF30603E}"/>
              </a:ext>
            </a:extLst>
          </p:cNvPr>
          <p:cNvSpPr>
            <a:spLocks noGrp="1"/>
          </p:cNvSpPr>
          <p:nvPr>
            <p:ph type="title"/>
          </p:nvPr>
        </p:nvSpPr>
        <p:spPr/>
        <p:txBody>
          <a:bodyPr/>
          <a:lstStyle/>
          <a:p>
            <a:r>
              <a:rPr lang="en-US" dirty="0"/>
              <a:t>Next Steps</a:t>
            </a:r>
          </a:p>
        </p:txBody>
      </p:sp>
      <p:sp>
        <p:nvSpPr>
          <p:cNvPr id="6" name="Slide Number Placeholder 5">
            <a:extLst>
              <a:ext uri="{FF2B5EF4-FFF2-40B4-BE49-F238E27FC236}">
                <a16:creationId xmlns:a16="http://schemas.microsoft.com/office/drawing/2014/main" id="{6C1B08E6-00B2-487E-A70F-40D5526F615E}"/>
              </a:ext>
            </a:extLst>
          </p:cNvPr>
          <p:cNvSpPr>
            <a:spLocks noGrp="1"/>
          </p:cNvSpPr>
          <p:nvPr>
            <p:ph type="sldNum" sz="quarter" idx="12"/>
          </p:nvPr>
        </p:nvSpPr>
        <p:spPr/>
        <p:txBody>
          <a:bodyPr/>
          <a:lstStyle/>
          <a:p>
            <a:fld id="{085F940A-9C66-4CC5-8C80-4E2FE1E436C3}" type="slidenum">
              <a:rPr lang="en-US" smtClean="0"/>
              <a:t>20</a:t>
            </a:fld>
            <a:endParaRPr lang="en-US"/>
          </a:p>
        </p:txBody>
      </p:sp>
      <p:sp>
        <p:nvSpPr>
          <p:cNvPr id="4" name="Date Placeholder 3">
            <a:extLst>
              <a:ext uri="{FF2B5EF4-FFF2-40B4-BE49-F238E27FC236}">
                <a16:creationId xmlns:a16="http://schemas.microsoft.com/office/drawing/2014/main" id="{DC8DB6A1-AF36-0775-7BBA-75078BB1F438}"/>
              </a:ext>
            </a:extLst>
          </p:cNvPr>
          <p:cNvSpPr>
            <a:spLocks noGrp="1"/>
          </p:cNvSpPr>
          <p:nvPr>
            <p:ph type="dt" sz="half" idx="10"/>
          </p:nvPr>
        </p:nvSpPr>
        <p:spPr>
          <a:xfrm>
            <a:off x="838200" y="6356350"/>
            <a:ext cx="2743200" cy="365125"/>
          </a:xfrm>
        </p:spPr>
        <p:txBody>
          <a:bodyPr/>
          <a:lstStyle/>
          <a:p>
            <a:r>
              <a:rPr lang="en-US" dirty="0"/>
              <a:t>7/18/2023</a:t>
            </a:r>
          </a:p>
        </p:txBody>
      </p:sp>
      <p:sp>
        <p:nvSpPr>
          <p:cNvPr id="5" name="Footer Placeholder 4">
            <a:extLst>
              <a:ext uri="{FF2B5EF4-FFF2-40B4-BE49-F238E27FC236}">
                <a16:creationId xmlns:a16="http://schemas.microsoft.com/office/drawing/2014/main" id="{855E3390-20BE-3F83-9CB0-03AAEA52790C}"/>
              </a:ext>
            </a:extLst>
          </p:cNvPr>
          <p:cNvSpPr>
            <a:spLocks noGrp="1"/>
          </p:cNvSpPr>
          <p:nvPr>
            <p:ph type="ftr" sz="quarter" idx="11"/>
          </p:nvPr>
        </p:nvSpPr>
        <p:spPr>
          <a:xfrm>
            <a:off x="4038600" y="6356350"/>
            <a:ext cx="4114800" cy="365125"/>
          </a:xfrm>
        </p:spPr>
        <p:txBody>
          <a:bodyPr/>
          <a:lstStyle/>
          <a:p>
            <a:r>
              <a:rPr lang="en-US" dirty="0"/>
              <a:t>Open House #2</a:t>
            </a:r>
          </a:p>
        </p:txBody>
      </p:sp>
      <p:sp>
        <p:nvSpPr>
          <p:cNvPr id="8" name="Content Placeholder 2">
            <a:extLst>
              <a:ext uri="{FF2B5EF4-FFF2-40B4-BE49-F238E27FC236}">
                <a16:creationId xmlns:a16="http://schemas.microsoft.com/office/drawing/2014/main" id="{49648DA6-C3DE-7B56-55FF-E2525B8B50AC}"/>
              </a:ext>
            </a:extLst>
          </p:cNvPr>
          <p:cNvSpPr>
            <a:spLocks noGrp="1"/>
          </p:cNvSpPr>
          <p:nvPr>
            <p:ph idx="1"/>
          </p:nvPr>
        </p:nvSpPr>
        <p:spPr>
          <a:xfrm>
            <a:off x="838200" y="1825625"/>
            <a:ext cx="10419080" cy="3637024"/>
          </a:xfrm>
        </p:spPr>
        <p:txBody>
          <a:bodyPr vert="horz" lIns="91440" tIns="45720" rIns="91440" bIns="45720" rtlCol="0" anchor="t">
            <a:normAutofit/>
          </a:bodyPr>
          <a:lstStyle/>
          <a:p>
            <a:pPr marL="517525" indent="-340995"/>
            <a:r>
              <a:rPr lang="en-US" dirty="0">
                <a:solidFill>
                  <a:schemeClr val="tx1">
                    <a:lumMod val="75000"/>
                    <a:lumOff val="25000"/>
                  </a:schemeClr>
                </a:solidFill>
                <a:latin typeface="Arial"/>
                <a:cs typeface="Arial"/>
              </a:rPr>
              <a:t>Bilingual Community Meetings – August 22 and 29, 2023</a:t>
            </a:r>
          </a:p>
          <a:p>
            <a:pPr marL="517525" indent="-340995"/>
            <a:r>
              <a:rPr lang="en-US" dirty="0">
                <a:solidFill>
                  <a:schemeClr val="tx1">
                    <a:lumMod val="75000"/>
                    <a:lumOff val="25000"/>
                  </a:schemeClr>
                </a:solidFill>
                <a:latin typeface="Arial"/>
                <a:cs typeface="Arial"/>
              </a:rPr>
              <a:t>City Council Presentation – August 24, 2023</a:t>
            </a:r>
          </a:p>
          <a:p>
            <a:pPr marL="517525" indent="-340995"/>
            <a:r>
              <a:rPr lang="en-US" dirty="0">
                <a:solidFill>
                  <a:schemeClr val="tx1">
                    <a:lumMod val="75000"/>
                    <a:lumOff val="25000"/>
                  </a:schemeClr>
                </a:solidFill>
                <a:latin typeface="Arial"/>
                <a:cs typeface="Arial"/>
              </a:rPr>
              <a:t>CWG Meeting #5 – September 2023</a:t>
            </a:r>
          </a:p>
          <a:p>
            <a:pPr marL="517525" indent="-340995"/>
            <a:r>
              <a:rPr lang="en-US" dirty="0">
                <a:solidFill>
                  <a:schemeClr val="tx1">
                    <a:lumMod val="75000"/>
                    <a:lumOff val="25000"/>
                  </a:schemeClr>
                </a:solidFill>
                <a:latin typeface="Arial"/>
                <a:cs typeface="Arial"/>
              </a:rPr>
              <a:t>City Council Presentation – January 2024</a:t>
            </a:r>
          </a:p>
          <a:p>
            <a:pPr marL="517525" indent="-340995"/>
            <a:endParaRPr lang="en-US" dirty="0">
              <a:solidFill>
                <a:schemeClr val="tx1">
                  <a:lumMod val="75000"/>
                  <a:lumOff val="25000"/>
                </a:schemeClr>
              </a:solidFill>
              <a:latin typeface="Arial"/>
              <a:cs typeface="Arial"/>
            </a:endParaRPr>
          </a:p>
          <a:p>
            <a:pPr marL="517525" indent="-340995">
              <a:buFont typeface="Wingdings" panose="05000000000000000000" pitchFamily="2" charset="2"/>
              <a:buChar char="§"/>
            </a:pPr>
            <a:endParaRPr lang="en-US" dirty="0">
              <a:solidFill>
                <a:schemeClr val="tx2"/>
              </a:solidFill>
              <a:latin typeface="Arial"/>
              <a:cs typeface="Arial"/>
            </a:endParaRPr>
          </a:p>
        </p:txBody>
      </p:sp>
    </p:spTree>
    <p:extLst>
      <p:ext uri="{BB962C8B-B14F-4D97-AF65-F5344CB8AC3E}">
        <p14:creationId xmlns:p14="http://schemas.microsoft.com/office/powerpoint/2010/main" val="240928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131E8-A779-4CAB-8599-BB2A911F4B64}"/>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9049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101372-95DC-4897-A15A-A40AD91495EB}"/>
              </a:ext>
            </a:extLst>
          </p:cNvPr>
          <p:cNvSpPr>
            <a:spLocks noGrp="1"/>
          </p:cNvSpPr>
          <p:nvPr>
            <p:ph type="title"/>
          </p:nvPr>
        </p:nvSpPr>
        <p:spPr/>
        <p:txBody>
          <a:bodyPr/>
          <a:lstStyle/>
          <a:p>
            <a:r>
              <a:rPr lang="en-US" dirty="0">
                <a:latin typeface="Arial"/>
                <a:cs typeface="Arial"/>
              </a:rPr>
              <a:t>Community Working Group </a:t>
            </a:r>
            <a:endParaRPr lang="en-US" dirty="0"/>
          </a:p>
        </p:txBody>
      </p:sp>
      <p:sp>
        <p:nvSpPr>
          <p:cNvPr id="8" name="Slide Number Placeholder 7">
            <a:extLst>
              <a:ext uri="{FF2B5EF4-FFF2-40B4-BE49-F238E27FC236}">
                <a16:creationId xmlns:a16="http://schemas.microsoft.com/office/drawing/2014/main" id="{D16C322E-50B6-4074-997E-24FD916E0063}"/>
              </a:ext>
            </a:extLst>
          </p:cNvPr>
          <p:cNvSpPr>
            <a:spLocks noGrp="1"/>
          </p:cNvSpPr>
          <p:nvPr>
            <p:ph type="sldNum" sz="quarter" idx="12"/>
          </p:nvPr>
        </p:nvSpPr>
        <p:spPr/>
        <p:txBody>
          <a:bodyPr/>
          <a:lstStyle/>
          <a:p>
            <a:fld id="{085F940A-9C66-4CC5-8C80-4E2FE1E436C3}" type="slidenum">
              <a:rPr lang="en-US" smtClean="0"/>
              <a:t>3</a:t>
            </a:fld>
            <a:endParaRPr lang="en-US"/>
          </a:p>
        </p:txBody>
      </p:sp>
      <p:sp>
        <p:nvSpPr>
          <p:cNvPr id="2" name="Date Placeholder 3">
            <a:extLst>
              <a:ext uri="{FF2B5EF4-FFF2-40B4-BE49-F238E27FC236}">
                <a16:creationId xmlns:a16="http://schemas.microsoft.com/office/drawing/2014/main" id="{FA8B5ECE-DDC6-E5E1-685A-DF086F38C565}"/>
              </a:ext>
            </a:extLst>
          </p:cNvPr>
          <p:cNvSpPr>
            <a:spLocks noGrp="1"/>
          </p:cNvSpPr>
          <p:nvPr>
            <p:ph type="dt" sz="half" idx="10"/>
          </p:nvPr>
        </p:nvSpPr>
        <p:spPr>
          <a:xfrm>
            <a:off x="838200" y="6356350"/>
            <a:ext cx="2743200" cy="365125"/>
          </a:xfrm>
        </p:spPr>
        <p:txBody>
          <a:bodyPr/>
          <a:lstStyle/>
          <a:p>
            <a:r>
              <a:rPr lang="en-US" dirty="0"/>
              <a:t>7/18/2023</a:t>
            </a:r>
          </a:p>
        </p:txBody>
      </p:sp>
      <p:sp>
        <p:nvSpPr>
          <p:cNvPr id="3" name="Footer Placeholder 4">
            <a:extLst>
              <a:ext uri="{FF2B5EF4-FFF2-40B4-BE49-F238E27FC236}">
                <a16:creationId xmlns:a16="http://schemas.microsoft.com/office/drawing/2014/main" id="{7E31E0F3-4471-8BCD-E6F4-65FEE90D374D}"/>
              </a:ext>
            </a:extLst>
          </p:cNvPr>
          <p:cNvSpPr>
            <a:spLocks noGrp="1"/>
          </p:cNvSpPr>
          <p:nvPr>
            <p:ph type="ftr" sz="quarter" idx="11"/>
          </p:nvPr>
        </p:nvSpPr>
        <p:spPr>
          <a:xfrm>
            <a:off x="4038600" y="6356350"/>
            <a:ext cx="4114800" cy="365125"/>
          </a:xfrm>
        </p:spPr>
        <p:txBody>
          <a:bodyPr/>
          <a:lstStyle/>
          <a:p>
            <a:r>
              <a:rPr lang="en-US" dirty="0"/>
              <a:t>Open House #2</a:t>
            </a:r>
          </a:p>
        </p:txBody>
      </p:sp>
      <p:sp>
        <p:nvSpPr>
          <p:cNvPr id="5" name="TextBox 4">
            <a:extLst>
              <a:ext uri="{FF2B5EF4-FFF2-40B4-BE49-F238E27FC236}">
                <a16:creationId xmlns:a16="http://schemas.microsoft.com/office/drawing/2014/main" id="{4D440344-0B19-5428-BB2E-AB781AA6D8A1}"/>
              </a:ext>
            </a:extLst>
          </p:cNvPr>
          <p:cNvSpPr txBox="1"/>
          <p:nvPr/>
        </p:nvSpPr>
        <p:spPr>
          <a:xfrm>
            <a:off x="841247" y="1828800"/>
            <a:ext cx="6885631" cy="32090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7525" indent="-340995">
              <a:lnSpc>
                <a:spcPct val="90000"/>
              </a:lnSpc>
              <a:spcBef>
                <a:spcPts val="1000"/>
              </a:spcBef>
              <a:buClr>
                <a:schemeClr val="accent1"/>
              </a:buClr>
              <a:buFont typeface="Wingdings" panose="05000000000000000000" pitchFamily="2" charset="2"/>
              <a:buChar char="§"/>
            </a:pPr>
            <a:r>
              <a:rPr lang="en-US" sz="2800" dirty="0">
                <a:solidFill>
                  <a:schemeClr val="tx1">
                    <a:lumMod val="75000"/>
                    <a:lumOff val="25000"/>
                  </a:schemeClr>
                </a:solidFill>
                <a:latin typeface="Arial"/>
                <a:cs typeface="Arial"/>
              </a:rPr>
              <a:t>Three workshop meetings, five in total </a:t>
            </a:r>
          </a:p>
          <a:p>
            <a:pPr marL="517525" indent="-340995">
              <a:lnSpc>
                <a:spcPct val="90000"/>
              </a:lnSpc>
              <a:spcBef>
                <a:spcPts val="1000"/>
              </a:spcBef>
              <a:buClr>
                <a:schemeClr val="accent1"/>
              </a:buClr>
              <a:buFont typeface="Wingdings" panose="05000000000000000000" pitchFamily="2" charset="2"/>
              <a:buChar char="§"/>
            </a:pPr>
            <a:r>
              <a:rPr lang="en-US" sz="2800" dirty="0">
                <a:solidFill>
                  <a:schemeClr val="tx1">
                    <a:lumMod val="75000"/>
                    <a:lumOff val="25000"/>
                  </a:schemeClr>
                </a:solidFill>
                <a:latin typeface="Arial"/>
                <a:cs typeface="Arial"/>
              </a:rPr>
              <a:t>30 members diverse perspectives </a:t>
            </a:r>
          </a:p>
          <a:p>
            <a:pPr marL="517525" indent="-340995">
              <a:lnSpc>
                <a:spcPct val="90000"/>
              </a:lnSpc>
              <a:spcBef>
                <a:spcPts val="1000"/>
              </a:spcBef>
              <a:buClr>
                <a:schemeClr val="accent1"/>
              </a:buClr>
              <a:buFont typeface="Wingdings" panose="05000000000000000000" pitchFamily="2" charset="2"/>
              <a:buChar char="§"/>
            </a:pPr>
            <a:r>
              <a:rPr lang="en-US" sz="2800" dirty="0">
                <a:solidFill>
                  <a:schemeClr val="tx1">
                    <a:lumMod val="75000"/>
                    <a:lumOff val="25000"/>
                  </a:schemeClr>
                </a:solidFill>
                <a:latin typeface="Arial"/>
                <a:cs typeface="Arial"/>
              </a:rPr>
              <a:t>Constructive dialogue </a:t>
            </a:r>
          </a:p>
          <a:p>
            <a:pPr marL="517525" indent="-340995">
              <a:lnSpc>
                <a:spcPct val="90000"/>
              </a:lnSpc>
              <a:spcBef>
                <a:spcPts val="1000"/>
              </a:spcBef>
              <a:buClr>
                <a:schemeClr val="accent1"/>
              </a:buClr>
              <a:buFont typeface="Wingdings" panose="05000000000000000000" pitchFamily="2" charset="2"/>
              <a:buChar char="§"/>
            </a:pPr>
            <a:r>
              <a:rPr lang="en-US" sz="2800" dirty="0">
                <a:solidFill>
                  <a:schemeClr val="tx1">
                    <a:lumMod val="75000"/>
                    <a:lumOff val="25000"/>
                  </a:schemeClr>
                </a:solidFill>
                <a:latin typeface="Arial"/>
                <a:cs typeface="Arial"/>
              </a:rPr>
              <a:t>Additional meetings to connect and learn from each other </a:t>
            </a:r>
          </a:p>
          <a:p>
            <a:pPr marL="517525" indent="-340995">
              <a:lnSpc>
                <a:spcPct val="90000"/>
              </a:lnSpc>
              <a:spcBef>
                <a:spcPts val="1000"/>
              </a:spcBef>
              <a:buClr>
                <a:schemeClr val="accent1"/>
              </a:buClr>
              <a:buFont typeface="Wingdings" panose="05000000000000000000" pitchFamily="2" charset="2"/>
              <a:buChar char="§"/>
            </a:pPr>
            <a:endParaRPr lang="en-US" sz="2800" dirty="0">
              <a:solidFill>
                <a:schemeClr val="tx1">
                  <a:lumMod val="75000"/>
                  <a:lumOff val="25000"/>
                </a:schemeClr>
              </a:solidFill>
              <a:latin typeface="Arial"/>
              <a:cs typeface="Arial"/>
            </a:endParaRPr>
          </a:p>
          <a:p>
            <a:endParaRPr lang="en-US" dirty="0">
              <a:cs typeface="Calibri"/>
            </a:endParaRPr>
          </a:p>
        </p:txBody>
      </p:sp>
      <p:pic>
        <p:nvPicPr>
          <p:cNvPr id="7" name="Picture 6">
            <a:extLst>
              <a:ext uri="{FF2B5EF4-FFF2-40B4-BE49-F238E27FC236}">
                <a16:creationId xmlns:a16="http://schemas.microsoft.com/office/drawing/2014/main" id="{EBA63659-DEDB-F172-EB03-CF896E487FE8}"/>
              </a:ext>
            </a:extLst>
          </p:cNvPr>
          <p:cNvPicPr>
            <a:picLocks noChangeAspect="1"/>
          </p:cNvPicPr>
          <p:nvPr/>
        </p:nvPicPr>
        <p:blipFill rotWithShape="1">
          <a:blip r:embed="rId3">
            <a:extLst>
              <a:ext uri="{28A0092B-C50C-407E-A947-70E740481C1C}">
                <a14:useLocalDpi xmlns:a14="http://schemas.microsoft.com/office/drawing/2010/main" val="0"/>
              </a:ext>
            </a:extLst>
          </a:blip>
          <a:srcRect l="28714"/>
          <a:stretch/>
        </p:blipFill>
        <p:spPr>
          <a:xfrm rot="5400000">
            <a:off x="7820572" y="1893135"/>
            <a:ext cx="3596882" cy="37842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579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1328C50-E02B-9C22-FBA1-203F945DFB6A}"/>
              </a:ext>
            </a:extLst>
          </p:cNvPr>
          <p:cNvPicPr>
            <a:picLocks noChangeAspect="1"/>
          </p:cNvPicPr>
          <p:nvPr/>
        </p:nvPicPr>
        <p:blipFill>
          <a:blip r:embed="rId2">
            <a:extLst>
              <a:ext uri="{28A0092B-C50C-407E-A947-70E740481C1C}">
                <a14:useLocalDpi xmlns:a14="http://schemas.microsoft.com/office/drawing/2010/main" val="0"/>
              </a:ext>
            </a:extLst>
          </a:blip>
          <a:srcRect t="252" b="252"/>
          <a:stretch/>
        </p:blipFill>
        <p:spPr>
          <a:xfrm>
            <a:off x="4418106" y="1742149"/>
            <a:ext cx="4351918" cy="4329977"/>
          </a:xfrm>
          <a:prstGeom prst="rect">
            <a:avLst/>
          </a:prstGeom>
        </p:spPr>
      </p:pic>
      <p:sp>
        <p:nvSpPr>
          <p:cNvPr id="2" name="Title 1">
            <a:extLst>
              <a:ext uri="{FF2B5EF4-FFF2-40B4-BE49-F238E27FC236}">
                <a16:creationId xmlns:a16="http://schemas.microsoft.com/office/drawing/2014/main" id="{8939159F-FF4F-46FD-94A2-10CAD9D01F65}"/>
              </a:ext>
            </a:extLst>
          </p:cNvPr>
          <p:cNvSpPr>
            <a:spLocks noGrp="1"/>
          </p:cNvSpPr>
          <p:nvPr>
            <p:ph type="title"/>
          </p:nvPr>
        </p:nvSpPr>
        <p:spPr/>
        <p:txBody>
          <a:bodyPr/>
          <a:lstStyle/>
          <a:p>
            <a:r>
              <a:rPr lang="en-US" dirty="0">
                <a:latin typeface="Arial"/>
                <a:cs typeface="Arial"/>
              </a:rPr>
              <a:t>Process Outcomes</a:t>
            </a:r>
            <a:endParaRPr lang="en-US" dirty="0"/>
          </a:p>
        </p:txBody>
      </p:sp>
      <p:sp>
        <p:nvSpPr>
          <p:cNvPr id="6" name="Slide Number Placeholder 5">
            <a:extLst>
              <a:ext uri="{FF2B5EF4-FFF2-40B4-BE49-F238E27FC236}">
                <a16:creationId xmlns:a16="http://schemas.microsoft.com/office/drawing/2014/main" id="{A7CB026B-1EA5-49FE-8403-E22EFFF818E6}"/>
              </a:ext>
            </a:extLst>
          </p:cNvPr>
          <p:cNvSpPr>
            <a:spLocks noGrp="1"/>
          </p:cNvSpPr>
          <p:nvPr>
            <p:ph type="sldNum" sz="quarter" idx="12"/>
          </p:nvPr>
        </p:nvSpPr>
        <p:spPr/>
        <p:txBody>
          <a:bodyPr/>
          <a:lstStyle/>
          <a:p>
            <a:fld id="{085F940A-9C66-4CC5-8C80-4E2FE1E436C3}" type="slidenum">
              <a:rPr lang="en-US" smtClean="0"/>
              <a:t>4</a:t>
            </a:fld>
            <a:endParaRPr lang="en-US"/>
          </a:p>
        </p:txBody>
      </p:sp>
      <p:sp>
        <p:nvSpPr>
          <p:cNvPr id="14" name="TextBox 13">
            <a:extLst>
              <a:ext uri="{FF2B5EF4-FFF2-40B4-BE49-F238E27FC236}">
                <a16:creationId xmlns:a16="http://schemas.microsoft.com/office/drawing/2014/main" id="{DE6456D8-0383-A4AA-BF22-F85316EBF6CC}"/>
              </a:ext>
            </a:extLst>
          </p:cNvPr>
          <p:cNvSpPr txBox="1"/>
          <p:nvPr/>
        </p:nvSpPr>
        <p:spPr>
          <a:xfrm>
            <a:off x="979923" y="3909026"/>
            <a:ext cx="3732914" cy="830997"/>
          </a:xfrm>
          <a:prstGeom prst="rect">
            <a:avLst/>
          </a:prstGeom>
          <a:noFill/>
        </p:spPr>
        <p:txBody>
          <a:bodyPr wrap="square">
            <a:spAutoFit/>
          </a:bodyPr>
          <a:lstStyle/>
          <a:p>
            <a:r>
              <a:rPr lang="en-US" sz="2400" b="1" dirty="0">
                <a:solidFill>
                  <a:schemeClr val="tx2"/>
                </a:solidFill>
                <a:latin typeface="Arial"/>
                <a:cs typeface="Arial"/>
              </a:rPr>
              <a:t>Desired Action Items</a:t>
            </a:r>
            <a:endParaRPr lang="en-US" sz="2400" b="1" i="1" dirty="0">
              <a:solidFill>
                <a:schemeClr val="tx2"/>
              </a:solidFill>
            </a:endParaRPr>
          </a:p>
          <a:p>
            <a:pPr marL="285750" indent="-285750">
              <a:buFont typeface="Arial" panose="020B0604020202020204" pitchFamily="34" charset="0"/>
              <a:buChar char="•"/>
            </a:pPr>
            <a:r>
              <a:rPr lang="en-US" sz="2400" dirty="0">
                <a:solidFill>
                  <a:schemeClr val="tx2"/>
                </a:solidFill>
                <a:latin typeface="Arial"/>
                <a:cs typeface="Arial"/>
              </a:rPr>
              <a:t>Obtain feedback</a:t>
            </a:r>
          </a:p>
        </p:txBody>
      </p:sp>
      <p:sp>
        <p:nvSpPr>
          <p:cNvPr id="16" name="TextBox 15">
            <a:extLst>
              <a:ext uri="{FF2B5EF4-FFF2-40B4-BE49-F238E27FC236}">
                <a16:creationId xmlns:a16="http://schemas.microsoft.com/office/drawing/2014/main" id="{4006B4FA-79A3-071D-EAF2-DAF0647BA34C}"/>
              </a:ext>
            </a:extLst>
          </p:cNvPr>
          <p:cNvSpPr txBox="1"/>
          <p:nvPr/>
        </p:nvSpPr>
        <p:spPr>
          <a:xfrm>
            <a:off x="8913442" y="1968145"/>
            <a:ext cx="2736785" cy="1569660"/>
          </a:xfrm>
          <a:prstGeom prst="rect">
            <a:avLst/>
          </a:prstGeom>
          <a:noFill/>
        </p:spPr>
        <p:txBody>
          <a:bodyPr wrap="square">
            <a:spAutoFit/>
          </a:bodyPr>
          <a:lstStyle/>
          <a:p>
            <a:r>
              <a:rPr lang="en-US" sz="2400" b="1" dirty="0">
                <a:solidFill>
                  <a:schemeClr val="tx2"/>
                </a:solidFill>
                <a:latin typeface="Arial"/>
                <a:cs typeface="Arial"/>
              </a:rPr>
              <a:t>Scenarios </a:t>
            </a:r>
            <a:endParaRPr lang="en-US" sz="2400" b="1" dirty="0">
              <a:solidFill>
                <a:schemeClr val="tx2"/>
              </a:solidFill>
            </a:endParaRPr>
          </a:p>
          <a:p>
            <a:pPr marL="285750" indent="-285750">
              <a:buFont typeface="Arial" panose="020B0604020202020204" pitchFamily="34" charset="0"/>
              <a:buChar char="•"/>
            </a:pPr>
            <a:r>
              <a:rPr lang="en-US" sz="2400" dirty="0">
                <a:solidFill>
                  <a:schemeClr val="tx2"/>
                </a:solidFill>
                <a:latin typeface="Arial"/>
                <a:cs typeface="Arial"/>
              </a:rPr>
              <a:t>Present scenarios</a:t>
            </a:r>
          </a:p>
          <a:p>
            <a:pPr marL="285750" indent="-285750">
              <a:buFont typeface="Arial" panose="020B0604020202020204" pitchFamily="34" charset="0"/>
              <a:buChar char="•"/>
            </a:pPr>
            <a:r>
              <a:rPr lang="en-US" sz="2400" dirty="0">
                <a:solidFill>
                  <a:schemeClr val="tx2"/>
                </a:solidFill>
                <a:latin typeface="Arial"/>
                <a:cs typeface="Arial"/>
              </a:rPr>
              <a:t>Obtain feedback</a:t>
            </a:r>
          </a:p>
        </p:txBody>
      </p:sp>
      <p:sp>
        <p:nvSpPr>
          <p:cNvPr id="3" name="Date Placeholder 3">
            <a:extLst>
              <a:ext uri="{FF2B5EF4-FFF2-40B4-BE49-F238E27FC236}">
                <a16:creationId xmlns:a16="http://schemas.microsoft.com/office/drawing/2014/main" id="{9D8CB8A8-55DB-1107-9449-01F85D57F790}"/>
              </a:ext>
            </a:extLst>
          </p:cNvPr>
          <p:cNvSpPr>
            <a:spLocks noGrp="1"/>
          </p:cNvSpPr>
          <p:nvPr>
            <p:ph type="dt" sz="half" idx="10"/>
          </p:nvPr>
        </p:nvSpPr>
        <p:spPr>
          <a:xfrm>
            <a:off x="838200" y="6356350"/>
            <a:ext cx="2743200" cy="365125"/>
          </a:xfrm>
        </p:spPr>
        <p:txBody>
          <a:bodyPr/>
          <a:lstStyle/>
          <a:p>
            <a:r>
              <a:rPr lang="en-US" dirty="0"/>
              <a:t>7/18/2023</a:t>
            </a:r>
          </a:p>
        </p:txBody>
      </p:sp>
      <p:sp>
        <p:nvSpPr>
          <p:cNvPr id="5" name="Footer Placeholder 4">
            <a:extLst>
              <a:ext uri="{FF2B5EF4-FFF2-40B4-BE49-F238E27FC236}">
                <a16:creationId xmlns:a16="http://schemas.microsoft.com/office/drawing/2014/main" id="{CE368187-40DE-A60C-303D-1F2EB2BDD1B3}"/>
              </a:ext>
            </a:extLst>
          </p:cNvPr>
          <p:cNvSpPr>
            <a:spLocks noGrp="1"/>
          </p:cNvSpPr>
          <p:nvPr>
            <p:ph type="ftr" sz="quarter" idx="11"/>
          </p:nvPr>
        </p:nvSpPr>
        <p:spPr>
          <a:xfrm>
            <a:off x="4038600" y="6356350"/>
            <a:ext cx="4114800" cy="365125"/>
          </a:xfrm>
        </p:spPr>
        <p:txBody>
          <a:bodyPr/>
          <a:lstStyle/>
          <a:p>
            <a:r>
              <a:rPr lang="en-US" dirty="0"/>
              <a:t>Open House #2</a:t>
            </a:r>
          </a:p>
        </p:txBody>
      </p:sp>
    </p:spTree>
    <p:extLst>
      <p:ext uri="{BB962C8B-B14F-4D97-AF65-F5344CB8AC3E}">
        <p14:creationId xmlns:p14="http://schemas.microsoft.com/office/powerpoint/2010/main" val="62946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101372-95DC-4897-A15A-A40AD91495EB}"/>
              </a:ext>
            </a:extLst>
          </p:cNvPr>
          <p:cNvSpPr>
            <a:spLocks noGrp="1"/>
          </p:cNvSpPr>
          <p:nvPr>
            <p:ph type="title"/>
          </p:nvPr>
        </p:nvSpPr>
        <p:spPr/>
        <p:txBody>
          <a:bodyPr/>
          <a:lstStyle/>
          <a:p>
            <a:r>
              <a:rPr lang="en-US" dirty="0"/>
              <a:t>Desired Action Items</a:t>
            </a:r>
          </a:p>
        </p:txBody>
      </p:sp>
      <p:sp>
        <p:nvSpPr>
          <p:cNvPr id="6" name="Content Placeholder 5">
            <a:extLst>
              <a:ext uri="{FF2B5EF4-FFF2-40B4-BE49-F238E27FC236}">
                <a16:creationId xmlns:a16="http://schemas.microsoft.com/office/drawing/2014/main" id="{0C957D07-909C-F13C-ED0D-C4933CAEE4DB}"/>
              </a:ext>
            </a:extLst>
          </p:cNvPr>
          <p:cNvSpPr>
            <a:spLocks noGrp="1"/>
          </p:cNvSpPr>
          <p:nvPr>
            <p:ph sz="half" idx="1"/>
          </p:nvPr>
        </p:nvSpPr>
        <p:spPr>
          <a:xfrm>
            <a:off x="838199" y="1825625"/>
            <a:ext cx="10716492" cy="4351338"/>
          </a:xfrm>
        </p:spPr>
        <p:txBody>
          <a:bodyPr vert="horz" lIns="91440" tIns="45720" rIns="91440" bIns="45720" rtlCol="0" anchor="t">
            <a:normAutofit/>
          </a:bodyPr>
          <a:lstStyle/>
          <a:p>
            <a:pPr marL="517525" indent="-340995"/>
            <a:r>
              <a:rPr lang="en-US" dirty="0">
                <a:solidFill>
                  <a:schemeClr val="tx1">
                    <a:lumMod val="75000"/>
                    <a:lumOff val="25000"/>
                  </a:schemeClr>
                </a:solidFill>
                <a:latin typeface="Arial"/>
                <a:cs typeface="Arial"/>
              </a:rPr>
              <a:t>Planning horizon to begin implementation within next 0-5 years</a:t>
            </a:r>
            <a:endParaRPr lang="en-US" dirty="0"/>
          </a:p>
          <a:p>
            <a:pPr marL="517525" indent="-340995"/>
            <a:r>
              <a:rPr lang="en-US" dirty="0">
                <a:solidFill>
                  <a:schemeClr val="tx1">
                    <a:lumMod val="75000"/>
                    <a:lumOff val="25000"/>
                  </a:schemeClr>
                </a:solidFill>
                <a:latin typeface="Arial"/>
                <a:cs typeface="Arial"/>
              </a:rPr>
              <a:t>Feedback received to date helped developed this list </a:t>
            </a:r>
            <a:endParaRPr lang="en-US" dirty="0">
              <a:solidFill>
                <a:schemeClr val="tx1">
                  <a:lumMod val="75000"/>
                  <a:lumOff val="25000"/>
                </a:schemeClr>
              </a:solidFill>
            </a:endParaRPr>
          </a:p>
          <a:p>
            <a:pPr marL="517525" indent="-340995"/>
            <a:r>
              <a:rPr lang="en-US" dirty="0">
                <a:solidFill>
                  <a:schemeClr val="tx1">
                    <a:lumMod val="75000"/>
                    <a:lumOff val="25000"/>
                  </a:schemeClr>
                </a:solidFill>
                <a:latin typeface="Arial"/>
                <a:cs typeface="Arial"/>
              </a:rPr>
              <a:t>Themes, issues and/or concerns from stakeholders</a:t>
            </a:r>
          </a:p>
          <a:p>
            <a:pPr marL="517525" indent="-340995"/>
            <a:endParaRPr lang="en-US" dirty="0">
              <a:solidFill>
                <a:schemeClr val="tx1">
                  <a:lumMod val="75000"/>
                  <a:lumOff val="25000"/>
                </a:schemeClr>
              </a:solidFill>
              <a:latin typeface="Arial"/>
              <a:cs typeface="Arial"/>
            </a:endParaRPr>
          </a:p>
        </p:txBody>
      </p:sp>
      <p:sp>
        <p:nvSpPr>
          <p:cNvPr id="8" name="Slide Number Placeholder 7">
            <a:extLst>
              <a:ext uri="{FF2B5EF4-FFF2-40B4-BE49-F238E27FC236}">
                <a16:creationId xmlns:a16="http://schemas.microsoft.com/office/drawing/2014/main" id="{D16C322E-50B6-4074-997E-24FD916E0063}"/>
              </a:ext>
            </a:extLst>
          </p:cNvPr>
          <p:cNvSpPr>
            <a:spLocks noGrp="1"/>
          </p:cNvSpPr>
          <p:nvPr>
            <p:ph type="sldNum" sz="quarter" idx="12"/>
          </p:nvPr>
        </p:nvSpPr>
        <p:spPr/>
        <p:txBody>
          <a:bodyPr/>
          <a:lstStyle/>
          <a:p>
            <a:fld id="{085F940A-9C66-4CC5-8C80-4E2FE1E436C3}" type="slidenum">
              <a:rPr lang="en-US" smtClean="0"/>
              <a:pPr/>
              <a:t>5</a:t>
            </a:fld>
            <a:endParaRPr lang="en-US"/>
          </a:p>
        </p:txBody>
      </p:sp>
      <p:pic>
        <p:nvPicPr>
          <p:cNvPr id="10" name="Graphic 9">
            <a:extLst>
              <a:ext uri="{FF2B5EF4-FFF2-40B4-BE49-F238E27FC236}">
                <a16:creationId xmlns:a16="http://schemas.microsoft.com/office/drawing/2014/main" id="{C7FC9C06-DB4D-5682-E79D-5A68D41073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53674" y="3534701"/>
            <a:ext cx="2274703" cy="2274703"/>
          </a:xfrm>
          <a:prstGeom prst="rect">
            <a:avLst/>
          </a:prstGeom>
        </p:spPr>
      </p:pic>
      <p:sp>
        <p:nvSpPr>
          <p:cNvPr id="2" name="Date Placeholder 3">
            <a:extLst>
              <a:ext uri="{FF2B5EF4-FFF2-40B4-BE49-F238E27FC236}">
                <a16:creationId xmlns:a16="http://schemas.microsoft.com/office/drawing/2014/main" id="{73423FFA-8858-6073-15D8-70317069642B}"/>
              </a:ext>
            </a:extLst>
          </p:cNvPr>
          <p:cNvSpPr>
            <a:spLocks noGrp="1"/>
          </p:cNvSpPr>
          <p:nvPr>
            <p:ph type="dt" sz="half" idx="10"/>
          </p:nvPr>
        </p:nvSpPr>
        <p:spPr>
          <a:xfrm>
            <a:off x="838200" y="6356350"/>
            <a:ext cx="2743200" cy="365125"/>
          </a:xfrm>
        </p:spPr>
        <p:txBody>
          <a:bodyPr/>
          <a:lstStyle/>
          <a:p>
            <a:r>
              <a:rPr lang="en-US" dirty="0"/>
              <a:t>7/18/2023</a:t>
            </a:r>
          </a:p>
        </p:txBody>
      </p:sp>
      <p:sp>
        <p:nvSpPr>
          <p:cNvPr id="7" name="Footer Placeholder 4">
            <a:extLst>
              <a:ext uri="{FF2B5EF4-FFF2-40B4-BE49-F238E27FC236}">
                <a16:creationId xmlns:a16="http://schemas.microsoft.com/office/drawing/2014/main" id="{B1A88011-A0AA-8A99-AFFD-8F68A8388919}"/>
              </a:ext>
            </a:extLst>
          </p:cNvPr>
          <p:cNvSpPr>
            <a:spLocks noGrp="1"/>
          </p:cNvSpPr>
          <p:nvPr>
            <p:ph type="ftr" sz="quarter" idx="11"/>
          </p:nvPr>
        </p:nvSpPr>
        <p:spPr>
          <a:xfrm>
            <a:off x="4038600" y="6356350"/>
            <a:ext cx="4114800" cy="365125"/>
          </a:xfrm>
        </p:spPr>
        <p:txBody>
          <a:bodyPr/>
          <a:lstStyle/>
          <a:p>
            <a:r>
              <a:rPr lang="en-US" dirty="0"/>
              <a:t>Open House #2</a:t>
            </a:r>
          </a:p>
        </p:txBody>
      </p:sp>
    </p:spTree>
    <p:extLst>
      <p:ext uri="{BB962C8B-B14F-4D97-AF65-F5344CB8AC3E}">
        <p14:creationId xmlns:p14="http://schemas.microsoft.com/office/powerpoint/2010/main" val="289214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2935262-A1A9-DA5A-CC36-1F766460906F}"/>
              </a:ext>
            </a:extLst>
          </p:cNvPr>
          <p:cNvSpPr>
            <a:spLocks noGrp="1"/>
          </p:cNvSpPr>
          <p:nvPr>
            <p:ph type="title"/>
          </p:nvPr>
        </p:nvSpPr>
        <p:spPr/>
        <p:txBody>
          <a:bodyPr/>
          <a:lstStyle/>
          <a:p>
            <a:r>
              <a:rPr lang="en-US"/>
              <a:t>Scenarios</a:t>
            </a:r>
          </a:p>
        </p:txBody>
      </p:sp>
      <p:sp>
        <p:nvSpPr>
          <p:cNvPr id="7" name="Slide Number Placeholder 6">
            <a:extLst>
              <a:ext uri="{FF2B5EF4-FFF2-40B4-BE49-F238E27FC236}">
                <a16:creationId xmlns:a16="http://schemas.microsoft.com/office/drawing/2014/main" id="{571E96D6-1185-A395-7E78-752D1540E43F}"/>
              </a:ext>
            </a:extLst>
          </p:cNvPr>
          <p:cNvSpPr>
            <a:spLocks noGrp="1"/>
          </p:cNvSpPr>
          <p:nvPr>
            <p:ph type="sldNum" sz="quarter" idx="4294967295"/>
          </p:nvPr>
        </p:nvSpPr>
        <p:spPr>
          <a:xfrm>
            <a:off x="9448800" y="6356350"/>
            <a:ext cx="2743200" cy="365125"/>
          </a:xfrm>
        </p:spPr>
        <p:txBody>
          <a:bodyPr/>
          <a:lstStyle/>
          <a:p>
            <a:fld id="{085F940A-9C66-4CC5-8C80-4E2FE1E436C3}" type="slidenum">
              <a:rPr lang="en-US" smtClean="0"/>
              <a:t>6</a:t>
            </a:fld>
            <a:endParaRPr lang="en-US"/>
          </a:p>
        </p:txBody>
      </p:sp>
    </p:spTree>
    <p:extLst>
      <p:ext uri="{BB962C8B-B14F-4D97-AF65-F5344CB8AC3E}">
        <p14:creationId xmlns:p14="http://schemas.microsoft.com/office/powerpoint/2010/main" val="214662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A6D2-27CC-66D7-2359-132E984AC369}"/>
              </a:ext>
            </a:extLst>
          </p:cNvPr>
          <p:cNvSpPr>
            <a:spLocks noGrp="1"/>
          </p:cNvSpPr>
          <p:nvPr>
            <p:ph type="title"/>
          </p:nvPr>
        </p:nvSpPr>
        <p:spPr/>
        <p:txBody>
          <a:bodyPr/>
          <a:lstStyle/>
          <a:p>
            <a:r>
              <a:rPr lang="en-US"/>
              <a:t>Scenario Development</a:t>
            </a:r>
          </a:p>
        </p:txBody>
      </p:sp>
      <p:sp>
        <p:nvSpPr>
          <p:cNvPr id="3" name="Content Placeholder 2">
            <a:extLst>
              <a:ext uri="{FF2B5EF4-FFF2-40B4-BE49-F238E27FC236}">
                <a16:creationId xmlns:a16="http://schemas.microsoft.com/office/drawing/2014/main" id="{F563F1AD-6905-CD22-C6B8-4E2639210828}"/>
              </a:ext>
            </a:extLst>
          </p:cNvPr>
          <p:cNvSpPr>
            <a:spLocks noGrp="1"/>
          </p:cNvSpPr>
          <p:nvPr>
            <p:ph idx="1"/>
          </p:nvPr>
        </p:nvSpPr>
        <p:spPr>
          <a:xfrm>
            <a:off x="838199" y="1825625"/>
            <a:ext cx="11353801" cy="4351338"/>
          </a:xfrm>
        </p:spPr>
        <p:txBody>
          <a:bodyPr vert="horz" lIns="91440" tIns="45720" rIns="91440" bIns="45720" rtlCol="0" anchor="t">
            <a:normAutofit/>
          </a:bodyPr>
          <a:lstStyle/>
          <a:p>
            <a:pPr marL="517525" indent="-340995"/>
            <a:r>
              <a:rPr lang="en-US" dirty="0">
                <a:solidFill>
                  <a:schemeClr val="tx1">
                    <a:lumMod val="75000"/>
                    <a:lumOff val="25000"/>
                  </a:schemeClr>
                </a:solidFill>
                <a:latin typeface="Arial"/>
                <a:cs typeface="Arial"/>
              </a:rPr>
              <a:t>Draft scenarios</a:t>
            </a:r>
          </a:p>
          <a:p>
            <a:pPr marL="973138" lvl="2" indent="-339725">
              <a:spcBef>
                <a:spcPts val="1000"/>
              </a:spcBef>
              <a:buFont typeface="+mj-lt"/>
              <a:buAutoNum type="arabicPeriod"/>
            </a:pPr>
            <a:r>
              <a:rPr lang="en-US" sz="2400" dirty="0">
                <a:solidFill>
                  <a:schemeClr val="tx1">
                    <a:lumMod val="75000"/>
                    <a:lumOff val="25000"/>
                  </a:schemeClr>
                </a:solidFill>
                <a:latin typeface="Arial"/>
                <a:cs typeface="Arial"/>
              </a:rPr>
              <a:t>Existing Airport with Enhanced Maintenance</a:t>
            </a:r>
          </a:p>
          <a:p>
            <a:pPr marL="973138" lvl="2" indent="-339725">
              <a:spcBef>
                <a:spcPts val="1000"/>
              </a:spcBef>
              <a:buFont typeface="+mj-lt"/>
              <a:buAutoNum type="arabicPeriod"/>
            </a:pPr>
            <a:r>
              <a:rPr lang="en-US" sz="2400" dirty="0">
                <a:solidFill>
                  <a:schemeClr val="tx1">
                    <a:lumMod val="75000"/>
                    <a:lumOff val="25000"/>
                  </a:schemeClr>
                </a:solidFill>
                <a:latin typeface="Arial"/>
                <a:cs typeface="Arial"/>
              </a:rPr>
              <a:t>Airport with Aviation Improvements</a:t>
            </a:r>
          </a:p>
          <a:p>
            <a:pPr marL="973138" lvl="2" indent="-339725">
              <a:spcBef>
                <a:spcPts val="1000"/>
              </a:spcBef>
              <a:buFont typeface="+mj-lt"/>
              <a:buAutoNum type="arabicPeriod"/>
            </a:pPr>
            <a:r>
              <a:rPr lang="en-US" sz="2400" dirty="0">
                <a:solidFill>
                  <a:schemeClr val="tx1">
                    <a:lumMod val="75000"/>
                    <a:lumOff val="25000"/>
                  </a:schemeClr>
                </a:solidFill>
                <a:latin typeface="Arial"/>
                <a:cs typeface="Arial"/>
              </a:rPr>
              <a:t>Airport with Neighborhood Serving Uses and Housing Lite</a:t>
            </a:r>
          </a:p>
          <a:p>
            <a:pPr marL="973138" lvl="2" indent="-339725">
              <a:spcBef>
                <a:spcPts val="1000"/>
              </a:spcBef>
              <a:buFont typeface="+mj-lt"/>
              <a:buAutoNum type="arabicPeriod"/>
            </a:pPr>
            <a:r>
              <a:rPr lang="en-US" sz="2400" dirty="0">
                <a:solidFill>
                  <a:schemeClr val="tx1">
                    <a:lumMod val="75000"/>
                    <a:lumOff val="25000"/>
                  </a:schemeClr>
                </a:solidFill>
                <a:latin typeface="Arial"/>
                <a:cs typeface="Arial"/>
              </a:rPr>
              <a:t>Decommission Airport and Create New Neighborhood</a:t>
            </a:r>
          </a:p>
          <a:p>
            <a:pPr marL="517525" indent="-340995"/>
            <a:r>
              <a:rPr lang="en-US" dirty="0">
                <a:solidFill>
                  <a:schemeClr val="tx1">
                    <a:lumMod val="75000"/>
                    <a:lumOff val="25000"/>
                  </a:schemeClr>
                </a:solidFill>
                <a:latin typeface="Arial"/>
                <a:cs typeface="Arial"/>
              </a:rPr>
              <a:t>Exercise</a:t>
            </a:r>
          </a:p>
          <a:p>
            <a:pPr marL="973138" lvl="2" indent="-341313">
              <a:spcBef>
                <a:spcPts val="1000"/>
              </a:spcBef>
              <a:buFont typeface="Arial" panose="020B0604020202020204" pitchFamily="34" charset="0"/>
              <a:buChar char="‒"/>
            </a:pPr>
            <a:r>
              <a:rPr lang="en-US" sz="2400" dirty="0">
                <a:solidFill>
                  <a:schemeClr val="tx1">
                    <a:lumMod val="75000"/>
                    <a:lumOff val="25000"/>
                  </a:schemeClr>
                </a:solidFill>
                <a:latin typeface="Arial"/>
                <a:cs typeface="Arial"/>
              </a:rPr>
              <a:t>What elements do you like?</a:t>
            </a:r>
          </a:p>
          <a:p>
            <a:pPr marL="973138" lvl="2" indent="-341313">
              <a:spcBef>
                <a:spcPts val="1000"/>
              </a:spcBef>
              <a:buFont typeface="Arial" panose="020B0604020202020204" pitchFamily="34" charset="0"/>
              <a:buChar char="‒"/>
            </a:pPr>
            <a:r>
              <a:rPr lang="en-US" sz="2400" dirty="0">
                <a:solidFill>
                  <a:schemeClr val="tx1">
                    <a:lumMod val="75000"/>
                    <a:lumOff val="25000"/>
                  </a:schemeClr>
                </a:solidFill>
                <a:latin typeface="Arial"/>
                <a:cs typeface="Arial"/>
              </a:rPr>
              <a:t>What elements don’t you like?</a:t>
            </a:r>
          </a:p>
        </p:txBody>
      </p:sp>
      <p:sp>
        <p:nvSpPr>
          <p:cNvPr id="6" name="Slide Number Placeholder 5">
            <a:extLst>
              <a:ext uri="{FF2B5EF4-FFF2-40B4-BE49-F238E27FC236}">
                <a16:creationId xmlns:a16="http://schemas.microsoft.com/office/drawing/2014/main" id="{335EC0AB-0E24-DA26-3A63-389F799FE8C0}"/>
              </a:ext>
            </a:extLst>
          </p:cNvPr>
          <p:cNvSpPr>
            <a:spLocks noGrp="1"/>
          </p:cNvSpPr>
          <p:nvPr>
            <p:ph type="sldNum" sz="quarter" idx="12"/>
          </p:nvPr>
        </p:nvSpPr>
        <p:spPr/>
        <p:txBody>
          <a:bodyPr/>
          <a:lstStyle/>
          <a:p>
            <a:fld id="{085F940A-9C66-4CC5-8C80-4E2FE1E436C3}" type="slidenum">
              <a:rPr lang="en-US" smtClean="0"/>
              <a:t>7</a:t>
            </a:fld>
            <a:endParaRPr lang="en-US"/>
          </a:p>
        </p:txBody>
      </p:sp>
      <p:pic>
        <p:nvPicPr>
          <p:cNvPr id="8" name="Graphic 7">
            <a:extLst>
              <a:ext uri="{FF2B5EF4-FFF2-40B4-BE49-F238E27FC236}">
                <a16:creationId xmlns:a16="http://schemas.microsoft.com/office/drawing/2014/main" id="{120228DC-A3F4-5640-8D6F-B037816EA3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0596" y="2880824"/>
            <a:ext cx="2458187" cy="2537483"/>
          </a:xfrm>
          <a:prstGeom prst="rect">
            <a:avLst/>
          </a:prstGeom>
        </p:spPr>
      </p:pic>
      <p:sp>
        <p:nvSpPr>
          <p:cNvPr id="7" name="Date Placeholder 3">
            <a:extLst>
              <a:ext uri="{FF2B5EF4-FFF2-40B4-BE49-F238E27FC236}">
                <a16:creationId xmlns:a16="http://schemas.microsoft.com/office/drawing/2014/main" id="{3547E3D7-C483-763B-4609-A1B88A8B4161}"/>
              </a:ext>
            </a:extLst>
          </p:cNvPr>
          <p:cNvSpPr>
            <a:spLocks noGrp="1"/>
          </p:cNvSpPr>
          <p:nvPr>
            <p:ph type="dt" sz="half" idx="10"/>
          </p:nvPr>
        </p:nvSpPr>
        <p:spPr>
          <a:xfrm>
            <a:off x="838200" y="6356350"/>
            <a:ext cx="2743200" cy="365125"/>
          </a:xfrm>
        </p:spPr>
        <p:txBody>
          <a:bodyPr/>
          <a:lstStyle/>
          <a:p>
            <a:r>
              <a:rPr lang="en-US" dirty="0"/>
              <a:t>7/18/2023</a:t>
            </a:r>
          </a:p>
        </p:txBody>
      </p:sp>
      <p:sp>
        <p:nvSpPr>
          <p:cNvPr id="9" name="Footer Placeholder 4">
            <a:extLst>
              <a:ext uri="{FF2B5EF4-FFF2-40B4-BE49-F238E27FC236}">
                <a16:creationId xmlns:a16="http://schemas.microsoft.com/office/drawing/2014/main" id="{DD4AFF94-44BF-5072-AF26-96A2D9B92E61}"/>
              </a:ext>
            </a:extLst>
          </p:cNvPr>
          <p:cNvSpPr>
            <a:spLocks noGrp="1"/>
          </p:cNvSpPr>
          <p:nvPr>
            <p:ph type="ftr" sz="quarter" idx="11"/>
          </p:nvPr>
        </p:nvSpPr>
        <p:spPr>
          <a:xfrm>
            <a:off x="4038600" y="6356350"/>
            <a:ext cx="4114800" cy="365125"/>
          </a:xfrm>
        </p:spPr>
        <p:txBody>
          <a:bodyPr/>
          <a:lstStyle/>
          <a:p>
            <a:r>
              <a:rPr lang="en-US" dirty="0"/>
              <a:t>Open House #2</a:t>
            </a:r>
          </a:p>
        </p:txBody>
      </p:sp>
    </p:spTree>
    <p:extLst>
      <p:ext uri="{BB962C8B-B14F-4D97-AF65-F5344CB8AC3E}">
        <p14:creationId xmlns:p14="http://schemas.microsoft.com/office/powerpoint/2010/main" val="50241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A6D2-27CC-66D7-2359-132E984AC369}"/>
              </a:ext>
            </a:extLst>
          </p:cNvPr>
          <p:cNvSpPr>
            <a:spLocks noGrp="1"/>
          </p:cNvSpPr>
          <p:nvPr>
            <p:ph type="title"/>
          </p:nvPr>
        </p:nvSpPr>
        <p:spPr/>
        <p:txBody>
          <a:bodyPr/>
          <a:lstStyle/>
          <a:p>
            <a:r>
              <a:rPr lang="en-US"/>
              <a:t>Scenario Development</a:t>
            </a:r>
          </a:p>
        </p:txBody>
      </p:sp>
      <p:sp>
        <p:nvSpPr>
          <p:cNvPr id="3" name="Content Placeholder 2">
            <a:extLst>
              <a:ext uri="{FF2B5EF4-FFF2-40B4-BE49-F238E27FC236}">
                <a16:creationId xmlns:a16="http://schemas.microsoft.com/office/drawing/2014/main" id="{F563F1AD-6905-CD22-C6B8-4E2639210828}"/>
              </a:ext>
            </a:extLst>
          </p:cNvPr>
          <p:cNvSpPr>
            <a:spLocks noGrp="1"/>
          </p:cNvSpPr>
          <p:nvPr>
            <p:ph idx="1"/>
          </p:nvPr>
        </p:nvSpPr>
        <p:spPr>
          <a:xfrm>
            <a:off x="838200" y="1825625"/>
            <a:ext cx="7070766" cy="4351338"/>
          </a:xfrm>
        </p:spPr>
        <p:txBody>
          <a:bodyPr vert="horz" lIns="91440" tIns="45720" rIns="91440" bIns="45720" rtlCol="0" anchor="t">
            <a:normAutofit/>
          </a:bodyPr>
          <a:lstStyle/>
          <a:p>
            <a:pPr marL="517525" indent="-340995"/>
            <a:r>
              <a:rPr lang="en-US" dirty="0">
                <a:solidFill>
                  <a:schemeClr val="tx1">
                    <a:lumMod val="75000"/>
                    <a:lumOff val="25000"/>
                  </a:schemeClr>
                </a:solidFill>
                <a:latin typeface="Arial"/>
                <a:cs typeface="Arial"/>
              </a:rPr>
              <a:t>Scenarios are conceptual in nature </a:t>
            </a:r>
          </a:p>
          <a:p>
            <a:pPr marL="517525" indent="-340995"/>
            <a:r>
              <a:rPr lang="en-US" dirty="0">
                <a:solidFill>
                  <a:schemeClr val="tx1">
                    <a:lumMod val="75000"/>
                    <a:lumOff val="25000"/>
                  </a:schemeClr>
                </a:solidFill>
                <a:latin typeface="Arial"/>
                <a:cs typeface="Arial"/>
              </a:rPr>
              <a:t>Scenarios are a high-level view for what might be possible at the airport </a:t>
            </a:r>
          </a:p>
          <a:p>
            <a:pPr marL="517525" indent="-340995"/>
            <a:r>
              <a:rPr lang="en-US" dirty="0">
                <a:solidFill>
                  <a:schemeClr val="tx1">
                    <a:lumMod val="75000"/>
                    <a:lumOff val="25000"/>
                  </a:schemeClr>
                </a:solidFill>
                <a:latin typeface="Arial"/>
                <a:cs typeface="Arial"/>
              </a:rPr>
              <a:t>Scenarios represent a range of options </a:t>
            </a:r>
          </a:p>
          <a:p>
            <a:pPr marL="517525" indent="-340995"/>
            <a:r>
              <a:rPr lang="en-US" dirty="0">
                <a:solidFill>
                  <a:schemeClr val="tx1">
                    <a:lumMod val="75000"/>
                    <a:lumOff val="25000"/>
                  </a:schemeClr>
                </a:solidFill>
                <a:latin typeface="Arial"/>
                <a:cs typeface="Arial"/>
              </a:rPr>
              <a:t>Scenarios have a range of cost, feasibility and affordability</a:t>
            </a:r>
          </a:p>
          <a:p>
            <a:pPr marL="517525" indent="-340995"/>
            <a:r>
              <a:rPr lang="en-US" dirty="0">
                <a:solidFill>
                  <a:schemeClr val="tx1">
                    <a:lumMod val="75000"/>
                    <a:lumOff val="25000"/>
                  </a:schemeClr>
                </a:solidFill>
                <a:latin typeface="Arial"/>
                <a:cs typeface="Arial"/>
              </a:rPr>
              <a:t>Scenarios are first draft, together we want to modify and build</a:t>
            </a:r>
          </a:p>
          <a:p>
            <a:pPr marL="517525" indent="-340995">
              <a:buFont typeface="Wingdings" panose="05000000000000000000" pitchFamily="2" charset="2"/>
              <a:buChar char="§"/>
            </a:pPr>
            <a:endParaRPr lang="en-US" dirty="0">
              <a:solidFill>
                <a:schemeClr val="tx2"/>
              </a:solidFill>
              <a:latin typeface="Arial"/>
              <a:cs typeface="Arial"/>
            </a:endParaRPr>
          </a:p>
        </p:txBody>
      </p:sp>
      <p:sp>
        <p:nvSpPr>
          <p:cNvPr id="6" name="Slide Number Placeholder 5">
            <a:extLst>
              <a:ext uri="{FF2B5EF4-FFF2-40B4-BE49-F238E27FC236}">
                <a16:creationId xmlns:a16="http://schemas.microsoft.com/office/drawing/2014/main" id="{335EC0AB-0E24-DA26-3A63-389F799FE8C0}"/>
              </a:ext>
            </a:extLst>
          </p:cNvPr>
          <p:cNvSpPr>
            <a:spLocks noGrp="1"/>
          </p:cNvSpPr>
          <p:nvPr>
            <p:ph type="sldNum" sz="quarter" idx="12"/>
          </p:nvPr>
        </p:nvSpPr>
        <p:spPr/>
        <p:txBody>
          <a:bodyPr/>
          <a:lstStyle/>
          <a:p>
            <a:fld id="{085F940A-9C66-4CC5-8C80-4E2FE1E436C3}" type="slidenum">
              <a:rPr lang="en-US" smtClean="0"/>
              <a:t>8</a:t>
            </a:fld>
            <a:endParaRPr lang="en-US"/>
          </a:p>
        </p:txBody>
      </p:sp>
      <p:pic>
        <p:nvPicPr>
          <p:cNvPr id="8" name="Graphic 7">
            <a:extLst>
              <a:ext uri="{FF2B5EF4-FFF2-40B4-BE49-F238E27FC236}">
                <a16:creationId xmlns:a16="http://schemas.microsoft.com/office/drawing/2014/main" id="{120228DC-A3F4-5640-8D6F-B037816EA3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92101" y="2181445"/>
            <a:ext cx="3185005" cy="3287747"/>
          </a:xfrm>
          <a:prstGeom prst="rect">
            <a:avLst/>
          </a:prstGeom>
        </p:spPr>
      </p:pic>
      <p:sp>
        <p:nvSpPr>
          <p:cNvPr id="7" name="Date Placeholder 3">
            <a:extLst>
              <a:ext uri="{FF2B5EF4-FFF2-40B4-BE49-F238E27FC236}">
                <a16:creationId xmlns:a16="http://schemas.microsoft.com/office/drawing/2014/main" id="{05F64A1D-9F2F-6AC9-AC60-C16DCE69C6EE}"/>
              </a:ext>
            </a:extLst>
          </p:cNvPr>
          <p:cNvSpPr>
            <a:spLocks noGrp="1"/>
          </p:cNvSpPr>
          <p:nvPr>
            <p:ph type="dt" sz="half" idx="10"/>
          </p:nvPr>
        </p:nvSpPr>
        <p:spPr>
          <a:xfrm>
            <a:off x="838200" y="6356350"/>
            <a:ext cx="2743200" cy="365125"/>
          </a:xfrm>
        </p:spPr>
        <p:txBody>
          <a:bodyPr/>
          <a:lstStyle/>
          <a:p>
            <a:r>
              <a:rPr lang="en-US" dirty="0"/>
              <a:t>7/18/2023</a:t>
            </a:r>
          </a:p>
        </p:txBody>
      </p:sp>
      <p:sp>
        <p:nvSpPr>
          <p:cNvPr id="9" name="Footer Placeholder 4">
            <a:extLst>
              <a:ext uri="{FF2B5EF4-FFF2-40B4-BE49-F238E27FC236}">
                <a16:creationId xmlns:a16="http://schemas.microsoft.com/office/drawing/2014/main" id="{05699940-3BD9-8C61-C52B-324032D11F5C}"/>
              </a:ext>
            </a:extLst>
          </p:cNvPr>
          <p:cNvSpPr>
            <a:spLocks noGrp="1"/>
          </p:cNvSpPr>
          <p:nvPr>
            <p:ph type="ftr" sz="quarter" idx="11"/>
          </p:nvPr>
        </p:nvSpPr>
        <p:spPr>
          <a:xfrm>
            <a:off x="4038600" y="6356350"/>
            <a:ext cx="4114800" cy="365125"/>
          </a:xfrm>
        </p:spPr>
        <p:txBody>
          <a:bodyPr/>
          <a:lstStyle/>
          <a:p>
            <a:r>
              <a:rPr lang="en-US" dirty="0"/>
              <a:t>Open House #2</a:t>
            </a:r>
          </a:p>
        </p:txBody>
      </p:sp>
    </p:spTree>
    <p:extLst>
      <p:ext uri="{BB962C8B-B14F-4D97-AF65-F5344CB8AC3E}">
        <p14:creationId xmlns:p14="http://schemas.microsoft.com/office/powerpoint/2010/main" val="29829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rawing, sketch, diagram, plan&#10;&#10;Description automatically generated">
            <a:extLst>
              <a:ext uri="{FF2B5EF4-FFF2-40B4-BE49-F238E27FC236}">
                <a16:creationId xmlns:a16="http://schemas.microsoft.com/office/drawing/2014/main" id="{303ABE51-5DBD-C696-916E-27FC899BDDE3}"/>
              </a:ext>
            </a:extLst>
          </p:cNvPr>
          <p:cNvPicPr>
            <a:picLocks noChangeAspect="1"/>
          </p:cNvPicPr>
          <p:nvPr/>
        </p:nvPicPr>
        <p:blipFill rotWithShape="1">
          <a:blip r:embed="rId3">
            <a:extLst>
              <a:ext uri="{28A0092B-C50C-407E-A947-70E740481C1C}">
                <a14:useLocalDpi xmlns:a14="http://schemas.microsoft.com/office/drawing/2010/main" val="0"/>
              </a:ext>
            </a:extLst>
          </a:blip>
          <a:srcRect l="3643" t="29324" r="784" b="15797"/>
          <a:stretch/>
        </p:blipFill>
        <p:spPr>
          <a:xfrm>
            <a:off x="-28784" y="1690688"/>
            <a:ext cx="12249567" cy="4551362"/>
          </a:xfrm>
          <a:prstGeom prst="rect">
            <a:avLst/>
          </a:prstGeom>
        </p:spPr>
      </p:pic>
      <p:sp>
        <p:nvSpPr>
          <p:cNvPr id="7" name="Slide Number Placeholder 6">
            <a:extLst>
              <a:ext uri="{FF2B5EF4-FFF2-40B4-BE49-F238E27FC236}">
                <a16:creationId xmlns:a16="http://schemas.microsoft.com/office/drawing/2014/main" id="{19353B87-B155-2B44-2B37-6BFBEC0060A6}"/>
              </a:ext>
            </a:extLst>
          </p:cNvPr>
          <p:cNvSpPr>
            <a:spLocks noGrp="1"/>
          </p:cNvSpPr>
          <p:nvPr>
            <p:ph type="sldNum" sz="quarter" idx="12"/>
          </p:nvPr>
        </p:nvSpPr>
        <p:spPr/>
        <p:txBody>
          <a:bodyPr/>
          <a:lstStyle/>
          <a:p>
            <a:fld id="{085F940A-9C66-4CC5-8C80-4E2FE1E436C3}" type="slidenum">
              <a:rPr lang="en-US" smtClean="0"/>
              <a:t>9</a:t>
            </a:fld>
            <a:endParaRPr lang="en-US"/>
          </a:p>
        </p:txBody>
      </p:sp>
      <p:sp>
        <p:nvSpPr>
          <p:cNvPr id="8" name="Title 7">
            <a:extLst>
              <a:ext uri="{FF2B5EF4-FFF2-40B4-BE49-F238E27FC236}">
                <a16:creationId xmlns:a16="http://schemas.microsoft.com/office/drawing/2014/main" id="{282F6EFB-9309-1E6F-61C4-7E0FF83C4DAE}"/>
              </a:ext>
            </a:extLst>
          </p:cNvPr>
          <p:cNvSpPr>
            <a:spLocks noGrp="1"/>
          </p:cNvSpPr>
          <p:nvPr>
            <p:ph type="title"/>
          </p:nvPr>
        </p:nvSpPr>
        <p:spPr/>
        <p:txBody>
          <a:bodyPr>
            <a:normAutofit/>
          </a:bodyPr>
          <a:lstStyle/>
          <a:p>
            <a:r>
              <a:rPr lang="en-US" dirty="0"/>
              <a:t>Scenario 1 </a:t>
            </a:r>
            <a:br>
              <a:rPr lang="en-US" dirty="0"/>
            </a:br>
            <a:r>
              <a:rPr lang="en-US" sz="3000" b="0" dirty="0"/>
              <a:t>Existing Airport with Enhanced Maintenance</a:t>
            </a:r>
          </a:p>
        </p:txBody>
      </p:sp>
      <p:sp>
        <p:nvSpPr>
          <p:cNvPr id="4" name="Date Placeholder 3">
            <a:extLst>
              <a:ext uri="{FF2B5EF4-FFF2-40B4-BE49-F238E27FC236}">
                <a16:creationId xmlns:a16="http://schemas.microsoft.com/office/drawing/2014/main" id="{4FF5175C-9BB5-D8B4-587C-11AF8F993BC4}"/>
              </a:ext>
            </a:extLst>
          </p:cNvPr>
          <p:cNvSpPr>
            <a:spLocks noGrp="1"/>
          </p:cNvSpPr>
          <p:nvPr>
            <p:ph type="dt" sz="half" idx="10"/>
          </p:nvPr>
        </p:nvSpPr>
        <p:spPr>
          <a:xfrm>
            <a:off x="838200" y="6356350"/>
            <a:ext cx="2743200" cy="365125"/>
          </a:xfrm>
        </p:spPr>
        <p:txBody>
          <a:bodyPr/>
          <a:lstStyle/>
          <a:p>
            <a:r>
              <a:rPr lang="en-US" dirty="0"/>
              <a:t>7/18/2023</a:t>
            </a:r>
          </a:p>
        </p:txBody>
      </p:sp>
      <p:sp>
        <p:nvSpPr>
          <p:cNvPr id="5" name="Footer Placeholder 4">
            <a:extLst>
              <a:ext uri="{FF2B5EF4-FFF2-40B4-BE49-F238E27FC236}">
                <a16:creationId xmlns:a16="http://schemas.microsoft.com/office/drawing/2014/main" id="{A7BB3D9E-C0A1-FD1B-1D9D-4F63C8B35A58}"/>
              </a:ext>
            </a:extLst>
          </p:cNvPr>
          <p:cNvSpPr>
            <a:spLocks noGrp="1"/>
          </p:cNvSpPr>
          <p:nvPr>
            <p:ph type="ftr" sz="quarter" idx="11"/>
          </p:nvPr>
        </p:nvSpPr>
        <p:spPr>
          <a:xfrm>
            <a:off x="4038600" y="6356350"/>
            <a:ext cx="4114800" cy="365125"/>
          </a:xfrm>
        </p:spPr>
        <p:txBody>
          <a:bodyPr/>
          <a:lstStyle/>
          <a:p>
            <a:r>
              <a:rPr lang="en-US" dirty="0"/>
              <a:t>Open House #2</a:t>
            </a:r>
          </a:p>
        </p:txBody>
      </p:sp>
    </p:spTree>
    <p:extLst>
      <p:ext uri="{BB962C8B-B14F-4D97-AF65-F5344CB8AC3E}">
        <p14:creationId xmlns:p14="http://schemas.microsoft.com/office/powerpoint/2010/main" val="331433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3_Office Theme">
  <a:themeElements>
    <a:clrScheme name="Boulder Municipal Airport">
      <a:dk1>
        <a:sysClr val="windowText" lastClr="000000"/>
      </a:dk1>
      <a:lt1>
        <a:sysClr val="window" lastClr="FFFFFF"/>
      </a:lt1>
      <a:dk2>
        <a:srgbClr val="213C47"/>
      </a:dk2>
      <a:lt2>
        <a:srgbClr val="F6EFD3"/>
      </a:lt2>
      <a:accent1>
        <a:srgbClr val="8DB8C9"/>
      </a:accent1>
      <a:accent2>
        <a:srgbClr val="9C5448"/>
      </a:accent2>
      <a:accent3>
        <a:srgbClr val="40715B"/>
      </a:accent3>
      <a:accent4>
        <a:srgbClr val="D7E2E6"/>
      </a:accent4>
      <a:accent5>
        <a:srgbClr val="F9E6E2"/>
      </a:accent5>
      <a:accent6>
        <a:srgbClr val="E0EDE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BoulderMunicipalAirport.potx" id="{175D7A89-CCA3-4667-A066-57D93DE105DD}" vid="{39E912B1-83DB-41CE-83A6-E8A8DB0F5CA8}"/>
    </a:ext>
  </a:extLst>
</a:theme>
</file>

<file path=ppt/theme/theme2.xml><?xml version="1.0" encoding="utf-8"?>
<a:theme xmlns:a="http://schemas.openxmlformats.org/drawingml/2006/main" name="4_Office Theme">
  <a:themeElements>
    <a:clrScheme name="Boulder Municipal Airport">
      <a:dk1>
        <a:sysClr val="windowText" lastClr="000000"/>
      </a:dk1>
      <a:lt1>
        <a:sysClr val="window" lastClr="FFFFFF"/>
      </a:lt1>
      <a:dk2>
        <a:srgbClr val="213C47"/>
      </a:dk2>
      <a:lt2>
        <a:srgbClr val="F6EFD3"/>
      </a:lt2>
      <a:accent1>
        <a:srgbClr val="8DB8C9"/>
      </a:accent1>
      <a:accent2>
        <a:srgbClr val="9C5448"/>
      </a:accent2>
      <a:accent3>
        <a:srgbClr val="40715B"/>
      </a:accent3>
      <a:accent4>
        <a:srgbClr val="D7E2E6"/>
      </a:accent4>
      <a:accent5>
        <a:srgbClr val="F9E6E2"/>
      </a:accent5>
      <a:accent6>
        <a:srgbClr val="E0EDE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BoulderMunicipalAirport.potx" id="{175D7A89-CCA3-4667-A066-57D93DE105DD}" vid="{3D2059B0-9C48-4BBF-A0EB-D97A642E1B3D}"/>
    </a:ext>
  </a:extLst>
</a:theme>
</file>

<file path=ppt/theme/theme3.xml><?xml version="1.0" encoding="utf-8"?>
<a:theme xmlns:a="http://schemas.openxmlformats.org/drawingml/2006/main" name="6_Office Theme">
  <a:themeElements>
    <a:clrScheme name="Boulder Municipal Airport">
      <a:dk1>
        <a:sysClr val="windowText" lastClr="000000"/>
      </a:dk1>
      <a:lt1>
        <a:sysClr val="window" lastClr="FFFFFF"/>
      </a:lt1>
      <a:dk2>
        <a:srgbClr val="305745"/>
      </a:dk2>
      <a:lt2>
        <a:srgbClr val="F6EFD3"/>
      </a:lt2>
      <a:accent1>
        <a:srgbClr val="8DB8C9"/>
      </a:accent1>
      <a:accent2>
        <a:srgbClr val="9C5448"/>
      </a:accent2>
      <a:accent3>
        <a:srgbClr val="40715B"/>
      </a:accent3>
      <a:accent4>
        <a:srgbClr val="D7E2E6"/>
      </a:accent4>
      <a:accent5>
        <a:srgbClr val="F9E6E2"/>
      </a:accent5>
      <a:accent6>
        <a:srgbClr val="E0EDE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BoulderMunicipalAirport.potx" id="{175D7A89-CCA3-4667-A066-57D93DE105DD}" vid="{FB55A337-6241-4CA0-80AE-01CD4CB9DE1E}"/>
    </a:ext>
  </a:extLst>
</a:theme>
</file>

<file path=ppt/theme/theme4.xml><?xml version="1.0" encoding="utf-8"?>
<a:theme xmlns:a="http://schemas.openxmlformats.org/drawingml/2006/main" name="5_Office Theme">
  <a:themeElements>
    <a:clrScheme name="Boulder Municipal Airport">
      <a:dk1>
        <a:sysClr val="windowText" lastClr="000000"/>
      </a:dk1>
      <a:lt1>
        <a:sysClr val="window" lastClr="FFFFFF"/>
      </a:lt1>
      <a:dk2>
        <a:srgbClr val="305745"/>
      </a:dk2>
      <a:lt2>
        <a:srgbClr val="F6EFD3"/>
      </a:lt2>
      <a:accent1>
        <a:srgbClr val="8DB8C9"/>
      </a:accent1>
      <a:accent2>
        <a:srgbClr val="9C5448"/>
      </a:accent2>
      <a:accent3>
        <a:srgbClr val="40715B"/>
      </a:accent3>
      <a:accent4>
        <a:srgbClr val="D7E2E6"/>
      </a:accent4>
      <a:accent5>
        <a:srgbClr val="F9E6E2"/>
      </a:accent5>
      <a:accent6>
        <a:srgbClr val="E0EDE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BoulderMunicipalAirport.potx" id="{175D7A89-CCA3-4667-A066-57D93DE105DD}" vid="{DCAAD4A9-C024-4A99-8055-5C1DB76B82F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de1ee5-0844-46f0-9b66-aad895bf4e54">
      <Terms xmlns="http://schemas.microsoft.com/office/infopath/2007/PartnerControls"/>
    </lcf76f155ced4ddcb4097134ff3c332f>
    <TaxCatchAll xmlns="bf1c0c36-ea43-44b1-9f63-d1ed68aceb42" xsi:nil="true"/>
    <SharedWithUsers xmlns="bf1c0c36-ea43-44b1-9f63-d1ed68aceb42">
      <UserInfo>
        <DisplayName>Stifanos, Heather</DisplayName>
        <AccountId>30</AccountId>
        <AccountType/>
      </UserInfo>
      <UserInfo>
        <DisplayName>Pulu, Liz</DisplayName>
        <AccountId>32</AccountId>
        <AccountType/>
      </UserInfo>
      <UserInfo>
        <DisplayName>Okada, Erica</DisplayName>
        <AccountId>28</AccountId>
        <AccountType/>
      </UserInfo>
      <UserInfo>
        <DisplayName>Hernandez, Matthew</DisplayName>
        <AccountId>33</AccountId>
        <AccountType/>
      </UserInfo>
      <UserInfo>
        <DisplayName>Perez, Olivia</DisplayName>
        <AccountId>9</AccountId>
        <AccountType/>
      </UserInfo>
      <UserInfo>
        <DisplayName>Andrews, Amalia</DisplayName>
        <AccountId>12</AccountId>
        <AccountType/>
      </UserInfo>
      <UserInfo>
        <DisplayName>Fillingham, Eve</DisplayName>
        <AccountId>34</AccountId>
        <AccountType/>
      </UserInfo>
    </SharedWithUser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87487EB8BCA1584B93F19FBB51B43E67" ma:contentTypeVersion="17" ma:contentTypeDescription="Create a new document." ma:contentTypeScope="" ma:versionID="bffc83ce95273a3e95a37eec6bdc631d">
  <xsd:schema xmlns:xsd="http://www.w3.org/2001/XMLSchema" xmlns:xs="http://www.w3.org/2001/XMLSchema" xmlns:p="http://schemas.microsoft.com/office/2006/metadata/properties" xmlns:ns2="c18e8617-fc0f-4dda-a87a-c0ec120ddf92" xmlns:ns3="8ede1ee5-0844-46f0-9b66-aad895bf4e54" xmlns:ns4="bf1c0c36-ea43-44b1-9f63-d1ed68aceb42" targetNamespace="http://schemas.microsoft.com/office/2006/metadata/properties" ma:root="true" ma:fieldsID="43bdacf5c4690b3c95633acf928e6493" ns2:_="" ns3:_="" ns4:_="">
    <xsd:import namespace="c18e8617-fc0f-4dda-a87a-c0ec120ddf92"/>
    <xsd:import namespace="8ede1ee5-0844-46f0-9b66-aad895bf4e54"/>
    <xsd:import namespace="bf1c0c36-ea43-44b1-9f63-d1ed68aceb4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4:SharedWithUsers" minOccurs="0"/>
                <xsd:element ref="ns4:SharedWithDetails" minOccurs="0"/>
                <xsd:element ref="ns3:lcf76f155ced4ddcb4097134ff3c332f" minOccurs="0"/>
                <xsd:element ref="ns4:TaxCatchAll"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ObjectDetectorVersion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ede1ee5-0844-46f0-9b66-aad895bf4e5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f1c0c36-ea43-44b1-9f63-d1ed68aceb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39295bfa-be8b-4045-9159-2b3c34c42d23}" ma:internalName="TaxCatchAll" ma:showField="CatchAllData" ma:web="bf1c0c36-ea43-44b1-9f63-d1ed68aceb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3C3C53-4F30-4100-915E-C5F2BF28FD15}">
  <ds:schemaRefs>
    <ds:schemaRef ds:uri="http://schemas.microsoft.com/sharepoint/events"/>
  </ds:schemaRefs>
</ds:datastoreItem>
</file>

<file path=customXml/itemProps2.xml><?xml version="1.0" encoding="utf-8"?>
<ds:datastoreItem xmlns:ds="http://schemas.openxmlformats.org/officeDocument/2006/customXml" ds:itemID="{A372C44A-462A-45F8-AAE2-F730E2B7213C}">
  <ds:schemaRefs>
    <ds:schemaRef ds:uri="8ede1ee5-0844-46f0-9b66-aad895bf4e54"/>
    <ds:schemaRef ds:uri="bf1c0c36-ea43-44b1-9f63-d1ed68aceb42"/>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D4F0C56-37EB-46B7-8EB6-FD264AC252DD}">
  <ds:schemaRefs>
    <ds:schemaRef ds:uri="Microsoft.SharePoint.Taxonomy.ContentTypeSync"/>
  </ds:schemaRefs>
</ds:datastoreItem>
</file>

<file path=customXml/itemProps4.xml><?xml version="1.0" encoding="utf-8"?>
<ds:datastoreItem xmlns:ds="http://schemas.openxmlformats.org/officeDocument/2006/customXml" ds:itemID="{ADD346F9-4298-4EEC-993D-962DC1FA63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8e8617-fc0f-4dda-a87a-c0ec120ddf92"/>
    <ds:schemaRef ds:uri="8ede1ee5-0844-46f0-9b66-aad895bf4e54"/>
    <ds:schemaRef ds:uri="bf1c0c36-ea43-44b1-9f63-d1ed68aceb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324C0186-E99F-4CDF-ACF2-70FFC93809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Presentation_BoulderMunicipalAirport</Template>
  <TotalTime>0</TotalTime>
  <Words>946</Words>
  <Application>Microsoft Office PowerPoint</Application>
  <PresentationFormat>Widescreen</PresentationFormat>
  <Paragraphs>181</Paragraphs>
  <Slides>21</Slides>
  <Notes>14</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21</vt:i4>
      </vt:variant>
    </vt:vector>
  </HeadingPairs>
  <TitlesOfParts>
    <vt:vector size="29" baseType="lpstr">
      <vt:lpstr>Adelle Sans</vt:lpstr>
      <vt:lpstr>Arial</vt:lpstr>
      <vt:lpstr>Calibri</vt:lpstr>
      <vt:lpstr>Wingdings</vt:lpstr>
      <vt:lpstr>3_Office Theme</vt:lpstr>
      <vt:lpstr>4_Office Theme</vt:lpstr>
      <vt:lpstr>6_Office Theme</vt:lpstr>
      <vt:lpstr>5_Office Theme</vt:lpstr>
      <vt:lpstr>Boulder Airport Community Conversation</vt:lpstr>
      <vt:lpstr>Input and Feedback</vt:lpstr>
      <vt:lpstr>Community Working Group </vt:lpstr>
      <vt:lpstr>Process Outcomes</vt:lpstr>
      <vt:lpstr>Desired Action Items</vt:lpstr>
      <vt:lpstr>Scenarios</vt:lpstr>
      <vt:lpstr>Scenario Development</vt:lpstr>
      <vt:lpstr>Scenario Development</vt:lpstr>
      <vt:lpstr>Scenario 1  Existing Airport with Enhanced Maintenance</vt:lpstr>
      <vt:lpstr>Scenario 1  Existing Airport with Enhanced Maintenance</vt:lpstr>
      <vt:lpstr>Scenario 2  Airport with Aviation Improvements</vt:lpstr>
      <vt:lpstr>Scenario 2 Airport with Aviation Improvements</vt:lpstr>
      <vt:lpstr>Scenario 3 Airport with Neighborhood Serving Uses and Limited Housing</vt:lpstr>
      <vt:lpstr>Scenario 3 Airport with Neighborhood Serving Uses and Housing Lite</vt:lpstr>
      <vt:lpstr>Scenario 4 Decommission Airport and Create New Neighborhood</vt:lpstr>
      <vt:lpstr>Scenario 4 Decommission Airport and Create New Neighborhood</vt:lpstr>
      <vt:lpstr>Exercise</vt:lpstr>
      <vt:lpstr>Scenario Feedback  Go to Each Station </vt:lpstr>
      <vt:lpstr>Next Steps </vt:lpstr>
      <vt:lpstr>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Boulder Airport Community Conversation</dc:title>
  <dc:creator>Perez, Olivia</dc:creator>
  <cp:lastModifiedBy>Andrews, Amalia</cp:lastModifiedBy>
  <cp:revision>40</cp:revision>
  <cp:lastPrinted>2023-05-25T14:57:50Z</cp:lastPrinted>
  <dcterms:created xsi:type="dcterms:W3CDTF">2022-12-29T18:02:47Z</dcterms:created>
  <dcterms:modified xsi:type="dcterms:W3CDTF">2023-07-18T16:01:59Z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0x01010087487EB8BCA1584B93F19FBB51B43E67</vt:lpwstr>
  </property>
</Properties>
</file>