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75D3EDC" w14:textId="5B2B76BA" w:rsidR="008E580D" w:rsidRPr="00BD198F" w:rsidRDefault="008E580D" w:rsidP="00CE6F56">
      <w:pPr>
        <w:jc w:val="center"/>
        <w:rPr>
          <w:color w:val="156082" w:themeColor="accent1"/>
          <w:sz w:val="48"/>
          <w:szCs w:val="48"/>
        </w:rPr>
      </w:pPr>
      <w:r w:rsidRPr="008E580D">
        <w:rPr>
          <w:noProof/>
          <w:color w:val="156082" w:themeColor="accent1"/>
          <w:sz w:val="48"/>
          <w:szCs w:val="48"/>
        </w:rPr>
        <w:drawing>
          <wp:inline distT="0" distB="0" distL="0" distR="0" wp14:anchorId="589EFBF3" wp14:editId="5EB7AE31">
            <wp:extent cx="1250511" cy="1250511"/>
            <wp:effectExtent l="0" t="0" r="6985" b="6985"/>
            <wp:docPr id="1848009572" name="Picture 10" descr="City of Boulder, Climate Initiatives 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8009572" name="Picture 10" descr="City of Boulder, Climate Initiatives Logo"/>
                    <pic:cNvPicPr>
                      <a:picLocks noChangeAspect="1" noChangeArrowheads="1"/>
                    </pic:cNvPicPr>
                  </pic:nvPicPr>
                  <pic:blipFill>
                    <a:blip r:embed="rId11" cstate="print">
                      <a:extLst>
                        <a:ext uri="{28A0092B-C50C-407E-A947-70E740481C1C}">
                          <a14:useLocalDpi xmlns:a14="http://schemas.microsoft.com/office/drawing/2010/main" val="0"/>
                        </a:ext>
                      </a:extLst>
                    </a:blip>
                    <a:srcRect/>
                    <a:stretch>
                      <a:fillRect/>
                    </a:stretch>
                  </pic:blipFill>
                  <pic:spPr bwMode="auto">
                    <a:xfrm>
                      <a:off x="0" y="0"/>
                      <a:ext cx="1251547" cy="1251547"/>
                    </a:xfrm>
                    <a:prstGeom prst="rect">
                      <a:avLst/>
                    </a:prstGeom>
                    <a:noFill/>
                    <a:ln>
                      <a:noFill/>
                    </a:ln>
                  </pic:spPr>
                </pic:pic>
              </a:graphicData>
            </a:graphic>
          </wp:inline>
        </w:drawing>
      </w:r>
    </w:p>
    <w:p w14:paraId="61CBD7A0" w14:textId="0A88CE3D" w:rsidR="00FC6A48" w:rsidRPr="00CE6F56" w:rsidRDefault="00FD4E17" w:rsidP="00714178">
      <w:pPr>
        <w:jc w:val="center"/>
        <w:rPr>
          <w:color w:val="156082" w:themeColor="accent1"/>
          <w:sz w:val="48"/>
          <w:szCs w:val="48"/>
        </w:rPr>
      </w:pPr>
      <w:r w:rsidRPr="00BD198F">
        <w:rPr>
          <w:b/>
          <w:bCs/>
          <w:color w:val="156082" w:themeColor="accent1"/>
          <w:sz w:val="52"/>
          <w:szCs w:val="52"/>
        </w:rPr>
        <w:t>Healthy Buildings, Stronger Community</w:t>
      </w:r>
      <w:r w:rsidRPr="00BD198F">
        <w:rPr>
          <w:color w:val="156082" w:themeColor="accent1"/>
          <w:sz w:val="48"/>
          <w:szCs w:val="48"/>
        </w:rPr>
        <w:t xml:space="preserve"> </w:t>
      </w:r>
      <w:r w:rsidRPr="00CE6F56">
        <w:rPr>
          <w:b/>
          <w:bCs/>
          <w:color w:val="156082" w:themeColor="accent1"/>
          <w:sz w:val="48"/>
          <w:szCs w:val="48"/>
        </w:rPr>
        <w:t>R</w:t>
      </w:r>
      <w:r w:rsidR="009C2147">
        <w:rPr>
          <w:b/>
          <w:bCs/>
          <w:color w:val="156082" w:themeColor="accent1"/>
          <w:sz w:val="48"/>
          <w:szCs w:val="48"/>
        </w:rPr>
        <w:t>OADMAP</w:t>
      </w:r>
    </w:p>
    <w:p w14:paraId="58C70A9F" w14:textId="3D9F8A21" w:rsidR="00DC2098" w:rsidRPr="00985126" w:rsidRDefault="00FC6A48" w:rsidP="00985126">
      <w:pPr>
        <w:jc w:val="center"/>
        <w:rPr>
          <w:rFonts w:ascii="Aptos Black" w:hAnsi="Aptos Black"/>
          <w:color w:val="747474" w:themeColor="background2" w:themeShade="80"/>
          <w:sz w:val="32"/>
          <w:szCs w:val="32"/>
        </w:rPr>
      </w:pPr>
      <w:r w:rsidRPr="00280DB3">
        <w:rPr>
          <w:rFonts w:ascii="Aptos Black" w:hAnsi="Aptos Black"/>
          <w:color w:val="747474" w:themeColor="background2" w:themeShade="80"/>
          <w:sz w:val="32"/>
          <w:szCs w:val="32"/>
        </w:rPr>
        <w:t>2025</w:t>
      </w:r>
    </w:p>
    <w:p w14:paraId="3CA4942D" w14:textId="7AF1C883" w:rsidR="00CE6F56" w:rsidRPr="00CE5D2A" w:rsidRDefault="005A7733" w:rsidP="00A3297B">
      <w:pPr>
        <w:jc w:val="center"/>
        <w:rPr>
          <w:rFonts w:ascii="Amasis MT Pro Light" w:hAnsi="Amasis MT Pro Light"/>
          <w:color w:val="747474" w:themeColor="background2" w:themeShade="80"/>
          <w:sz w:val="28"/>
          <w:szCs w:val="28"/>
        </w:rPr>
      </w:pPr>
      <w:r w:rsidRPr="00CE5D2A">
        <w:rPr>
          <w:rFonts w:ascii="Amasis MT Pro Light" w:hAnsi="Amasis MT Pro Light"/>
          <w:color w:val="747474" w:themeColor="background2" w:themeShade="80"/>
          <w:sz w:val="28"/>
          <w:szCs w:val="28"/>
        </w:rPr>
        <w:t>Making</w:t>
      </w:r>
      <w:r w:rsidR="009C14A8" w:rsidRPr="00CE5D2A">
        <w:rPr>
          <w:rFonts w:ascii="Amasis MT Pro Light" w:hAnsi="Amasis MT Pro Light"/>
          <w:color w:val="747474" w:themeColor="background2" w:themeShade="80"/>
          <w:sz w:val="28"/>
          <w:szCs w:val="28"/>
        </w:rPr>
        <w:t xml:space="preserve"> existing buildings</w:t>
      </w:r>
      <w:r w:rsidRPr="00CE5D2A">
        <w:rPr>
          <w:rFonts w:ascii="Amasis MT Pro Light" w:hAnsi="Amasis MT Pro Light"/>
          <w:color w:val="747474" w:themeColor="background2" w:themeShade="80"/>
          <w:sz w:val="28"/>
          <w:szCs w:val="28"/>
        </w:rPr>
        <w:t xml:space="preserve"> health</w:t>
      </w:r>
      <w:r w:rsidR="00CE5D2A" w:rsidRPr="00CE5D2A">
        <w:rPr>
          <w:rFonts w:ascii="Amasis MT Pro Light" w:hAnsi="Amasis MT Pro Light"/>
          <w:color w:val="747474" w:themeColor="background2" w:themeShade="80"/>
          <w:sz w:val="28"/>
          <w:szCs w:val="28"/>
        </w:rPr>
        <w:t>y</w:t>
      </w:r>
      <w:r w:rsidRPr="00CE5D2A">
        <w:rPr>
          <w:rFonts w:ascii="Amasis MT Pro Light" w:hAnsi="Amasis MT Pro Light"/>
          <w:color w:val="747474" w:themeColor="background2" w:themeShade="80"/>
          <w:sz w:val="28"/>
          <w:szCs w:val="28"/>
        </w:rPr>
        <w:t xml:space="preserve">, </w:t>
      </w:r>
      <w:r w:rsidR="00CE5D2A" w:rsidRPr="00CE5D2A">
        <w:rPr>
          <w:rFonts w:ascii="Amasis MT Pro Light" w:hAnsi="Amasis MT Pro Light"/>
          <w:color w:val="747474" w:themeColor="background2" w:themeShade="80"/>
          <w:sz w:val="28"/>
          <w:szCs w:val="28"/>
        </w:rPr>
        <w:t xml:space="preserve">efficient and </w:t>
      </w:r>
      <w:r w:rsidRPr="00CE5D2A">
        <w:rPr>
          <w:rFonts w:ascii="Amasis MT Pro Light" w:hAnsi="Amasis MT Pro Light"/>
          <w:color w:val="747474" w:themeColor="background2" w:themeShade="80"/>
          <w:sz w:val="28"/>
          <w:szCs w:val="28"/>
        </w:rPr>
        <w:t>resilient</w:t>
      </w:r>
      <w:r w:rsidR="008058FF" w:rsidRPr="00CE5D2A">
        <w:rPr>
          <w:rFonts w:ascii="Amasis MT Pro Light" w:hAnsi="Amasis MT Pro Light"/>
          <w:color w:val="747474" w:themeColor="background2" w:themeShade="80"/>
          <w:sz w:val="28"/>
          <w:szCs w:val="28"/>
        </w:rPr>
        <w:t xml:space="preserve"> for everyone.</w:t>
      </w:r>
    </w:p>
    <w:p w14:paraId="465D7E02" w14:textId="273DB09D" w:rsidR="00985126" w:rsidRPr="00280DB3" w:rsidRDefault="009C14A8" w:rsidP="00CE6F56">
      <w:pPr>
        <w:rPr>
          <w:rFonts w:ascii="Amasis MT Pro Light" w:hAnsi="Amasis MT Pro Light"/>
          <w:color w:val="747474" w:themeColor="background2" w:themeShade="80"/>
          <w:sz w:val="26"/>
          <w:szCs w:val="26"/>
        </w:rPr>
      </w:pPr>
      <w:r w:rsidRPr="00801D8E">
        <w:rPr>
          <w:noProof/>
          <w:color w:val="993300"/>
          <w:highlight w:val="lightGray"/>
        </w:rPr>
        <mc:AlternateContent>
          <mc:Choice Requires="wpg">
            <w:drawing>
              <wp:anchor distT="0" distB="0" distL="114300" distR="114300" simplePos="0" relativeHeight="251658240" behindDoc="0" locked="0" layoutInCell="1" allowOverlap="1" wp14:anchorId="04AD4D82" wp14:editId="475C9D8F">
                <wp:simplePos x="0" y="0"/>
                <wp:positionH relativeFrom="column">
                  <wp:posOffset>-518160</wp:posOffset>
                </wp:positionH>
                <wp:positionV relativeFrom="paragraph">
                  <wp:posOffset>337820</wp:posOffset>
                </wp:positionV>
                <wp:extent cx="7030720" cy="1362075"/>
                <wp:effectExtent l="0" t="0" r="0" b="9525"/>
                <wp:wrapTopAndBottom/>
                <wp:docPr id="2" name="Group 1">
                  <a:extLst xmlns:a="http://schemas.openxmlformats.org/drawingml/2006/main">
                    <a:ext uri="{FF2B5EF4-FFF2-40B4-BE49-F238E27FC236}">
                      <a16:creationId xmlns:a16="http://schemas.microsoft.com/office/drawing/2014/main" id="{42BE92B8-DD58-C29E-ED43-150DF4D2D0CD}"/>
                    </a:ext>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030720" cy="1362075"/>
                          <a:chOff x="0" y="0"/>
                          <a:chExt cx="12174768" cy="2392760"/>
                        </a:xfrm>
                      </wpg:grpSpPr>
                      <pic:pic xmlns:pic="http://schemas.openxmlformats.org/drawingml/2006/picture">
                        <pic:nvPicPr>
                          <pic:cNvPr id="1867035962" name="Picture 1867035962">
                            <a:extLst>
                              <a:ext uri="{FF2B5EF4-FFF2-40B4-BE49-F238E27FC236}">
                                <a16:creationId xmlns:a16="http://schemas.microsoft.com/office/drawing/2014/main" id="{0B24B0C4-7AD8-35D0-FCA6-1FD0DC268883}"/>
                              </a:ext>
                            </a:extLst>
                          </pic:cNvPr>
                          <pic:cNvPicPr>
                            <a:picLocks noChangeAspect="1"/>
                          </pic:cNvPicPr>
                        </pic:nvPicPr>
                        <pic:blipFill>
                          <a:blip r:embed="rId12"/>
                          <a:stretch>
                            <a:fillRect/>
                          </a:stretch>
                        </pic:blipFill>
                        <pic:spPr>
                          <a:xfrm>
                            <a:off x="0" y="0"/>
                            <a:ext cx="3098819" cy="2392759"/>
                          </a:xfrm>
                          <a:prstGeom prst="rect">
                            <a:avLst/>
                          </a:prstGeom>
                        </pic:spPr>
                      </pic:pic>
                      <pic:pic xmlns:pic="http://schemas.openxmlformats.org/drawingml/2006/picture">
                        <pic:nvPicPr>
                          <pic:cNvPr id="114428862" name="Picture 114428862">
                            <a:extLst>
                              <a:ext uri="{FF2B5EF4-FFF2-40B4-BE49-F238E27FC236}">
                                <a16:creationId xmlns:a16="http://schemas.microsoft.com/office/drawing/2014/main" id="{735C3A4C-AC42-BD8F-9492-3B84DBF8A1E4}"/>
                              </a:ext>
                            </a:extLst>
                          </pic:cNvPr>
                          <pic:cNvPicPr>
                            <a:picLocks noChangeAspect="1"/>
                          </pic:cNvPicPr>
                        </pic:nvPicPr>
                        <pic:blipFill>
                          <a:blip r:embed="rId13"/>
                          <a:srcRect l="41288" t="-1" b="271"/>
                          <a:stretch/>
                        </pic:blipFill>
                        <pic:spPr>
                          <a:xfrm>
                            <a:off x="3102424" y="1"/>
                            <a:ext cx="2318657" cy="2392758"/>
                          </a:xfrm>
                          <a:prstGeom prst="rect">
                            <a:avLst/>
                          </a:prstGeom>
                        </pic:spPr>
                      </pic:pic>
                      <pic:pic xmlns:pic="http://schemas.openxmlformats.org/drawingml/2006/picture">
                        <pic:nvPicPr>
                          <pic:cNvPr id="335685247" name="Picture 335685247">
                            <a:extLst>
                              <a:ext uri="{FF2B5EF4-FFF2-40B4-BE49-F238E27FC236}">
                                <a16:creationId xmlns:a16="http://schemas.microsoft.com/office/drawing/2014/main" id="{794D0057-A4C8-F1E8-DA3F-EE0D4C9DF74E}"/>
                              </a:ext>
                            </a:extLst>
                          </pic:cNvPr>
                          <pic:cNvPicPr>
                            <a:picLocks noChangeAspect="1"/>
                          </pic:cNvPicPr>
                        </pic:nvPicPr>
                        <pic:blipFill>
                          <a:blip r:embed="rId14"/>
                          <a:srcRect t="4150" r="25479"/>
                          <a:stretch/>
                        </pic:blipFill>
                        <pic:spPr>
                          <a:xfrm>
                            <a:off x="9704618" y="8940"/>
                            <a:ext cx="2470150" cy="2383820"/>
                          </a:xfrm>
                          <a:prstGeom prst="rect">
                            <a:avLst/>
                          </a:prstGeom>
                        </pic:spPr>
                      </pic:pic>
                      <pic:pic xmlns:pic="http://schemas.openxmlformats.org/drawingml/2006/picture">
                        <pic:nvPicPr>
                          <pic:cNvPr id="1502269450" name="Picture 1502269450">
                            <a:extLst>
                              <a:ext uri="{FF2B5EF4-FFF2-40B4-BE49-F238E27FC236}">
                                <a16:creationId xmlns:a16="http://schemas.microsoft.com/office/drawing/2014/main" id="{FD861A8A-8DF9-CF79-7E41-27357ED51732}"/>
                              </a:ext>
                            </a:extLst>
                          </pic:cNvPr>
                          <pic:cNvPicPr>
                            <a:picLocks noChangeAspect="1"/>
                          </pic:cNvPicPr>
                        </pic:nvPicPr>
                        <pic:blipFill>
                          <a:blip r:embed="rId15"/>
                          <a:stretch>
                            <a:fillRect/>
                          </a:stretch>
                        </pic:blipFill>
                        <pic:spPr>
                          <a:xfrm>
                            <a:off x="6747389" y="8940"/>
                            <a:ext cx="2999862" cy="2383819"/>
                          </a:xfrm>
                          <a:prstGeom prst="rect">
                            <a:avLst/>
                          </a:prstGeom>
                        </pic:spPr>
                      </pic:pic>
                      <pic:pic xmlns:pic="http://schemas.openxmlformats.org/drawingml/2006/picture">
                        <pic:nvPicPr>
                          <pic:cNvPr id="2059524916" name="Picture 2059524916">
                            <a:extLst>
                              <a:ext uri="{FF2B5EF4-FFF2-40B4-BE49-F238E27FC236}">
                                <a16:creationId xmlns:a16="http://schemas.microsoft.com/office/drawing/2014/main" id="{90148E84-81F4-5E92-B113-5F4F4D6028BD}"/>
                              </a:ext>
                            </a:extLst>
                          </pic:cNvPr>
                          <pic:cNvPicPr>
                            <a:picLocks noChangeAspect="1"/>
                          </pic:cNvPicPr>
                        </pic:nvPicPr>
                        <pic:blipFill>
                          <a:blip r:embed="rId16"/>
                          <a:srcRect l="60028" t="21591" r="20384" b="30693"/>
                          <a:stretch/>
                        </pic:blipFill>
                        <pic:spPr>
                          <a:xfrm>
                            <a:off x="5421080" y="8940"/>
                            <a:ext cx="1709063" cy="2383819"/>
                          </a:xfrm>
                          <a:prstGeom prst="rect">
                            <a:avLst/>
                          </a:prstGeom>
                        </pic:spPr>
                      </pic:pic>
                    </wpg:wgp>
                  </a:graphicData>
                </a:graphic>
                <wp14:sizeRelH relativeFrom="margin">
                  <wp14:pctWidth>0</wp14:pctWidth>
                </wp14:sizeRelH>
                <wp14:sizeRelV relativeFrom="margin">
                  <wp14:pctHeight>0</wp14:pctHeight>
                </wp14:sizeRelV>
              </wp:anchor>
            </w:drawing>
          </mc:Choice>
          <mc:Fallback>
            <w:pict>
              <v:group w14:anchorId="29672A74" id="Group 1" o:spid="_x0000_s1026" alt="&quot;&quot;" style="position:absolute;margin-left:-40.8pt;margin-top:26.6pt;width:553.6pt;height:107.25pt;z-index:251658240;mso-width-relative:margin;mso-height-relative:margin" coordsize="121747,23927"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cMRrRUQMAAMcOAAAOAAAAZHJzL2Uyb0RvYy54bWzkl1tv2yAUx98n7TtY&#10;fm+N8d1qUk3rWk2atmiXD0AIjlFtg4Bc+u13wHaapJGWVdtD1Ic4YMzhnD8/n2Nubrdt462Z0lx0&#10;Ez+8Rr7HOioWvFtO/F8/769y39OGdAvSiI5N/Cem/dvp+3c3G1kyLGrRLJjywEiny42c+LUxsgwC&#10;TWvWEn0tJOtgsBKqJQa6ahksFNmA9bYJMEJpsBFqIZWgTGu4e9cP+lNnv6oYNd+qSjPjNRMffDPu&#10;qtx1bq/B9IaUS0VkzengBnmFFy3hHSy6M3VHDPFWir8w1XKqhBaVuaaiDURVccpcDBBNiI6ieVBi&#10;JV0sy3KzlDuZQNojnV5tln5dPyj5Q84UKLGRS9DC9Wws20q19h+89LZOsqedZGxrPAo3MxShDIOy&#10;FMbCKMUoS3pRaQ3Kv5hH60/DzBCHWZylwIediqMCZ6nbj2BcOTjwR3Jawm8QAVovRPgzLDDLrBTz&#10;ByPtWTZaoh5X8gr2SxLD57zh5smxBztjnerWM05nqu+AnjPl8QWIkacgTlKk2Pc60gL78Jhd3dsb&#10;AdGtCTurt0FsjF8EfdReJz7WpFuyD1oCxmDQ6hocPu66Bw7MGy7vedPYjbPtIVRA/giZE2r1ON4J&#10;umpZZ/r3S7EGohadrrnUvqdK1s4ZhKc+L5xDpNRGMUNru2AFC38HZ62jewPOy2fHbAgaiDuXsQgV&#10;eR4We6AkhdNiBAVEU9o8MNF6tgHOgQ+wO6Qk6y968GZ8ZNCwd8B5Bv702wCNy8ErjGOc5yfo2g1c&#10;NFy4zyJaUQuUTd9xCPG6FH4V+h5kb5wdEji+HmeRFoUIxzj2PZu3+rXGnIYjeEOTbJ+3/M3zFkVJ&#10;mic4BlkOs9nzwEXzFh3yBkkkDhOoa5A4cRJnLuHsUtpfkVZkKE5DIBdIy4t4+ObYwRZnyC3UV8E8&#10;yqGaWvtvOrklCOO0iO0GHNIGUo0jF41bPOD2D2tnCp9TUQ5l8jRnRVG4arHjDCrqW+cMo6SAnFaE&#10;6TFneyMXzdnwMb5XRlOEcF9GcZgUUElthkNRDqUQamqE0mJMhT2blhH7xXZWVU1iHKIc3tqTDIYZ&#10;KlAajYUVct1/YNCdGuC05FLocLKzx7H9PrT3z5/T3wAAAP//AwBQSwMECgAAAAAAAAAhAPrcSGvv&#10;rwYA768GABQAAABkcnMvbWVkaWEvaW1hZ2UxLnBuZ4lQTkcNChoKAAAADUlIRFIAAAIpAAABqwgC&#10;AAAAimGQBwAAAAFzUkdCAK7OHOkAAP/KSURBVHhetP1XsGRZeh6KpfeZx3tf3ts21T3dPdPjHTAY&#10;YEAScS95GRIVIZEgCYIh6UlvitCTbihCIYUi7g3xUqLoAIIQB8AMBuPaTJtqU95XHW8yz0nvfer7&#10;zdp75zmnupu4oZyc6jyZe6+97Pf9bv3L/Y3/811Xz+V2u9w9F14et9uDv/By4etel7+VP+k/+LJH&#10;V+ODfIefcSv+wfe9XhcfUYJc6PbQBbhBPnt7HnePnsNF0f+47B7d7MLveHk8Hnen19WH8hP5WnrJ&#10;46xaeNxdl6tLj5ef5EetmlzI36MwrY9+efA/VBOuqvMRqI883SrK3et60EB5DjfKPJJupPpzIV6X&#10;h39B59H/6ELTgfIM/pv/bxe/r1JSZSqv121rzaS3ubj+rtDeN/XU/+JKq3i9nhp08JGmV02tcAm1&#10;TertfJapMA8djRs/AT3u6Ar7T73d6/FxSabacqvVdXa7D+8LfRZ3Fs8TMxxSN+lbLd7+ib7X3sWM&#10;096msTCDbJVmdYjVXrtGXAjNsf2Dc3DkML33X3XY37RG9n3v8XixaniwdJGhdK/Xu+8yulH+1z8o&#10;X+SpzkE8pJlWl5o1Lc/iHu8fFB5Dc7k17mb0zTSgu7s9H5YycKTbdvVanl7Hi3XYbnSa9Xar3mzU&#10;GvVaqZJOZ7ezmWy71Y5GIolYPBQMYbQ8+B+K7NLD8Nnj9fH06bpdHY+r66UubNXrpXq1VCxkq9VS&#10;q4kCq1Ff2+/p+b1+v9/ncXl6bSBDD89XfADsAGzc7rYXqME41esIWKDjud8xCljfNFe8HjywZVa3&#10;Nal4KmD5mwGkZWJ/1oXQ7WC2oFirkxgmZAHQU7s00jTcPG8dgNbBXR4vNbbnbtQblUq9WqsViqVK&#10;peLxAhI74XB4ZmYy6O34uZFYVoBKxkv6D0Onl/4iTHU3mp12u5PNFf53//v/w6OV1M/e+eQr3/uD&#10;iYUz5SbmlR8dEfB6O53O/rn4BSfTYZe1vb1upxfuUu+3XY26t+n1FfLJG/NDy77uk3J5r+WeC8ZP&#10;ed3rR5dezexeKjY99U7Be/zb/wSleXmuOYmHFzv1o/QRj5ANxwrNBtW45fSHdgh1hsVYNE3xhRf9&#10;A46xmEZWEbOeXM4FYHJg3km32INDj9NKGKxkVGHclToKBNn9Kd/w2MiLqyy0an+pf+llUhnBFqvV&#10;fAmhAwGExSREDDzSMnm56lI6r0ohClNBw8e0AKQrDycerZxWWWYsYR/DghCZYW97XOhZ3Kt9b3tl&#10;GMDQCvZfxn3ef6N0KLfAfLI/W1/yM3UI+T+oGNdNP0g9aU1ITaXJDgLpm/n7R8TuU50kOlHMA20e&#10;clCsqQ4PjfSaTBae2uYrnQE6NPvgVZukI0hPARLJcJq3jl1/r4kY1feyp4SZVQrupm0y9Ui+oP/p&#10;HJJqCVQ5Xpif9qA8b/bsr4H9Nw9y3599lZAJadDQDP5nSSrSq44ShYGYMFwdn6ft93Z97lavU3V1&#10;au5urVUr9DqVRjWXTq1vrj3a3niW3tvtdFxDA8PDAyPRYBRgCvBwQVB0eYh3iIu9wGO/t+fzgrpa&#10;3Xa1XskUczv59Mbe9mopm6oXs95WM+rzxgKBWNDnlz7SsRLw4tXi8UDopX/dHiIXqrewq/Y0f8dL&#10;m4iIizggcEj/7IOX/j7kch3DJ5wDugHK4199sMxHgKHjhfmKdtebrWy+mNrdS6X29tK5QqnSbHfc&#10;oKNAoMPyPmg16NexZ0qz5VtqAL8YgT340Gl3KuVKYnDo9NnzH9+4Gxsan5pdane8tBB6oDMPValv&#10;Ujxn9hjUMPhmgXLf9R0PuLzr7wZo7XlI3ACRD4THFscnMPj4I19vFOrF1PLK8fnTnV6w4XnqCj/0&#10;Hv/WHwoeCuJ5FY0MrYtCIP+zuUCnqnYkLSFZ0kLCBoV5+eswo2SMv6UUmZoTaMpt/CAVTnVUFSYM&#10;XNsLiG4xChOeZgCULrCpxoAMV1vhjxvBLHngZeOLmWTWJSoJYtAEI+iJxLasmBjeY36ltYcVQ3PA&#10;0afMw9Jis8wPHWmqGZWsDeLrVTBTJFeAUFDVAXG22ir3sCZ+1nd2hbh37AcZBLchySImbZLeqqXb&#10;nUuNRjdJs2X+WFNoX/uf970192TpGiqxVw3JemaayJOlr60CWWphFbKvURhJWy+UyrA+L33uqJ01&#10;mU3nmUF0duZho3lIk1ioP/BiYKESGDzldfAymT3ars/orgNVkU7Xfy1p4mCNbTnDQNJhT3HAVR/3&#10;WOWBKroBD6km1VKuXs3jXS3nmvXC00d379/9JJveCvpciVggHh+OhEfcPZ/fFwoGwy6Xr1Fv4QPJ&#10;qFABvP5gMAh87rYr7WahXEwXstvp3fXs7nqlsBf0dPyuTtDlivh8IY/f15G54QWB4Ua32wf2IgWE&#10;8MbjgiLjIdZReZaFSFak2A5DH7qYo26yttACx5cHFQLpCif3GKqRmcMvRi/S0ViRBeFYqo7NPaz8&#10;6OICWnc6jWazVqutbGxtg3bSmVKp0u6AHPxenx+VF1rC6PkDAXQIuEcgiGHHWlA0uMx0+InwA58a&#10;jQYKr1brr7z2lXuPntU73qUTZ9s9NNSHFkNR+ILcI4vmwHv/9Ol5GuhGfzeILoAO1yICCvs7w65y&#10;b3p4+ubt68Vmvu7Kn14YObpwYm830Op6JyfnwT3/RFohYGmJi0yrBuTkAgM/ukAccMAmA+tv6nOz&#10;ephNqLsAQsS3+2vNMqlwF40eLrbZQ+xYsmwUeBRnXT3MUBKx5Zl8gSqfZm0Lw/Awq8ajlgRplPMt&#10;4PicF1/ICgempoVzzGAAPqqwdJkqJGaR86/0bFGEHfq5PueApMxILSgpjTUjoEq16XXBRxEI+KVK&#10;oekKC2T1BkO10hHanQLRMqh2Fyq8OQUiC4CkK3Uc6IMoBCrt0rynZc7iuf3mAeTlKXcfBmfcnM/q&#10;fzMJQer2FNN6A55U4DHWB6m8UZxNrc38lmfRX2Q/ERmBr1djplTmc9bagdpKKX23HbZonf1thpBV&#10;Z+13kaEMBTrnozXW8uW+P51X7vss4yutd/QLP3G/OieLX1UHLcfqH+4XoJbRbQXpAIxY6bCGtekN&#10;zOk1u41SJbPdKOc6jXKzWkxtra88efjo3l1PtzM+OjoyNBT0B/CUTs/fcQUAqQBBACVsy+FgoNdp&#10;BnxuenvxsVrI7aY2H+9tL6eT61B0XJ16PBxIRENQcQJQCEAy+JeFVqApkL4NFQNWL5ILYcchozxP&#10;cJqjpHrA9MezkXFDTf2sYWFecb+rpsTk048HZsT7WYktaIwNhHhsohDiIW2H2Qes6OmSOEpVxApB&#10;l1MFvf5Wq1uu1HbT2c2t5MZWstIAZKMzwqFwDCTTgx2KqDTQ6YJOwTlh6DHQFMeGB4QaZfmSbZYa&#10;SLqG1JilG2+nzYPjdqX20tdee21nL7OXLR05errnChAY4yovdEq8yCpq3rgdDxX8l/4hQNLlQkV3&#10;e3QxLXmzmGnZMF7hmzbzJFS0Ttfdhp+g1yXxwNftDA76Hi+/c//R+zduPJgcbs9PH2tVJ8qVbrnU&#10;c3/3v38oq9HGxz4ssFnaueR0Acu6hZWMBlpgR0eNYIiHxlqUPtKpCKx1WjtMDSKcigBBilffstOW&#10;GvwygMv6tC5F/qTiI38pVaVekUFQ2cSyfdnXcP1FU6eP1jKVm7gQFZAxDmo/4kvlSq0Ar2RBMFnR&#10;3CBzAfqWhZ2+p7oxL2mArVkuQrHKVjKfacby5DIPEqozXeroKJlK9KLfsc72LR7pDfOltIkeINdr&#10;kWLFxGI5aEEyYC6Ppk5hydLcy09nSwItQgvKuZuc1zg/O9v+PO6xZguRGFakeaDVuwdlVBFYnvdQ&#10;63vU34jCOlJcbZ3G1tgxeH1uYfYFVqOcC+Qz7nd2wmdc5lybzj6x+s15Qf+g+OwRM/BqJjYPo7xE&#10;utZJT5MHP7QBnUAyKB/kx+i5fcFaB4CIhd1xdVogGzastd3dhqsD7Gw069Vqpehp1iO9djqd3tvb&#10;q1RrKNPvDwwMDIkuwn1N07Th6TU9WOwAZhTS9UFqhn7SbcMn1KiUyoVcuZivVSuedtXvgRuBXsyL&#10;NEpUBQEW8yJhF/TDBi5Z9fKrNI6RRqco/ya9xYzBbg/MGWvSEsoKlKnIKvxlW0FVccFshCmH24TO&#10;EbJBEzvUV9KbVNmuy9/uwWWFOmNpuOp1aDn1XD7faLRq+KPZRmf4fAGfbxBGNZcHf8LV1HZ1IdX6&#10;A74IOg8rtN2p+fywoaWnxuLxeLDdbcTjkUazEQiFwMLQHVnbo14BGXnd/k4z2HV3Wp3aRnLrf/2H&#10;f5Qptt798PGLr3731PnX8tVWx+1DH+FGVwcmsorLU2cID7p6YVIZ6NlNtp+jkwMkcmMaeNs9T7vr&#10;bpG8RpgUJDe6y9Os1WPRSKvV5P6CUy+I77qeepvUyIDfHe7WnibXflLM/PjYnGsvuVbz9l5/5QcT&#10;gd9Ll33r6RrrPUZQ7ZcX7dHlEdShNBKiDju1mHq/a9mVBBd4IusIqozNs0BZwZo1eplZL8Yixnwu&#10;j5Vn60yT67TC9k3ys/m/E5PZi2tkAqNVONujhRAW61P0mTbKG9rrsxiyfmK4VqHeqiZTqY1aVLhU&#10;WlrDHcQSpNFEWEmSheIgZ2ICaav9Mr2ij5ah09XF/S2vfl7Qp9rco9yoapkZDWlPv3Bn+kpG1HqB&#10;CsSO5XibK1Tg2FdxRxtkMjn6ou+3w/6Qosk2Ys0InRjOmWSmXV+HHV625RnQgdKGWKXpk74gN9jd&#10;YkZdq/J5DfuvLV9mj/5rTSjHQtjfHTylVKKXz5ZDUuVbQpMuaN3thYROcod4JUEL4gMhaKXvIBT2&#10;uk14cfzuls/V9Lub+LddKzYquUa10G1VW/VSPruX2d1N74J6spD/B4aGYvEBL8ULsO2DZyc0Vfrg&#10;7fq97aC3F/a6Aq52r1lt10p72+vZ1FY6tVnO7SGkIORzQ8cJ+Lw+nzrSeZlb5cA5z/YSigLoWB1u&#10;WRrs+WpmtO02UzxhQ0vfzObCHcKeRNTIyqSrIUSykoPOwdPJeEfEQ/Y1aDwc/sT8yP5r8ha6fc12&#10;r1SuZLO5vb1MEoa1TLZaq7cQDeEG6yBuIIA3ieWIxTIGd3ZOkSgpVI2y4c7q9Zq9TisUCuAyrw9i&#10;GBYg2Sc9HhAP94/eDg0TPYOxqddbjUgscfzkmTv3nkZjo/OLJ1xun8vjC4ZDrRa8aD4ImhwAhhcV&#10;xWu56/bAz0RGBuqGHvxwGDA/qWK4phdwu4IeV7jb9ga8/oA3FA54Oy26xQUphIQ+v8sVAo/SoPno&#10;0ojXG/N2qoW10aHu0MToYGLB7xpvdcd9wTnviW//oQyoJcYKgvIwW5LFfuBgQ476ghgPjPnLcJSU&#10;KG+1+ig7yJRg8JFRNxqXTk37Rhu8jf2MMVQxy3CTARqukPVYG8Mtk5v8bMNEP0KZx6rayV1ACqqF&#10;xbjclK/VkPopWYjjx0bifnFZStc2c7cw1wgCa1+jKA7vceoTh3GPTWLigBb0FNFOFp6ghtTHeilk&#10;GeSS7+X6/usO4x5rRhjhwGEPdTxCbXC2Pre/cPO3jIKFvNZUcXzQcZb2Seez8UL6WQs41HfXN1mf&#10;+4eRFxxsob1hgXu/BPG5xTqawx+/EAXak/xzy9c26zQzi8hZ2wNPNKEvDspRKlJrqbACJFvgB/tF&#10;gD2yblmHJxFe41M9rlbA3Qp7OwFP29OpNqv5WjHr6TV8rk6lmHv25P6j+3eyiCCAv8IdSAwNReNx&#10;IGyr3UZgFiR7NhOBwPAQ+jfgbft6dfANQgaK6RRYJ7W1VsqkOvWK390N+70hP9AN098hEYpgZU0p&#10;E0ZL+osGoOoSkICyg/0PhLe5WyYgEwVfKR9YepM/mVBknlIUl1COQ9GmiFy2dIB1oCO2QT0SfOaF&#10;BuNFN9QbrXS2ALbJpDOFQrFeb6AAIl/gslAOeUOhInR9UFS8UDh80KXYWt+BmuT1oTKgXQowCIYB&#10;5q5yMReOBAMUcsDMpHF6bHljJGLuAyfCWAdCgMHOg5i3S5dfvP9w1eOLLCye7Hlg6vTg4Z0WhlXI&#10;Rv4R2xPZBQ3xkIEQ/iFycxMJ4nHgJ3AgnHAuGpqeC249P/lRmlCMoGkxFwbJ202s1Wm189Cw9jY2&#10;n937NL1745UvTYH8SkVXu+kJhc6UGkNO7lGysUCS148SCLeOlit6TvhZUJLjDo1VSqaF8I2FF2au&#10;8LAoMooghhdJLqoSKKYoFnPhhp8M39iow1Za86cNcIYNDULpLyLvCDRbCoFzaspnUyZfqUxj5Cyb&#10;WQzsCeIbsrDrY3WBhrtRuYzU0r0aGkGBIA4NQ+a+zTrSNCtGzAFLPE2s9skCIsOIlC3NfI4FRsdS&#10;cJHnmRktJ/Yf1JhMgTJDRa+SYbZ7nttmOWOlJp8BvnS3EK8CnXKwVRGZKPoQGWteGqZMnWoHuVOo&#10;/Au8jMBrOpMHXbRZ8z9Tw88tTWujjTbt+v8D9+gQa89rH+rsPexxohUY1cduh1COdDDwsEPIR6zD&#10;7gB6dztNV7eFmGSwRtDnhpzt6TZCvUo5lyxlki0oOs1qs1ZMbq49vHf72eMHrm57ZmpqfHQkEIr6&#10;w4l2tweLEgoMBgOQjVvNGoryoxyI3S7EvzWaCFpLre9urKS3Nyr5Peg9vl5rMBYK+z1BLyEc3j4e&#10;bxHqtOrCDTAtWRHLIsDxJRxQBgQ3nuMDHWKWh9UP7MfVy9RMJxYIVmPUY6DrSsx0pOUw2VFYgqfV&#10;AcJChXEhNMAfDOHfVrdXqtYy2UJqN51M7SHQGQwEjkGsAPiGxScys4F+8C/WLdqCcAu3rwHe9/Yi&#10;HnfQQ26stgfRfT7QA8yN5P7B3b6At5jPId4gFMY3ZGMkjZU1SaCyNInHk4zfnR4o39NsNhvN1qVL&#10;V3eSuXKlPT27FI4OtLueVlsmPyCIcc5oPD1SX6z+BqxT9BrNFC90mhbeiD5HpHqv2wgHoWrmvd5s&#10;OFTs9pJtiq8Ku6FIYegY/V3uis9f9naL9dLTU8d6L77sqdY3Hz7ejMWiY2PhSOz0dsYD7vmngmRK&#10;MtIAh5DshAOGHl2R9g0SymhuI3Tl2xUvuJXKE4IlZuid1CJ3W4tdqqA4q7+Z6WdBnnS3s0QdgT5M&#10;NJFQFrOKCUL5zDyH20/PFwUOo65qktRBiMB0lA6zNEWdPFJbMZ0Jtsuctu9SoJZH2yZp0wu8rPQa&#10;5ir6h4Qxu6ZUnoIyF2vFRe2jIywbbsu+N7E5PZ2HSkanH6jVOONUvKRH1Rpgx1oYC7oZSvqvkKd4&#10;Iq0R2F8HrZI1yRS1D+haNtzIKLMoZYV121h0GOA6K/Xcz45utZ4ljuMvdHv/RaYv7cl9yLQ8rNwv&#10;eJl1q84P0+qDvWRdoB2rzZHFKuOt2GAi86lfO6wFMRhBeu1AlYG3P+jr+eB7aNdhT4Pjv1rYq+ZT&#10;8L5g+0xmL7Wxtry9uV4pFaOR0MT4eCwao00lHQCzp9Gi3TOBgDfoB7giBqARCUAEhyxeqZVhe9re&#10;S27kkuuVfAqGtQAiomC78XkgSoOfSLSm3Ssyo4GwfqCzxg0ZHCCLkopBMD4BvGnLC65ut8EF4B6B&#10;n0P0HiEPHmPmD1mK3DEy9GK5Aqyq35YnHpvQ6Hu5WV7E53CzBAI+hAYgQrrRROxAEhHSMDruZfKF&#10;YpXtan5/CDoOegV/QC8CzyBo2uhvFPFMREoWxRZ51noDsFFxIAXoig1fLtwe6fbwIHJ41SplPBaq&#10;T88Fsxo51KENgavQIQKdMi/QCeg2tALcA/ve8ROnQ+HE8srmyPj0+OQsuKfRArehQYhJwOhziAHF&#10;EaDVGDg8gaiDzQL4Ei6optuDKymaUAyypJzByNltDcSgo9b8XkgZ4a4L3AOLnMyyBogKpfjdhSOL&#10;7iNHyvML8PzlPr6+9/WvvTgy6q7UoumSG9yD/T3OOWx/puHXOC7mRwVnnr/8p4ACv3R1WF4f0XsE&#10;6Bg41FvHtmP5imaUZW+1NCmyoLKCxZcYBtDi7flkL6Z+9LFQgG6XB2v1RLvmadbPPQptdCfr7DwU&#10;/GgDeVLEc7hHJjQxrjxSp4DFsFR1VRRMd+mcdzINP0AaJZ0jnSQlO8vi3wRF7G5X/mOTr9XvijNa&#10;qE4KM2RqFnNoSBbmiuRrYIofT3qVdgLbGCx1zwJF+WAsEtJfokUc/hYstOjvAOCzsdvMIb1M+8Fu&#10;tha9vxL7/j78T9OtjtIcdlrzxC9UlEotDuIxs+Vzb/+C3GNZkNRjwVNV7tXhVlzum3WOp0scFE9t&#10;Qhax5ZOIxfMIkwxxSm04/L0AtV7b5256EQrQqXcapVYlD8sYuKdWylQK2a3N9fXVlUI+h7HFblDs&#10;CUWwmowxi/OIAoYbwwe/Myk6MLJBUm7XK4V0KZvE5p5saqNaSPeapYCrFfa5wgFf2E9bc4CgHGRE&#10;zm5aSmx4Ai5ThIJORl2DPK/IbgW+oVcgANUAZihMvmazBYDncIj9m3OtrmDK0f+rpsOrzKxhWkAU&#10;ZCFymll5skdHzeq8NQcKCepardezubzwzV46my+Vq7VGu40LfR5wjJdohhxDUG0ooACBAxSaR2F5&#10;TJr4RWQzHyxZ7pC3O+JxxTyeIHEPOeAAd2F/IAaKIe6BHoM49FYjHAXKd9FjqCBZ5HiBKq0yhFHv&#10;ebHDtDE4MAjFa3Bo9MLFqzdu3o3Gh6dmFuvYb0OGEjQRUQaYDxLehtYhPA2aKkO7TBJCzIbLXWPV&#10;GUXD3+N3d/w+cEzbTcHsrm4+vTc3NV7rBJuIXMCv0I3cVRe2dkFEaYUG4tVQeH1j8y+LhRXoug9u&#10;F48sRFPpJ/WWpwZP38nv/CE3X8HP4J/KSWogdS4RWWKCKmoWor8lflFQSSkDlGowW9HKseAZXMWf&#10;JkI0mwk5YlYwXHiCb7TYQpaWsJesO4FsuwUWQ0gpThHeWpcOQw191KZKBUxxXI5t3tUHmRVu2Z25&#10;PrJOVCMUX6RMWmEQbqOyqeCtNM2GBsNqQitWpQlxpARpqLwM4ND3wlPM7PYFfI35x4l+auAVchRu&#10;MBZtuz4SjqQUqKID19+MAtse+vlQ6yWMrS+dIWJlNS8dN+tP64Nu7FeApFuow2RE9GUUPusJfJUj&#10;TtrRSRaqcEvtStn3srVc6dGaQjqlpOpWZzu6UKbcQUOfmbA6D533Wuxu8YdzSHg+6MPsmWxNaefc&#10;loHeN64OrpE1Sk/hStIo0a4ACkVmTzLsVCS5M7JjFyclDwHcQ2YGeoV8bW+35us1w95uEEJuo9Kq&#10;5rv1kqdVg3ltb2t1/enDzbWVUgXSqy8ai8eioJygz+MnBZsWMTkqBLPgH4j4uyjH32u1avl8anNv&#10;eyUHyimme40SHoHdOSGfCzvgyVjEITe64ZrFPbHyAJQx9VsUNNYFkaHa7RZUAQ/lLfB6g4FAG3G8&#10;FEEHNKc+6XTauAaf8T0TE+3bl761utfqfxGQjOkY7hbaikObg3w+EAxKwG3Q4Nr0Nc8Q3RPPEimF&#10;dnuarXaxUt3e29va3klnswglgGFNvPH8BrswzXhgiQsh+gwWSHLDMPdQAALc/f4A6CwI81kohIeG&#10;/CG/O9brRIP+CJkNA+SM8MIL1A2hQW5PAF0bioTQ0Fw+C7INh4P1ehX5IKChiU8KzWQbITUE/2Fh&#10;EWX4yuUqvn799S9/9MmNUDg+O3/EH4yCs1qdphsMBxJCvAEpi5gRHRhOWQiguJJGrR4JQJdFcyK9&#10;bghvBBrINgqvpxUIVH3+3J27f/3o2a/PXhzueOPJdDURGcD2HjYawesT7bUDsXAwnVwr5VYnRwaD&#10;CG6slNdXk9Fwd3bqrMdz1HuCuUem64FVquvfLA66RljB/sbgjuIjTXcx6gh+KZgKNjIr25OBZ4Bx&#10;enC8r4N4+Hp75jjATqFTHiJQbOjDggwbkXX+9SGWDYW69gUzKdiENQeJD2fpn/UDU2kbPgS7TXyB&#10;1SVMocKjfJMBXrvHbFneATAW1jtgWnQIJTTpCwvitTO1d6wOdYKadJ/zzT2gbjoZcL5eKNDWdfgn&#10;eYA1JQ7YodQD3IeiOhD9yLqvbvhT7BZylcoUWAo8ACzsSi2Fyx1UJuNnS6L6GGf5+lmJXCagoWrp&#10;Ycdbaab/W2uSWI2wRla+kT8PIzNn0X11s2pI7TrQoL76WzN5X111ITjmuTTOQTzSUq2kLjseVcpp&#10;5AbMMRYT0+Aq+MWR+wRCbq/dgkvYS2Fm+Ygf0NJplgul7G6jkndB00knnz24++zR/Xw6hZCzsZHR&#10;2OAovDdoB4xb8L5jrLAhBSI922jgnoH8DiZr9aAM7G4nN57tblECgna1CDkZbzhy4M5hjw5hDWIS&#10;7FXNjhD44MnyBMMfmb3YM8IOWtQ+xC/QSiwGp1AImXhgUEJ3gpkA1qAkMbtVa9V2h9CaeFfkWjWt&#10;0dCpLCn2DeNuJdVK9JouRZoBscE6FIIWCIIt8CW2fzJhUMhbo9GEfrO6traVShWxdbPehFXQHwi5&#10;0W6yFCKkApoNOWlY0UHyGs7XgPvJIwTLIy6gUAPwBbl/PF4UEQyGuohC6HhisQH4wxBCjd2x+Anh&#10;4r1eoAcFgwIFEXqA2DZsFy2DcOOxSLfTwmN4ajAp0pZSmiEwwokbiIi8061Wqq1m6+VXXs3k8ju7&#10;mbmFY75AVMjM5QXZkKKJa9ED6JQwtvN6Ws1mzufpxiORbgtMFupAiqDtlGL5gFSNCOxqs5VKDDXv&#10;Pfzl/Udvnbs4tpnqJlPNkaFR6tkugt292MBE1lCY4byduanBRMy7m1p77dWzAW91IOZZnHvF7ztD&#10;eo/MAF3bfYsIcMw/WjRA3GOJzxIlInyiWMabYHiNEQkx8fDy0k9KXPaikflBTzfEIx4X82J0MsTl&#10;8IPxdxbxSAmOtahIRQUdsOaYog0/CgzLW12wXJq1wYqdcXyX1EzwQiqpaGJY0u5HuWof9Dq+EIh1&#10;vpwXm3Lsi6ijTKukaEuhOPAQu5J2R9KjCc/lGzsoQNBUlQD123HdTHyEVks90zad7WM2A/TOJ1p9&#10;ZX15eFUtJ5ZOBWq9BrRwk/f1+b5HmJt01piZaBPPodfrBDr8N+1p6RuRPXSCWTTwnBv7O9xUyYgU&#10;hzZf6983f79A6c+/RKUGHmZO2iWRVSSxunrYOwJo7vjcHUjaSDHg7jbbDVjAqvVytpzPYE9oKZdO&#10;bq6uPnuU2toAM40MDowND8Vg5/H66sidgugu0AxBPQxJgAf45FvYlwMnULtRK+fT2eTqzsr9Yna3&#10;VS9jCwk8PdGgD7HUQURfwVIF8Y7RAN4MhHapSkFzm6CNk6yJDYTUBJjSQkEyqUEkj8aieOGaSDSC&#10;JoEssD8GLQ0EgOAqpUAFaNTrYAtUTtaK+GYUvtBsSiQjQiNxEm3+JPOaGy1h7BZrMuE3/gUDgQJx&#10;B3gC2gOSDqytb25sbucKRY6PRtgxqW6oJf5Am8BMPi/teaWsBHiz3qMeVqYe1nvIyEbKBuEo4s2C&#10;QhtBbzAS8Pc8lY677PbVySDhQqsRTs0FIrMQbvKhUR3Y3BAGkogjCxEJEfD3aCQTOFvcsfwDlCGY&#10;43ifa69SrS4sLR07eerd9z9YOHIiNjAGf5CsecRtI3wAAgnC4oK+gAdx896K250OBdpwxSH/HeQD&#10;jkuAFkrhBi533eWp+gP1gSG0PvubD/5Ls7N77MRI1z3Xbg9BD/O6wy4oSRheX8PlL6OGMCwi9N4X&#10;hHr4IBRwV8ulfKbSrc+4eye8J7+LGGseEeEJh6yMHhAHr3wvHxTy6HohWgZ3GX+zZgmRhRsE2WTN&#10;GcuRrEhiLMZuATfSYviDvPteAgD8PwUiA3y2rCcoYV6KVs/hHmmjMpfcxxxqHs2ZNhR4pFusxth0&#10;4bSDUbeQrip9IHP9APEoippOcTS2r8lmAKQp0i+mz/U7bajpKMeIOalhPzjx0Kn1TyiZihdLFn22&#10;2MUyIHF37x8MLdbcZgZMK2GNgP1hHxw7aNUaLXs/BT+OB4JrprINU+UhE8Oui9SSL5HgYfkogH5o&#10;E3QOOGrHLmiZYdZLe1wGU/r9b0USzpl5kDX+dmU+j320mgSvRDsUtEaUQ7tBoSRQsjXYTCBVN4uV&#10;4m6jlvP0wBm7hVx6Z3NtdfnZ7s42EC4Rjw8ODkYiUWyzJzc0TMkeXxeidxdGlQ7AEMEIfncb7069&#10;WMru5Pc2cqm1bGodu3TCAYrBDQV8eCOGC1gAcxYvDTI3wUwHREM8Mu3cl0mpeIG+pbEDTQLFIuEw&#10;0Y7XA/aBIwekgJpgAGgXJ3KV+v2iq7Bi1CtXSnXsZoE61kZ0MisBwjpGOlTbPUeGSb/x73Q7vmCl&#10;h2iJ/sReWugcPeyP6RTLFWzI2dzaQYKAYhkaFUKUQblBVm5IM0LLiNqhznhR2SCbHyl0jRUviU1g&#10;+zRhAzpC3WzkEfP7YdYjqxjcS+0O7JzxRKfcXA5Ey61eNhpPVCptrzdBvUM2PAwpwg1gvkM8R6Nc&#10;KUbCMNIhaUCLnG2ylDnHAaWQYcRAJyFGHbQZ8AWQswcr6rvf//5b774/MDwxM3e03oJ2BVLARpxG&#10;11WjJDhdbyQQ8fsbt+/8rFS5Mz0Fo1ltJDFSgfXVA+cTwg0waOBpCBt+BEREgkOlPCIowrm9zoml&#10;l+MD56KxSX4iLHgUbuLyN3veOrRXtwsbjZcHRsreQObdtx8+eZgdHw0dO36+GwhB78HeUqUGQ0G6&#10;iqnhvERFmzEgZS9ntsgL4vOIm+VO8jUb3+gHAVm9WbUQeymaX7l4elmqkSlZKcfCQbP89Q4nOohc&#10;b6BZwOKQtwEpASUqj6cr23rYLGUglx+lKEYz0+nPkOfKZJZbZRWJ2a0ftK26C3jJUw+DDgnEkPpJ&#10;+dInSliKqForB6ia7nUygdXH5gPdzXoP24W5ApyAWcJq+QftDgdam9ruL+0LAqhprl4uHXqgLOo3&#10;4+lTw5RIplIlo10fQiJclBSug2XmpDVwckFf9AQXtK9qjhryb6KHWy4W65vnkfFhw2m3VbX6Q+ej&#10;Y7YdXqdDi37+l07uwa4LoD1sM34f7CawqzRc2FXTLJQKqXaj6Pe26tVMcmv56aMHezs7tUoFoD8y&#10;PMwaBu0zJce4108AAkEeSS2JvXpBv8cP/adZqZdzOxtP0zsrhfRWq5Lx92qxYC8Kuz5tCYLcDVGd&#10;QFq29LNlQ7zriB32s0BlxB2NeSDXT6+DCC6Y8oJI1gzbIC4B2EN8h4UN2kw4FAIPQY2Dywdf1mEC&#10;g0WJXvQvrRTGfnxgx49IxGp5MxqQGWiZAvQivRDbbVBR8BlyepbrDUSsrSPdTXIX0QOwLyJ+Wnbt&#10;UFQYazbk14HLHo4ueZPPXzw65GixbRqsGoniSUqP1olDqwPIcANtsTM5NfHtb7zywkvziye9SycT&#10;3lDr/Pmr1bK7Au8YpZlDGjZQIdgqAi8/fGilch7cH42GoMKCWkRZI+SRTQ5MgJS0DZY7xD67PY1G&#10;HeP9re9+5/HySqHcOHLsLCip64KfCQNZd3tr3U497I+5mu5EonPj5o9DsY2jS0PubtXXDYKayLJJ&#10;c4FHkCLZgu0G7HrBbiviccVHBhf3dpo37qyMTc5EwzGMAzQxb9CNna1QHIP+WBfG0RYC/566PJVH&#10;j7YDfs/JY+PhRCDfyHhPsd5jD4QNX4JVOj7WJbaZzQEjLPQzVoqrU60osmHCglFJB2SQVUPilL3M&#10;98oXBldFqRKktpCRQVOWsQN4FH/5etMiuVEf6fhghGIFIXK6KjlKTygyURC/1TMKZnSBcVhgRpgd&#10;14JmfLXAuvOl1fwiyLLvUijPMgBSDTFvqvLlZIjnPbK/GuyM4jryRKKipOHWW7jbKplVAXn0wSbp&#10;zDD/ORSU99247xbrT1XsHA8yxGNVTyn58J7dV0HjQ7SnxL7bdL4f/q3qS2Z+Of58Dl8dUow1A53E&#10;eNhMtOfqocLI84v+jIeadUFmJQQveSnkrEPmqFKllC7kkuVCCqGxmb31e3c+fvb0bqmQQYTz2Oj4&#10;xMQEZPkGQJw2pEC6R6YDwCWcDwBBEtt9PsQvNZDFADrSzsaz7fUnnVre36tHA90oEkkiULhdhVkP&#10;TnKsC/gn0GBoD/CXIDUop5GGn4NK6yJ/DGJ2u9hCRD4NSQ5ASg8sekhGBtcHf+60m9gWA20DlEPW&#10;r04XBjckf6NtK/zCf1othAYglBn6B2lXou4I3/Dc043r1rKS5Uu/Mi1xDh7a7wnuyhcKe2lsc00j&#10;sydOL8AlsgMUv0KUJ6MXrFL0CKomlhJiyCXMTFAGahjUGVk7ostRvB9RL3EPKT3ChRwyis9kGGRR&#10;dXBw4OtfPX/0ZOjqa6OXXpo/cXo2HBjf2artJqE6YATQZ2gTmogIA1g3EWRQdLtaiVgYaQ7QzZJQ&#10;gUxtdK6MxN4Q8cBUR/lmyEjayeazJ8+c9gbDz1Z3lo6e9QVjHURFQ+/yNzHgsJfGQ0O7O+l2OxWM&#10;JONDSa+31ERwYxk7rSZb3Ul3D4lbSclDzfEcf9DVbBUfPf3kT/7sf7h4Zenp6ie7ueKJ4+cwi7Df&#10;FLIKjIid9kCvNYC9YdUSJJ4yCvP3Eu9/+u78EiJVXPlm0htveE9/758eRARLZaE+k7AyI5EbmBL9&#10;ROIDjAtVlQC1SghhiN5p3po3yihDSiA2W4iMr2+jJDHgigLGDzVvp8Rr2MLBUrIEJYzUfgu4siYn&#10;6gWFp4idhgZOZW32Omq1zDPZTYJbRBQXqJDgY/4o015cklpji2hNleV7IRMFUwcdK9OTZs4XkOYO&#10;qwItIEU9bog+T0ldijsAa6ZLtW5SadqmLts4WBaUG51XWr3b3/U0wg6C4iY8B/ucNTG+QukGbhFL&#10;MzRj2N5sveW8FmeZcouOnVSLwMneJqk15w63hoqfpJLBZ2D54Q0w3+r4/NfAvnaX4xYH5/Cgc3Nk&#10;ZjgnI1/WV31MwbYeI8BzSacbnUYjjZNOAxDAA0wGMPKrimiPYaVIWWzXAWDBUA83edhT61bSlcxO&#10;JZus0wadNN653eTWymo2tRf0+seGkd9zPJoYAyXUsE8DW1IQtYw8NkDFbgvp2kI+5FFp9Vqw0edz&#10;yRXsy8lsrxbTSXerFgt5EZgVBiDToVW8PilcDH4L8p3gf5QOM4DoBARoCSTSGmMnC8LSyLmj6jav&#10;PhZb7d7BvaT7+INgL38wAI4pl8uwjNXrtXKlXKtVaVMnG1dwpSQyQCdA3SE6YU+0iWgxo0JdRfgj&#10;v6BCYDXoTeVaYzed29xKwbKWL9YaUBSRHVtiB+hfco3QEQ+cg0B4hVxdGrQG+yHHRMCd4wfySl5L&#10;0vA4yy3VToOXzL2kZpHnxgt1SuqAc3re/vVb7773Vrmx1+iV4Gn5yx9//NEHy37vRM9X8UBF8QZ7&#10;PaQziKFD2q1qu1Vs1vKD8TDOl0CsH6rbI07HoLfIlolp0fNwqAOi5Vl67rXL9eTQaGTpyEmEgs/O&#10;T4WDMTh4/B5sHlqOxwqISIwH49h25fbmh0abO+mbnXZlemxmauByrTNccyMuLkgnE1HSpRZEEeRK&#10;CAXD0DfqdaRrSIPy3njzRyNjS91WA3uQXJ0iha1APYZ2RPqaaxD7gPzuvb21+cVWJFBLreUrpdb6&#10;at577nv/zJKjbZhWdOAkG0zZ1OfkfQdk08YvVmjMv4wLMm80DkEAlcZY0lDIEqK30pQRtzFvBLh5&#10;UOmpfMSE4qu6YcQAIuEICmFcU1nSBj9tRKfR51OoSFlk7O57MxtxdLhYU8WnJWykXMqnDWmVFNgF&#10;I4TP6F+eUtJIgzz8GD7nR76xdDNDDlJbvoyPWjAVY2IgfysLbELMjNFms5FFVKqJGlakhSBEdqCR&#10;ItwxthkdgrCJ3YYc1yqcps5QWZ88AFRt5UdBYcXiA49wPlSh1mHZ0lZw8mm2tjDT8LzaX19Kyyjt&#10;OIRErcdyVXUW8RBQQYAw67NAskwzqz3Wh77BOIyXaIIZIcpBIl/oo8U9wpIyP5QjDE1LKKH1Viug&#10;xf76A2T+btOLQCuJs1QdGmWRgk3YBryhAOQewgUg22J9Q42g7C5wCXe8fgwxFB3s7axVGnCKJ3vZ&#10;NV8l5a7lG4Xd4u52IbVTz+fBTcCakcRYIjzk9yBiKtDwBmlHCVQVCNKU35NSEPvhDKgXWpXdSno9&#10;m1wuJFfb+ZSnUQq52lGfO8rhaoQFIiTArw6x14u4LNprAomfhX4eIhojSZuAD+R5gn+bxgrWGY0y&#10;4F2WlsGcVhFMEdiaGkD8F7Y1wrAGLadWr1WqFUwCcBdjO9nXMDzQj/AvJxIFpZHSI/t76MGcC4ch&#10;jGTJdhcxWlShZruNA3Lgx9nezaSzxVwRGdZwZ7DnDfWQQA76DZQGjh3HWzxBPDtZiyGVjs1ubEOj&#10;ty4qJEojZRFXyK/APoqUpkLo+Wxk4Lx5EBAwlL4AVjx2bGIbUCw8V63hagQSlPxhz0Dk+P07aZ9n&#10;tOvLdr3NngvJCMDCEZ8n1G6WXL1cMbcVCQSiwSGKGoA5FbtrPFWXt0F5EqCiUsh029VpUg5tZDyq&#10;ZCfn3ItHh06dvAA1EvFruNHTbcXCzVDodiS4jcCCXt0V8PhjA66VzdvZ4marWYz6B6diryeLnQYi&#10;UlwRMCUFZnsqKL3bDmFDcNA3sLgwC0EA2YSmF15udcPRQD3qLw1Hm0PhQeiDddBktxgKexs1z+b2&#10;Q39oL+xdSQTaEbc/2B5+ersIvYdsbuK3UEnffOCFrPguCKfdb4CCB4Tm3sHVrlKHLkMZOBvRrAXN&#10;aKPfywfmHvUc2Q8VTcAApFTUpkzVEwwPiTBJM1h9TjaCMijwP7ZNVm8zNGZoYx/oaPu1CqarLLRy&#10;PMIOyjAiqvQtvwVejXakLWIdS1axdIJ+TxfqJlBn2+3eM9U4FCAtWNORk8mvvab11Y4yWKyPPgDN&#10;VpUOeZCIGabG6poyTaCnqa9Du135sL+gQ7mgb9S44xjLtDVKkQILjn4wVl/paeV/2xfJUxX/YzTo&#10;7wsZpC/w2lcxgh4zLXiQZRD54fuaKbtZ+K28Ip+JiDSoH5VAQADsZKACSX5Gggrt3fAAIkiUg6WI&#10;uAhXQHKGplL1eupBbKmBB6RZ6mJ/fW43m9yoZHddjWqzUkFuz7WNzd1MDoaiSCwejSWQ/xjOBtCM&#10;KEwc04jsai1/rw2ndxC7BzmCoJhJppMb2d3tYi7dqpVBdwHeBMNbOiV2wEYM5+qhHOEqGagxAD1G&#10;nn1ST6yE7jwX1ZdpTXydN5I3AK9qHa71ar1WA7Oor4S8s9jkSAPJmT2pq4lyJNRHt/tQ9BqXDx2F&#10;kpFC10LqASQXyOUK8OPgnc0WkImgydoHFBGE1MG8RuFqFGPJqTl5CxAKQeGcAoe6i0xm7MGi7xW3&#10;2JhG20Up/EAclzzL6GcEt6EIygJOl1C4Gs0+yd9JcQ00A8GiyE8E31vPVUzEe5V8sZ6JbjwuRP1j&#10;tPHIBeEAu00haAAbQ5023DNFxBDC2RONxGRXVRdpikgoCfp7sV475PaGoQY12pVIaCgS7y0c977x&#10;/fgLX4luJe+22rlEJBb1zMKK6Yo988Tfy5cetfPHomCLUPPeo5uZTGn5cf7xg0dffeObAddIveet&#10;IeVCK4KcrnT+LMSWDhL6BYu51N0771RrD1fX333w+BejQ8Mnloa7zZuDw7eGJm412098iDXoDmEX&#10;FvIy4JSiWNx7/tyRjz/8s/PnB6fme0PDnuiAy3vmu5RTh41IZrk6gEO/V9oQkY7XFb/N/2yTgxOk&#10;LJBgqUMGStzyui6FP2SNOqDZhl6nAG6Dr6xtNplZUr+JlNKa0FMEWuw0tAYeRWGRXy02dCK+doMN&#10;kjJPDOwJAzu6Yj++aNV47utLhVyFQm6sCcWygMxqrLM8rqOpuekYB9R/FlzaOC3PIBHN1MdRlBO4&#10;LcDeD5oHUVlq5SAeHQ2+0gHqPFh2Gw5B5EO/ck4ka+iFe+yOssZPti2Rlm0Fv1gttSUbuZGJgafk&#10;Pur5gszTJ6NoP4nF0GomP+Ugj7FJpl/5saQMWQAUWwztAyme+XgB9tnTDwRqtA0eqg45U8jw7qr3&#10;uiUkc0FmLcBWtbSXSW0gB0Fy7WlxLxmAK6Ve2dva2N7ZaXZ68cGhgaHhYDjCkWYysZntCOJJHQn6&#10;2rGAKwILU7tWSG9vrjxJbSKCINmoFJBfJxL0xaOhRDQCg5YIWzrwjPs8wPZwERPwjlN+BluhZaaw&#10;T1yzPVlT03STXs+mVzmGg87bocAy6UnKVqC+VV70Uro8gCVnuor0IIpw41QIfDYB2ACfkGsgnckm&#10;k3s7qVQ6k6Pz2WCMQoRzIERBa4hFJn2SvE48LeikDgoF50FkCKF4ZdK0WNuyeIgNa+TL0Rh2HLBK&#10;2UTVBEpKEpnmyFfD9aGIBJSHmDqxAjBF6coMI4qCtsnWv/vtK51m4e2f3gy6oFv6YPUcG1soleuo&#10;Zhfhhb5EF1pjr+Lu1BGsHI8n4JCCtQ/VR3HgHm8n3G0F2u4g9rMilU+z0Z1bSPyjf/yNiaXc8HB3&#10;e2s3HiXPmKcRP3JsejN388HjX4PR5kZfiA3Ve4HtoeHZF66+MTt99OPr71y9fCERR1B8pF4PuVoh&#10;mGcpi7mPAyYpbKWJOOyrLxz5+ONfLcyNRryxU4vTUX+mXHr//sOfBwKV2ekFd2ei2XBhwxVEjvGx&#10;kWjYn8/cHhtrj4xBGW1PzcS8Z7/zT2UHpWVuElph4KZhtwBLWccadgUe0ows8xGvFf6GF43K2ZZz&#10;xSILmXyU+EAnEl0ss0pN3Db6GdqygNEGVYEtA6Qy0eXMd5ZReOJY4K4fBHEcaGjhhFxgP9hMDVOC&#10;UodeIxx8AGJUe3EWJI0yi1Q+cGMNoZkHOR/Ni5Aqr0tbH9ZfPQeq77tXLleAZc2A/s8P3H+lkxq0&#10;C2SonW+HfOBos7MsXC9qiW0aNbEnn0Gf2i376qT4LiOjb67/gescmC92XaoAi+R2v7FcLH9Sz8uE&#10;fn7XHfKM/q/2TxItum+kDhbCnhnZNGZbBS3K4TNx6Q2NJwDJUszGpuPYak1bTXoUwQRbPWxWZeQ1&#10;bjeL5eJeLr1VzOyANKr5vUCvhawE+dROLZ/FedLBxCDePuxeREAs3PJoPm0vZdMr4mqBImyzcddz&#10;1Wxqd3Nlb3OlmEn1GkgmjewDvWjAGwtDRaKsxKACeDW47QL1MqXUssh90CeuMU4YG6mGy+tgsiiq&#10;2zC4o9Q+zJnNCKXJYMc2NWgl/CwKlqDtNhSVYF8vM5E6B02Sc3QAWax/QMmDWpPJ5pF6YHs7mcuX&#10;Gs02cu4AooPhWCgURWgb24OBQMQEUlE9jIBYDGFsvILYCs0JFNjGx7Vi2ZNt5OrUYb4hBYYVL3gq&#10;uCwxtbEGJ34fOuCO9Cp0o3IkXUfc5vIjoQLy5p07P/S1N081C00omgNxb6XoQ+JnbL1uI7eNHyEV&#10;w0iZ7UEunC4OSyojDJ3PcYBAgBJg5sMWIQS/hVvuRNdd77kqwYDvhReXLlweffTkxs9/trr9jI66&#10;GEx0hmMJRG0U6+5ycmRnpXX8rKfhv55r3Zgdf7Na7a0lP6yUC0ePjJcbn4ZDw57OjKuFwxDABthI&#10;i/NJcW4TqCg0N70QD8egFV849frx6RPRnqeWLUwNB9af3amVGn5PotsMQwiB3uNxRQO+aC6d+3f/&#10;5v8CZs3sFU8dHx1I+KH3IK+BWFutNWU+8A4og8gOnDGgpKuNpgBjqz35GPFFQjLCpqKMwpPAvEKh&#10;wJz+z0xEndtUjs5yeYLCitG1rGqJF4cfK8Wx/8bs2nFimFZT+EDs7Crj2HV0YocFyAbQTHWlXvtA&#10;WsOXlRL3Ib3VxbTIROrh9jiar4tRnMyqnvF3+69x9IZl8+yvtopVcrOOjvSbNn2fvO643lnQYZ8t&#10;wjZlMwqpnEJ9Imql5dVQjMKXDp+Qk1v2PURNaY6+5VqTxcZJyeYuu5vF8CJDpj0sFGhY/PNa9jm/&#10;U5n7FCYjg5j5rjuR+5iTS+UL1IsntZNlYzv+yJRDpjZx9vBJkfAIwNYBEz4Iow2jB2IRWo1KNbtd&#10;2CODWLWY7zRqnUa1VavWSjhNp4JNIPFoNB6LQep2wcAPIRMpAFyUkRpp1pBmC7vWkScU7IJEa8Xc&#10;XnZ3K7tNCQiQdg2XIoE0kvQjuSfS4zNgUnQAep2Fft2zqau7DzK031TMkVlmFik1Uhe+pW/qhLQG&#10;SYhLs0SbsARKUiAmLM6xJj4hngJExVwq8QRtyqdt8F5oZnRYTi6PHNI7OylkMyuVybDGvlToLhRB&#10;gFgBlETnh7LrhXUS8uuw3Yz0HgrRk5M9KVxClRsxkXGctKwlkR7Vx8jluBCVJyqUWWwcmCqQxfEX&#10;MtzIe2B4iOUkNBbJ0OD28bvK1fvDo7XL549dvjz/4rWlVNK1tVPHYFRaFeg7ofAg9vS4ey0MU7sJ&#10;x74XlkJwDrYkIf7Q3a0jER9C9pq9WjhcLhRXT58eeunVybuP3vrNO1u3PirgXDpkvTl1MTQyEqp1&#10;Cw1PrZrFnqlJRE6n81vwM7ldUz//1c939p5hN/DMbLAXuTk4OORqj3Y72E2FxsKZh/oj1wN2vLpa&#10;ncLNu78Ix2rJvYcjI1VfYPfBw+vBcP3J0wfINITojcRYY3g80O7W2i1vq1341dt/kkxen55MJNfz&#10;3Zp7fmrG4h5LxnJQkJFkZR3zWHBUja5sgzUseXCvyr30mfeNKbJaerfOP71flqolE8vcM6tTlqna&#10;xWw4kGqY9aqVkkWu5lP9Xc+ulViTvpcpTNGTaq6uSCnYeoT1VCMp25KdATa7Ygc/WTV1/mSVrjHp&#10;Dulb0bK/ILEda7X28ZjNPcKfSjDWB1qXit1mIJRzeLR0yPo0AIPXBwvb/41VTamU8LcFviogKNqy&#10;GspwpUO+v6aHdKMTwqyf9ehL0yEo0SIVa+R0rEWsEWHBwj2Zw0axPmSkP2s89TdLYNp3rSUgiX2a&#10;n7vvLd/Tm2tGbxk2JiTHTw7Wwf562hNKW/sRXFso4QQyeCtWnyJ0zduqgUtANoVsulwodFrNWBhb&#10;MikVAMYXuytQODbBYyGGAthwD38AqTJIMYADCyrFTCa1iVPaiqCcUi6Ms0H5uAR4kAPwUbATXQUH&#10;7jEGaN6Tr8Ms/huKKONGCbVbyuX+mWotQF5K0jdcvr36dWgkt404hyRiDYAjB7NxUgDaB4pvyHHE&#10;ygUdUeb3N7vtUrVK+0C3YVfby+aL0HJoEyuC1uj4AhxghnAxSsFMWgc2gXJCT4opoHgHUn2YMETj&#10;QlYC8u7IGbakRCFyT5qtGo846/gEN9Z71HdHKILUbVR/IkQ6LoIcddQw9kJJ0gS+ih7K6dcoJxC6&#10;FmgeCceatUpsYC8SrU1NBAZHeo+e3f7ZTx+FIkvldgMZ98qtJg6CQ9w5RZ83cFYsVKB2MIQ6ICl1&#10;s9er+D31WKQTi6NQHKyTGhry/PYPLrl9uysbO5fOTl67cqpW9PvitcWz4WKh8HRjJd9Ayr6QuxOb&#10;nT6TyRVw2kOnE8sWstjD2qDzvO8vnKojwZu/N4+4hFYLJ0QkoDd2cC5qDzuumpG469a9X9598B4c&#10;RSdOj8zOD7zzm3dWNp7lcNBD2Pd0fW/uaCsYbg8OxQdjs9VG6tfv/unW9kNEnEwOLlTytSOLC94L&#10;3//n7FlTNidCl262bBMWiJpF7Fh1pKrid2ihopFaRjYaLLGAyXSVKcdLTcy+mDsSQar2EBZq+Crb&#10;SmY/yExegRh+SU4EWbs0DUg2ogPS6TGCdaxb9M9uhXFrLYheLCGqsnIOXCEPoxfPXqmT+cDTSWKq&#10;DctpISryCbRLl7IpWMJzKCqfl7TDJCgSktbALHNDnfuQThHQWuPq7bY6Rw163OUiGgjiKjqYQWEp&#10;0tFkWiasZwpJyY+Hvh2ITlVUXUMK63MCOStuW/91UjCz2l1nD4vp8r5m274cmZv4UdzCB1/OkvbN&#10;AJ09jpIPfZj8bhyDn1MzKsEaCwkX5q/krY8ijwLGyeg93INAEPVd8xQUPaPnbVH+SQ/M6zjzptNt&#10;V3Pp7dTWyu7GcjmHCIJyADa3ZqOcLWRSmXa9GQtFE4ggCIbZb07nX9LBy5x7CxaSsK8XC3gjdCIz&#10;dvhkc6mt7bWn+b2tWjHj7dQRz0b5pLFThU0fqKMeiYYJwPYvlukgYcMwp8kC+NBoGgs93ED0Ep3Q&#10;YlXSyAKdQvYKsuRLdrmbScZEokHScJGgh+QP9t6xd56pjzCaYAPRaz1YEREdgCMTYFXb3kmursOz&#10;BS0nR2nE4OZhzYZC3ii3jfj/af8oRZchIlkkJUlvwz+J3YdBg+ILAS2SRZQSktGGflqm8A5Rejem&#10;KDbrK2PJfh3KIOFDqgL4pfjQBz7XQVpIDIVgcQp+Y0WSf+UZQh4pVoAQEtYJx6I45npiqnnh4ujY&#10;aKzeKsNY9cG7pXpjwh2BmoJYC1csHkJsAQLS2vUW4hYqpTxMqr5A0+Orur2Vr33t9B/8wetHloY3&#10;V7cyqdQ/+oc//PIbF588uXX1hbGTJ5dwlN/OTi5XKxw/M5JcQ0OGh6emGq7lP//rf331xWPbG556&#10;/sz42Msvv/yVlfUHb7/zV4m4q1KoHpn+cq95pFWfrNWjXTc8Scg/CkImc2WxWPvG17/zn/7kV936&#10;6JWLfyebHR0YOl6ut9754IONrXwo6JmZHo3HhvgkptiTZ7d39tY61WjQmxgY9H/1a1fcgV3v+e/9&#10;M12NvARVdFW05aPh6MWpGlh2PQhFll1LgM6W3xTUlB4EnAWk9M2pL/Sh9B0jr4FylREFAbU+tqjP&#10;QQQi13O1Tag2R4LLl1zyAerpBxr5SxHQPEiKNODb92gLkvVbq08MJ0n3CPAYSOwDQn2c8Y/asjmD&#10;tlHXmav6EM2JlUK5tkRPXKHqnUrRhw6U8oWFCAfbKDQpbbFo24GiFpzyaDlcVjbHP8ek5iQw6WfT&#10;9dL5juZ9xkeH9GN16sHL+4f4c0reN9bOsdLp/rl1M5PC7k8WsSxsNR2O+YAEXyp7kRiCdF2UChMb&#10;KmEHw3YWhG91251q14N00S1RdDLpbWRXy+O4tloJrmc/5P5GtV7MNcrVgCcwMjySiMZkP4D4wvFk&#10;Uvkx82kLim8A+/FxBEJud2+LDgbFidS1Uhb5KmFwC/vdQAJk9gRU8wEBvJzEE6Ob5OlP2gugkXki&#10;eDF085CZpcNSFAuaxsIhe6wseweVTTivEgMfv6ZHcfM64N6izToMCJQah7Uccv9wnjR+HtvUmQvh&#10;0ccBOYiQXt/chq6Dz5SBjapNwc3MLmIQY51Gc0tTjBlnWuNdrxRNTvkIxGgmgVa8XCUBpgCVWNtI&#10;B2JNhb04rLVQ+lEmD+401nu4hpRBiIx1ukyomdxNsiuNvUokb2OjP/6g4UEkAoeMB8JebFvCwQTI&#10;D331yql7dx+GQsH4QOL2x1DdpnPVKiZHG6HqUHHg/QGat/F/V6OZ77qKvlD9H//h33nj9RMzM4Gh&#10;oXatkttZK44OYTNQ78c//gk24E5MDr/7/v21jZ2NjexetjE+NuDpzM3MXrn7MF3M97a3kk83b5Vr&#10;rXPnv9ZuTW5uZW7f++ijj35VLeemR8cuXb4MSSgUHmt1Al13uIm9Qj3kFydaxpGAjx7d++SjT772&#10;5jejA0e7iAwfjP7ivf9cqG/Mz48X86WjC4vw8Zw5c67dino8w43aYKMaWViYb3V3Z+biAyM9m3sY&#10;sjVElqaYrigZFttmIkDhfLOkzLhpW96ELSR+1AjjNg30gYMlNDNf0ExgqpMBJBHKIK1Md4UqCD9y&#10;uqyAmEFMOvBXTLD8fONYdiCKMI3CATetn34sVGT8NaDIDzFo0vetPL+/TL2V1xuvOZET5SLL1mVa&#10;w41yAJwU2FcPJ34q3Zom0ZWyZYdvo+gopfCDUoL1FLsFyt2msSpa7KfefSPO3as9ZziP22eIx6qv&#10;iTLnFileSTXNMCnzM6h97ksY91DJwHFv3/T6zDL3jeTBa/cNzfMK41nX1988WYxCzH2F31maRqga&#10;u9JpTcGLgf2bPUQsI3IIiSLhy8GpKpVaeje5AapAVk+oNsXcLk6nRigbcAXZCXAoTjwcikficPny&#10;eQOcQJlO7YS9B7cjTo52mOBEzXq9XNhZLextFtKpaiHbrpe9nSaMb0hKHfJ64CmgA0kpZ2MPp5yx&#10;IM/mD+IbWXX6Jh8Gt5wUEiensuFC1HclGtJQdO07F5oFAjz/Scth/7vpTmEqYk0hIp1H2D1KsWe8&#10;eQgPrtVpy9JeJru1k9xF4Fq+gAxuwPtQJCoKDcxrkMll9y2rNRxEwB5GikSASz8AZhIlR/bcqM+G&#10;h4XVHMqPSsdAG+4hIwXrf3KUtMx7PIJqzCfx8PQ35ZCRjR1IXGchS+oyagYJHhyZTScocDweZcnj&#10;DNqdNsxWLhzC5gqBeIvZSmoniZMcYvHh7bXRlZUGNvKAJZGlJhKlPU+uJuIaG70O8stlw/HmtS+d&#10;WDwycOr02OrK7XYr127Wn97LXb50emAAAdktpKu4f3fnF28lj56Ijo6OwU906vhLf/OT217v/KPH&#10;7gHvNxrVmH/02ezxgYVjC83q0VLJ++TZva3N2zjvYHQgFhos1TzPcOJcsdyp1oNIhuQNgNrpBc/a&#10;8vKnu6nl0yfne4GBXjC4lX60nnm/6tqYHEtg5i5OHEHaoKnpyd29dsB7oV46eeXyy6Pj4afrHz56&#10;eju5l/Je+C7rPcTfiiY20IgMZKHgQQMtV4IWnhOjGW4FCi2oEDjli81/ZGrLTOD/alkC00pw1vVS&#10;GkOBsA/nyeZZYeGmFSYuRh+axyrYWMtIaMn6U8rTihi816dbGGe1RJBVn69VlIrq/7kmIgXRBLTx&#10;yAJl7RJxfdtP78M06W+54LloqAQjjcFLUV/7+fBbtaOsrjQjZDrBephlNdK2WjWyPxjWF77hVXmA&#10;eOzhPtAM7VMLfqTLPu8leqH1MmO3/zarXZ9RnvawmQyHdrWZcJ9XLcM6PC/5ZTkZWbmxRSQAPaU0&#10;w+jDsgW4aXCaNZxigLwmzSYSD+xu7sLtv7fdKpe8nZar1aiXCpV8LhJCiHN0IDEQCofRza02ws6w&#10;3Z0ke3jNO4hto/Ot20gx4G7XmpU8shhkk+sIWkP0GpKjIEkafDnIkRZGHjQ684Ct4ywG8Q4Z8n2w&#10;I50nHNvEzTFuIjPJhmkOeOaXkAWNuZz06NBxuPXs81LgsEdDRtuY19iCbe0WllrwiWagUNzORirK&#10;A41zCnBGTjK1C8LZy+QopyfllsaPAey3FFcN3PfEOmwrI2cLHUdN7haJCLDEHiAnDbS4otnGyPCh&#10;Y8YxBhADcCSEyG+sEglZkhTLKhcriKTysFrELigeX0nlSf0p1KM7t0m+gIRBm7JI06KFymZDVX+J&#10;MmnXcK+b6rXzQag9Ll82lX35lZNfefPFF168srftf+83N5GzlHKqIjcAlJ0O5osvjNAEV7FQfYZT&#10;sP/JH/3+bnp5dfXR9kYqEvZMz4yU6s22pzqzNDizNDw8NpzLNUYnW+MTOBHVjcPnxoejDx89QBNH&#10;J747N/nGvTt7yAY+PHRybuFSvTqN9HGf3P6rQvFxLNJC72NP7+jQ9NLUNyv54W5nDGc2IcgB1luv&#10;r1Apr3bbqUxy+dj8zPTsYsAf+ssf/+z2rY8RZRnxBLE97Jtfu9pxZyMJ38jkyWIt7vbPhHzD0cgw&#10;VNVPb3y6k8wy9wj+Ki4zaCr2CZTZAgpmhgU6Fg6JAU0W3j73hOCngh0PEYsUMvQsZBmgZ1wUcOR/&#10;zcSVr6QY/ciXcISjZR+iyW/gQyOaBDhgYd2HHE5I59aJz6GPeGSKGCjRKugiNIDkIFatu3YIr0QL&#10;/A/ioN0hTD7y4k42XGTT7L6605+WMGBVmS/iZH+mKKvG1hhZH/Qa56PNZ6kYQ41YV3iYuAE2jJiC&#10;eKVxFzHryGdLBLHqbdfWcaM+SOccLU4j6RoUl9E+8JYy7GZaBNzfTwf7/JB+tPqKn2KPf3+XPY+T&#10;9k8qnbwswZl2WZQjui+LS3IyMcLVeghqCmMbZ7vW69SRZm17Y3lz41mllAm5OlE4XWo46nOvmEnD&#10;IDY7NQ1TEYARwNeE+x1Rq/FEIBzENj9s1IdDHaAUQI5pF0TmVH53M721ghPbutVCsIesXzDe8HkH&#10;nPOSzwa15B/ZiMMGJf2a1BE8nDOqsWNKIkXJT0XZmKgNNvH09YGz2zgKWSePXCTTw5jmZG7RF2Iu&#10;4RmkChTNOGZrRKyVy5X19c2dZCqbzeFAUNpZT0fg+GGSIy2NPCt4gy/gNaETDdhHQzYxyunJhjX5&#10;l8IFNOcnzUfZHSoh0zJWjDfmK+YeC4dQZwrtRm9w7ABEBnoIGeL4XpaYxZ/E00iscPQnsvtwpmql&#10;NkrBYBxmnPmNj/OBVkTbmFqRYGY47h5NjNSLiGHrVlurgyOen//i5++/ex+2N0R/BODhb7l8kVAs&#10;Mhj24mSdcrW+PTTWePGVxYtXZhutwl/8+FPsEFqaGzh/4fjcicWb954gL97Y9ECz5f729/7BpUuj&#10;ExNhpPU7eWwhubkdDrcuXH0pPPgGLgn4x69c+sbc0slIYiibTqQzmSfPPgbFvHj59OTIwJEjEy9c&#10;Pe9qzWZ2IeMkUI9Or4a4hmCgOjbiOndqfGvtQSLi//Xbv15+tnJ0/mzI6x+IxrI72+NDgdHhXrVR&#10;OHPugjewVGqEqx1/2IuQOS88W8eOnUzEokbv0cknFGRQnlBIxRPuWMbpg4ggDmoMnqZGERy3p6b5&#10;08x7ATb+n5G1RIqSGEpV22WRKBXZxCP3YrcXGS14QkswvSVyypzWR5AxYx+aMM5IIVZFherki33/&#10;Wn9KrIGglN0JvH5kAgtOsybWh9XW2tPCuSO1BMN6Wt19HXcYZFqtcSAm1gYftG7q7/xwWBnaTL1M&#10;h0P7WnbjSoN4bTFsHhh2u1jL4mJEEK2J0RIdE8HcZNDZKoQNFYfWtO9LmoAiuJgPh971xbjHnqMy&#10;Ff/nvLR/ZBbqtKIPMhENsCIQBodv0l5ORDdXK4USgs3gztlZ20ttthBBgHxZyPZSLjbTuXa1NhyP&#10;T49NQONp1BucBRlbOLC1z429ovU2Dn1rdt040wzsgVzUxb3URnL9WTm7067kfO1a1NMZDPlGothj&#10;SLkRZJeC1IetYpQaxvKFkPCOLPpEOeAYDi3jrUh8cjJZwtjlwuk+obJpg5RONEpclhO9HZIf29As&#10;vuEP9IWyku5zojtt35DbVa1WM1lsNUolk8mtre1Gg81pIBAiGA+c+Qhfw7k+nJmGLWnUIkpMQP+S&#10;vx8J5Pikao4uYA+O+HHoHxV8+Que1rpfzPqBJVGyl/G48VLmRcDHe5IUS7Tjx4lwZHYTDYcVIeIj&#10;Ts9GbaGjehD1TBEUvDY4iQau4S/IB8Sxc2QnhcENPIRfLp8d/Ef/4Icnlo5trm5XyjlXcOvaa/Me&#10;f2NybObrX/1GtVTdWk0GfHEcWNTr+jo4oqhd8AcKl14c++b3Lr3/8a//+id3pyfg33FdOLe0trl7&#10;d3Xj1u3dj67vrG7ujIyMtkreX//qb/Z2d2MRTxOZ8Ao1xDoG4sMpZCsI+mKxoU5zotKoYpuYzzW1&#10;vlqZm579yrVvf/nlrxYy28vrH8wuYSNrIBadQiKFOk6ehabugz6e8nTzAW+hWU37MSU7lZnJ8a+8&#10;8r3jC2eC7vjO2tPFOUT5VzKZ2v17WZf73NjifNWbaSEfEI4BjPlGho5882u/hTi3fyaajpGHeP2I&#10;9Zo6jvKh4UfZT0UDwdYkmWms0DriQ3kKiohj1h1uYcs2Y4burKMJqGxhJGe+kRRwslhp+QbwSPgS&#10;HYmnBmWR4M3H1rwXucXCRwFRISP62njwuXZadeY9FXfJwC1xYoLChgDk4FJhGuUbra5ViuzKNYTN&#10;D1TPC98gL1r6PE3twq3fGKgUoqzKCfhLqVSc9JV5s6tEFx1WtwQLSjn8CIV+XTZ9N8sf2g+CFbSR&#10;Xrxl2oG6cU41HlPrA9xDDZOqGY6hepmCzADIz31v2blCw80ytixOkR5o3qib0bZaaSc6+EbHQkbT&#10;8TJ6mKMTTIdYhTg/mA44SKzyDYtDMjEcL5kdpub0A+Y3MgYjTqBvEDzIQtbggyU5iZkbxwwjb00R&#10;e+tqxd1Sdhv7P3FcG06k7jbK3Xq1XS21KiWoO9gl4o+O+qPxjsdfQXblbjeI1AWU3Rn7yVtBbxcH&#10;jIa8HW891yvt1WFb21rNJ9fbyKuPpDiuDsKpIxQCBsGfhHRKZ8a0QfzBeXXJ+S47DygsFMmk6dRl&#10;COXIfs+nWAr4kiDJwwPjFqWEoTNzzAqTTtW5LZFDvDR1jdKuJEpEzZY6WMfIMY9jZ+h6QXBx75PD&#10;A+cR4FBOP9w2uUIlmy8ndzOp3VwmgwOpm/DnIp4KOWVwGTENXww7G2eBo51GrNOQ1sM7QViZkbQD&#10;lMZGRCYGJ9VzOOiAQvOQaYysc/wvnWMn5wnBGCohcMQo+EDoBg7CcymYWc5BYP1GBHABCyEeWVVk&#10;VIOmo+o/gxQeQiTPe2QRK085XvFEmD9dAy54QGBt7VUHEp3vff/ywmR2GNHVse25udjikeGByZY/&#10;7h6cGlg4OXPq3KkbH63jKL9TR0ffOLvkKW4PBupIrOPxxDLF5kc3H37w6QrsaSOjofHJ4M5WGsdJ&#10;FGvV9WWytiLvQddd8UVyT57ufPLJ7pdeP9Vs9/YyhaarVe7khyaCYe9EuexrIoWSD0JHxO1G8orw&#10;1PhUpbq3vn3vwcr1WKR47sRopQQ7m88dCBWqrfjQFM6YKJa2yrX1zfV7S3NT50+f30n5pqZeGByc&#10;Qypajz+cK+Wvvfbt+YVrqT13JtcYGMEEqjZLrWj4eKWBXAnoymg47PVe/K1/TpK70T6dCIbZQ5vR&#10;RIoQhOWe1ihR4R5d6TZ2K7Sx8inIK0Ci3g+GGwuVeYsAr2ZSeGiVSISvZb0RaJfwAU0z2o+D/W4q&#10;A9FGwhF0Ev+frhidK4b9BI2V9pSylFp1gvENbB4XXhU8tkCeodAE3BEiG0Tkq4xubojIAKbFJShP&#10;ydFgKk9nWdy0NNiW4HzTyqVAG7bBMwkZ3jAjpI6vfaDq4GQaAn6wUI5KFSpMiGqhw6Jl2KOvfcOs&#10;w42wOrLPGijlGhfQIfDe1yLWHfs4g2VT4lgHxvUxzT5K0FknqOCgHLnMbpCjZYaJn1cszwzjiJJJ&#10;Kg0m7mEHu8xx4R6eATJyNOOAscgkQLtBkd3EB+wtt2qZana9Vc2521VPB3nK8sV0ClEAzXLR02mH&#10;cBp0IBDHidT+WM0Ta0M/khxeFI/QBJXgQOsAH1LQKKZxSltpZ6Wxu4VN4u5mOeTuIooaEWvsJWdV&#10;hRLEADRJ4ubxJbGAVCc2N9HGEFjtQTnIho34uoAfh4IiwA78QhtWWBsgzuRtNbiHzG3kWudAL5kt&#10;YrsjgEUZlquPVhFuRggDKAf7jdBsTFTUAVtscBNC9xAVzYeHQhvzNuCtrtSQ03N3LwvWyWQLjWaX&#10;ci8g8s4XRjIBbGOkzZ20Cwe5sQnG6ewfogZEBMC1RX4dUtqotuxx4WWs1jS5nsVU0vCIZrBg0H46&#10;5oB6hw9QJXsjeYbAc8yLEr/kQdZMJGfFEpMCZL+pbghFC0jH4vBr7hYSg03Ym4pOMlHIUgfCpGTY&#10;yPTKQ+rCsTfBbiMc8kVxsF63t3fp8uQ/+O++7O0+2N68HR0ojY37pqZH1rd3phbmV5FXu5ofGBx5&#10;fLPq6ma+9eaR144Nn5sPHzsaTyJtRSGYLYWfrO6WarVLl0+Nj/sareq1F48sLIwcPQEzWDS3Vz9/&#10;aXbxxMDAdGdnq7mbqrR77fsPt7HVNjjgTYz44rFGPLTg8Q53w+2uL4KMpTjjNBYJ9pp+ty+zsv3p&#10;ezd/HvFUBz3tRruxl8uHE+PByHy+BN4Ph2MYhPpwIlivlMv5QmL45fjgOaQvLVTrkcQwzHeTM1eb&#10;jZMff7wyPDYwMZOdnxga9I+V6pMNJDINB8vl2i9/+Ze0v0doW5assIx+FIQyM00h0RY3dY1bC9Ja&#10;5LiEFV4HgAmOW0CgaM4WAF3WqimxlVkvdS5n0WAYSBQxpW794CKDbr/N1QbM5TfHyzL6UamiARht&#10;SdUJZQEFFqvNFjoLtmmd8a3RA6yKYTobcX4fLCpW2d3EPKgMLy1VR6kTPE03Goqi60Vz4JaZ/uxv&#10;p/acYwgES82z5UYZ24NgbPWz1XMapuR4ophAzatPFnF2+PM+m1lnN8H50IMVOKQc0x6r561rDrv9&#10;s5nMDI3pf7tjzRBZ3/BqwbAz09JnAn94+AciCAlqwu/SLKXdzRJinQPuXqNa21rbePLw8V5yDxQR&#10;i8TDeIfiOA6thR09WL4kVLS82KPuauLwAqToCnoglTYQQYBsN0hkkN3bwbHWnXoNYjOdUBBE6BPl&#10;AiNrgkkmJKYttjWpd4O6AmzJW3OAm8BVHIoTjUD8DIUjYZSBH/koNlgFaRsNH41NV/NyUCHSZGPT&#10;wth+4YhxY7UV9kQcVobbac8dHYJACkq1UaetngD+AGX3R9E4OADhAyn4nXEkaKGEfD8ceybeezox&#10;jSe0JI2WXPNML0Iw4jnmlcrcQ9RArMm3yM5Qecuyl+pSnBsfEIe/uF0St0bSoWTQof0k7P5CuXIW&#10;A/1CFaAzE6iHQeesSVqZ3ehOjiAwe1Fk/XCfyVpqhd3kv6MDLxDhiA+oPCxd9Wam1U17g/kXX8Ge&#10;mO27t9+6du3I4szxQq51787a//B/+9TbGX3/7acbT7r/+v/+1vZT11e+Pnf6Mk5guuuNp+bOBPPV&#10;SnIv5+olcO55OVtaffwYx5MjSOXEkdjEdHxzN53cLUKlTOUL/kirXGmeWrrYqPj+5N/emR4b3Nos&#10;/tbvHsvla7vb9aYr1wtUO93hgH8AZNvr5H0db8IXHh8P/OKX/7bbzbx68ciZIzOjE1Oh4GIscM3r&#10;nm5UoYVjo9Owqz46nBh4992ffXLjrxeOvxiMDRRqWzgwo1ZzjU9MIvVPJBifGJ2EJrW1da9eS/uD&#10;Dbcb21QD0TCO5mhiGnsvfh+xBtxd6rZxCrLakzaJMDztW9u2OMjDLCDCApQD2PQe+VVMM4wyyiQ2&#10;2aj8aIDViWfsJNF7pEoHUWYfJPVTkbIV36dgbeO16YQ+EBQiMF9Zny1GUFnf8LEwG8eHCw7pulUr&#10;o/SPdragmzbD3MAEKB2qoeLPwWrBdtOVxowupfG/+21FNqPwg61R1h5V1rOH1/lcq6f3V6aPvrRX&#10;+ZpDGew5TTEN0aGWzlaXmLnluTVwlGmGSSehc8Y958nPoR/tQVHqRdN1Cg0yAx1jTH+xHYnGl01b&#10;OODZ0x2MQFGpetvlXi1fy6d2t9afPHi8vbFVr9YG4wPjoxMDiSHIkJSgGhIp4JBCoSANu7CvHOew&#10;gbdcrUqzkqsX09nUZn5vB/HWzWoRCQhiYX+cEhhgRyhlFTU+FbJeiugo7gzAKE4foPqzdYLSceJ5&#10;PkitYdpO30MOGDi8AyTiE28hahbnvDXQANYhtI0ykrQqVdEzfcmKHzWYX9JLOvR0NUeFAcSxA77T&#10;CcOEiB2UzRYS3iA8egOn5ezulctVBEtwRBuqESR7GvMLqi+uFHKrcJFEx7yBibiHF4Zwj5jdiDD4&#10;xREyhofY8qFLTHRouonoS4yHZENTi7BkEaXSyGSOFnFiggBiAhF3RkfsIK8Pfc8RespvKJyioznb&#10;EN3CFg7TBWaRkyaF08NhFURDW9jGRVWCSw1nTUc8gRA59+A8ePL06fkzE+nd3WfPNqH35nP5RGh8&#10;fTkb8CVeuvpyMV/3tKNnL0br7dXF2aH4cHC3uIekDY+frFYKdHh5rZSJ+Fsnl6aC7sq5M7M1nB3e&#10;822sIjnCsVwus/ysvJtqeNy18YlYs1mEpWtpcfjKC0uVcjWfa3jDrUA4lIi85O4OQj8LhrIeVybg&#10;bbeamzc+fndyZPz84oVXLr5WbGx1XL6g/8jebiPgT9AJTThqwutrdNZOnxvfTj+ut6ZGxs9AyfX7&#10;B1095JxF9j9sWsMBD+703vrT5bdc3uTJs8OJ8JkOEsJ1Cm53cXDA770EvYetY+L+VjgTDKO/jX1M&#10;V7YTihWULaCxUNsJ333LniF2H22ogKDQj19V2ZLlbh6rWr4ityC7wu9zEIQfTCYHvc7CeXytThR+&#10;hLbULs/GGa27ATXLL2LphmJr47fBW62zxUbcWl2TBrDov3qmnQCv1IOrIE4x+kw7ExwOFPsSqZYM&#10;mZhDWWNjKhJC4jb3VcmJ0Wos1cdaK0ZuPOx1OHQ7xoeqbWGSzXLPg/xDHyLVsZm+jwa1D59TIDfW&#10;XN/HE4dzqQ7Hvg4yf0pRpndMIIlOXHmSkQ8sQ7KMFg0gEQ/sbYiCLWdTma3l1Ye3Vx/f3t14Wi8U&#10;cYRwPJoYTAyFg2EMMjZb4F/egQgLBkUMw5zjaVeCnVy7XgDllHMpJAktZ5ONcs7TaYR8LtkNip3i&#10;ZNSSvJo8VQT18XgR29mrT5MDhSPIjSHaAxUHh2GHQjgaDnanXqlchk0M9APwhLpFJ3LiOEw6CwfO&#10;ZE3lKbYLQW4xOJt5Zbx1BnqtJU9KH+rBBkNKNObGVsQeLGqpdHprO4l/i6UyjoMD2lM4GiiHPTfo&#10;ASh8EgHBPEDEImTARMhyiWamEXohkxcxEN1LZIT/w5pHLEiOFmYd7hfmKU3SAq2OvuRtf+TuJ50M&#10;bi0aUa4LjvsmSqY+ZOrGi0yXtPtXD4CgLuA+wQdQNdhIHAq4EtGEVCupJKcGQt8w2UMHRBbTOhJR&#10;EyOT3wr9XAdvQQXKpCub69gpXN7dTQ2N+86eG5mbHRgfmnF1fd/8+neGx3uDQ75itjQ5jep1khvF&#10;6x8/iw4Gz144vvxsFVEDRxfGoqHWwnQ8v4eDAevnz81/9NGTR0/KyfXAzmrknV/fjwSi05ODV1+Z&#10;mD/uO3I8PjMzODE2+s7bd7e3ihjrYBwTL+FtvdCqRocHByv1G8HIysDQKoIRjsycPjF3rbGbCPUm&#10;dsq/8oYR8JII+kfaSGyAs4I81aExV7b20W7h8eDYYCB4uV6f8vmGKNUbOhPZMjrNZq3x5MH9TPrp&#10;wyc/cQfT03O90egZbwfeuELPlUS7vJd+C/t7dKU5fcWGe/gnC5KsFS4z3bxoslnLVRe/SAPylpdt&#10;waN7zc67fQggoXRkwjAEw2IXjy/jLOOjUIpVheeBmXCPgTSLfayaC3CbFWWxHWOIrTho6erVscoT&#10;trKqr410kLMiqWVz4440T5NwC2kDd7FxGIgIyeimzNZPI4ZXnDQhyKOlWaPS/0GMgeJ+5cWqbh5p&#10;A5Pc57KGXaIGCilfSF+ZsdY2KiAerM5BIrHGT5rg6CjTq47Jdmj75C7L7qd9qiP7WdLJodWTCvA/&#10;OmmloRY96VSUqrIoYbqXOAh/YmfnT3/yFw/u3WrWy5MTIzjhOBSJBXFWWyAsAbgAMzp+mPSWDjJT&#10;0wHSrXqvVWtX06XMOiwS2XSyVi3iPGNk9oyGIYXzpkfZakPkR4K6CO9W35ABWYiHDGteHHUJsonG&#10;YkBRgCG+wd4e4VCGYET3ksaDU0HL9Sps+hBXZbcjtY5e1DQK3GI9SmR8XclWABu3llcsR4XhBaIL&#10;hQCrkM2L5crO7h6yD6QzeTosh7awkseF3iAN8t94QUO8e4a8UUo85Ezxc85ssWkROYkBkfd10s+s&#10;Hqnz33gtiWgpOYK4rBgtSBowSg96hjtBd5VSpBniBll3EcM/qsG+HBAGUs4Qd2hOF5VeyQAHyiLd&#10;iG8gLRJdighoiXog4xt1GVkssTVUT7HDebBIKseFESMTiUMZ9eOYuQB8bNjpGx+IzbQ7G8i7jdq/&#10;ePko9LL33743Mev+1u+O/fjHP3v8+Nmb3zh/7/7NE0fPjQ+f/uCjm81eIz7Y/sa3zi3Mxo8ec33r&#10;O0tvfnU+4GssP04PDvdmjwzvFEqFQrVYymWK5WC0Fwx3jxwbblQ7tz/au3F9a2ezOD48mdouPX1a&#10;Qmqi8bGLnfpVfyAUiJXSpd+4g4/docfZ3WLEuxTqvortAP5oxjN6e2Q+QI47z2SpjA3JIaTX+fjO&#10;rx+tfTw2vpjZG+i6hja2dv1+JNmItHpVT6CM5kf8QyODI0eWJjze9NTY6JVzXwl3joS8wd3Uo2T2&#10;vbkjbeIeTBhGfIFBAX8LzXgflQWajlVsTXldgAZVZSWwGs6zwlrcxgZNN4qSLnqJTHAR2PkvrYDI&#10;n/ynnMdkTH+C1gK2ct+hcKS/mZY5mMpcrjAnsqzdairbuY1RcU0qZmGQqYKFR7IwhcwUkuROXufO&#10;iiqmiVOX7zfNMbYLXvUGAG1+03GxxkrHxlRMnmqe5cBKM6Cmv4w6JUNkt+u5/XjgB6OH0vMEkiR+&#10;gZ/k0IF0PPvuPzhg2k2OsIt9D3zeGIuxkbvdsnTyaJopoZ9sQUK6QIrf9638IqyjA2jZZuUGXSI2&#10;WzMLMBlYq4b7lA4SfXD/3uzs1OBQArCGM56h8LRcQQibsHFBr0B6MHAJXDt+T8eLjaUwgextppEO&#10;JbvZbuShPOBElwgoB64cejIdRWnNf5LbKBYLAWUojuCScJGOiuE837ysopFIYmBAnBmAQvhy2FFB&#10;sb/NZhMMgPgCHAZaLJYAiI1OE0eCIhBATOXQSMj/QXI9YbD0IelZMri0fs0w6xFqvGOfxUIcZpct&#10;lja2dpZX1raSqXyxTDsdydQHKgzzeTmAbzn7GLEAdGg0/qVzQul28tuTZx97X9jgJlY4frP3iKLa&#10;xJ7Iga70onBnDhnQvAMck0YMwVwo1nFSgzA/4eICh1NYAWENlQ8hgJ7OaXLEx8PTWbISUQm4C1/j&#10;qD1Sk+iwHDr+gGPHpWCqG/7ANcjCQL1EOVCZ+5FlgVK6kfZDsRI0q0xmYzL24U7EHXjj0bFWw1Mu&#10;rb35lUtHFkYQVxcLRb7z3W/0fKlk8cn2VhmP/d5vv3bhzEvvvf30X/2rH1956XxssPP6V44HAnWE&#10;n8zNBmemULs6MnbiYPTXXrs8NT+ZbRR3doqlUnVsOrS4FKmU2jjz4Mb1zd/8MgW6fuVLx6tIvFOo&#10;rq2XQwO+M+deaVevYMfR46e3Gu2dfGFlee0eiOrSuS/nUkN7mbVjZxPDC1XklRsePubznCgWo40W&#10;thu5khmEc69tbhcqxejObvLCpXO9TgQRcLGEOxRB7kD4NpHo1N1opk+cnIiHJgZCx1vldqdZXF25&#10;e+POX6CB3hd++48YHQWDVOC2FpJoQrLqLDigATfuHJrbsjok9ocvpb6VqWGtWEuQJN4hN6YQCOee&#10;4nVr5DcKxZG94IzKtkWIi1Jkt8vWSpFBlkNC93n1+/zfPK2kaLMZky2KKuCqGUFkQk77wfPFOC65&#10;T9iFy7dIoJPVKYqewjQc189Vkl0AVs8JyrNvwJjIuZVssBEecLxkRGztkStoMYqOjFSD1pnWilVG&#10;jcRiY4wygpO5NTrRlGaNLxspZBCF3ql0MsJYcSOmncw1BLIG5h2qj34l48/yOTu8Fc5ZEHV2l3y2&#10;wb1/pjl/7esd/sOah31d19+NhAg8zWxCUvlAyqM2y2y09H5LZRcyt5/LEpWGMpoJwEY2xBBLX9OP&#10;QOtgKOQPBvNFZNwiFzcq2kA8M/Js0J5IPAopb6rNerFaTBcz2+md1fzeequSCbob4YAL5jfOuqI6&#10;Oc0lSkNJyCWbWtg+Rj52Zha9kk13lLCHZiDTDERrMBI81ABNbDEtlooIpIYihBGB6F2pwOYGdzry&#10;27eaCMmjZUzBpjzNZXTZrku6Fi8HnrsKuxoYRkZf4gOPp0Fx0gVku0GMFt7w68AaBc8z9DxKQOAL&#10;gCAoLpPtxNRzbJgjexo1ghz65IrnE0Q5AzQfEirB4DR1iGloJwx5h2DcQsCCv4X4c/QtjupBiDSv&#10;aomE5lHU7DVgTw5wgBYlOQW6CGqg09s40ABkwxtRJR01qS6S8ROPAVfKoiB/EldBqAWFN+HM4HAD&#10;cDO1gWMcCJpUjiYbHaYbiQKIi2/hslCvi0qiCTB1Qj6ghcrRhpgQuBJ6F878a/4v/v7/6san77gb&#10;/hcuvXT7zjvNXjGVrU5OJ06cPBINTf6n/8/1D97ZnFiYPn1hqVjZDUc6m2up+59uVguVvWQ27A/9&#10;X//7tz9+L7U4P/f+h3cvvHx25Vnq6OLsG28unD49d/fm5uTQ3J2Pk3MTS1/99uKJi971vfTFq+PZ&#10;fG36ZHTp+GKo+71mfTASmj155Nq9m5s767nzF09MzkVwQnepsdHsVEvlUCR4tV45XqvOg3t6rkSD&#10;jhj3PXj4KBaLnTw953JX5menw8FBRHUGQ95mDWM5SDsLPK1QpDYwGMztIS/u9OBA2estYouW11NY&#10;XBr3XvltiTUQABahj/HKFsb7iUe4xQkWRD3KOlyIliDrWcxj+r1wjApO8qNs/1GDkxru7OfTpbZ9&#10;QyvFq4OXhwATmaN5orB67cQ1qpiFatooxV2pJ7eVZqW0QGrEC87sfeapbAVAENQaerNVGek3Cz2Z&#10;TfkmXsj8FEPDinMM70rqxER6+0HusdlNGMF+ihOsD4Vv7Rz5j6mDFU5NQpsZRWvMFYyZUeQWrb+D&#10;D/S51gUGmtnMzlIIO2RFWmU8NAEZOkf6ppMN61/gk9UU54cvcJ/0tk1vpvPlu75/deopxQNR+nR3&#10;i/jlA22NItEavjts4qGvZCc27oHCgnZjfyTgjvK0YLM84pVxUa/VRT7pagFZ2vLpnWI2iZNC/a4m&#10;du1EQx7knAZIgldodMxkRrliLiVWUwoledyeXcyavLBYAWVop/8Ded1gMtrqSOCIKOdmC5TTRKaU&#10;RgOfaX8PUzL8PaxB6mjTxGDzhxxoQIhPqRGQPJ9i1chahgRrlPwGoXGtfKm8k9rDEW3IeVOsVBA5&#10;7fYjlQJSkGG/J60dOr8A9EC0CCWO4p7paAO2uVFwIB0vhhhsqETEYZz6U701nHBB6E8DBEhuky6n&#10;GkruVE6MRlTGig4Tm2SdozMS4MLho8WZmE1GHFbdJB+2iEUkQ4nKQlKxsdrpTkPScnA9h4bTwsAZ&#10;b5wjh9QmUdkEEJj96P8UFcf6JXqQTrIgZxKpZzRRUHwH58wGEXYACMYx3T4cOYoTlbrRe7fuwBiF&#10;FBbRRO1vfvEJAsS8EdjjEtiac/vWw/s3U41KqNrL5Cqbi0eGAqFGtVKNIiWf210uNkZG4thQm8lW&#10;791fWV7P7+SSOHUB8Si1cu3ujZVoMPTtN39098ZaPlP90ldOdL2Fv/7J5uREDER45spYMBINeM7V&#10;G5QzIp9LpZKpUq4xOTVN8kQPAkQutbuyvlYbGjyfy4XzJWzd8iI8odnEBqXoGLYghQcSofDli8cD&#10;SDJXrEwgZVwdYf9xqDwI4w9EsBM6i25qNwOUEiJ4MzZQRBoPlzfr9ZW9V3+AWAOe3soUilK6zASC&#10;+GXhkaCzhX38oW8LJFMM841hFbkD/2N1lxcTCyfiBLTeDMgEtwKRClpG1bAQHM/DdKIylWlo3THG&#10;KU9YdRVNQQnGsJTqKxbmkMmEKuSoST+JWYgvyh2/FM11uSpWSZH0q8U9KhBZ1ymgi2VGjAE2sPdx&#10;j5EHpPP7X/2d34ettAz6FQv9U9e0cp5ToRTmlF4SK4HKDTrk/ZRoPVumiEwew6PmRx59A+3WFBIN&#10;wvrT9OsX/K9mUfrbEI9UxzkfhXhNVUyZ5jq5WtGcp5A0kJGPh5A3jEisAc09AiaiBw46wGdsoEHU&#10;zOb6M5yag1xtAjGtehkppbN724iWbtYKrk4jEsDBYEjuibi4Ho50QwwbysO5ClpbHhOZbIKPQt9i&#10;ZxT9WzR7aQc5xUUxgeuii6C1JoEbjtcG2VWrZA2CitNssEau28J4EdHeanGRiPZMc1gHUuxOQN4e&#10;HRAAeuCggEq1jtRqOCoHhxfsprOlao1MZ5TNk5IvIIc2eXQoaTfLloTGAdRXTk1hrwf7SIiHiEJo&#10;KywucBNJcAYDHNAMjwspW+QHkiN2eHWaBNV08hvl1+GDTcmQiGLNkuUEc9Qx7IIhpxHHIPBWJBFP&#10;GYS4lYQZrL4a5VdBUC6gtyx2PEWz6fDeWDrjx0emNjY5kDWP5gOMaMFgm7TIJqqEKESab8jBhjMq&#10;oDV1G0BghkOkI/ciZAR0j9PP/b6W11Orl5qVQurFl+defm2y3Nj+xc+3wnH/dqaKXbfQwK5cPufp&#10;xLY3Mk1fY2QC+2O6r79xslrNHzs6PjI89PB+MpctX7l6emFpqFQq5UvNr3774tZ6fns9NzM+Uyng&#10;JLozJ5Ze/ODd29ls9sTZicRQ8O2fL0eCwXPn509dmM4Xah7XaL3WhriwuXlva2Ot1wodPXp6L5OO&#10;DrVu3363Wsnfvrl7+vSbPdeoCzl13JA3ijBB4pzvwVDc124nV59gM+u7v/nLxbnZ4YERbI8eHxqo&#10;FGmp+EMNbG6Fe8vjCXfdjWL9vdXVG0iFPTTYrTV2wT1/xLgo6NaHcdaclq8NvvA0cJjm1dpAl8hy&#10;cGClDfu0cIl+TCyBzTm6sHWFa/gyL3S+XF8SgmWhlCxIw1z6tfxOM0Ksf2wvEojRcpQY+r6hP0jU&#10;VCazQMksQbMMxcImIRJcO+Eq+VOBQOCbmRXzTDQzebTCtDZLJ7ZWT9e58z9caUU8G6ylLwy+72Mq&#10;/UmYxrpGPpsaSCdrKQZ7NTpO7pfsahrx9nxS0GItlmKIdAwKjQLL3awU83CYQbGb8xmc0z8TtcYi&#10;v/S9vyhtGaOuNXJm1hmQ6etMu1RO+GINjI71fobi1rHDQ4ynkGUIVlzN1NrjqLflw8ZSBK3tbeV2&#10;1pvlrKdVC3l7CFfDGyYYQj8O0GJbKVQB9nnwjOL0a+xPkpExLkB0pWSKoa4g3KTbObCKjQGkdBIg&#10;ksWJiQe+HPwLXQc/8/HPsnREvZEuJSHdEqykOoLIzEjs8PfRNh3kj17f2ALl7KR2cUQbGRDJmUGp&#10;B2hDD4EybQUlexkIBDoX28dIm6Hqk27MRi7EGpBLRqK+EXhH1hlYwDi2DWHfoAfRuMAf4neRlc7J&#10;1Cj+ACoXO4RoeHA97x9lpYfmOlUX97A1X2RqNsFRIi41UfIAyrrkHKA8wLRyeesPcTNTMr5iI778&#10;n48bZ/lWaIz29Kh9mxGAlX40WAgJviW4gHrIQBGE6oPtTXU6f9YNWSDk7Ya6jTYOOQgH6o3mjseX&#10;/urXZ3/nR8fmjzbffueDZLJU7XTuPy5s7zSCERx77pmdHX751aWZ+cif/en90eETECESiUAkgsSg&#10;zb3t9k/+ywpiCi9dObuVXEFnQvNMp5udJhTxzvGl+Xar/MaXz26u7XrdgY2NtUg8cP36QxAD0l1P&#10;TiIgpnf/djKRGBgbGQnjHOxI9sSJsVIhDcNsYiDqixaj3ngt47508QWvP+L2DIxOxkq17WAkHQ4V&#10;wr6Mv7cyO1qL+1Md1+pv3v/rSCD47NnDer04Onqy2fZCGum4Wl6ob+3RQHA4HB5CqObbP7tz5sjV&#10;Y0vDsWjL+8Lv/JFik2KSQpV8Sf/y/2y8M6jgRDeW9hRlzULtu4+Ix4y280bBI/NkLkOUHSN/cQV4&#10;ZvA/BsdFjXLihb12nHCkYchWXQyfyJKTlWd0eNaa8IVNW1ZJXEnuCovFBFUtZLcBiq3ldKXY3ES4&#10;ko7UhvCjSdIUXjRvq5cJu0SeNj86nmr3g8V5ZpikP7gzyXDfz4tSurpnhHXM+PaxOl1mQq3l8bx6&#10;+xGfII+hSSaDcjspo4QQzMkCXiRJ2+1yzCLnIB322Tl7rN/tifh5t+/73ZrJdqtlOC2G12bsYxUx&#10;bOn0c/SBtsoaUdr5zxY41UhwQLW70yikV+5/uvXkTiW96a7nu9VczO+O+FwRZh3CV3QS+QwITOk8&#10;LjoRkqAQwEzisUT5is2ZxwGX05/M5lJ3wUXrpXTCwVQyEHCKILKAJjlbnJiWsJ0IZiOSDVg2E9qi&#10;E+PIUsc8xo2WSGYc9+mqVKq7aSSeSy4vr2J3TqVWY6Mi9qZGJSkAzGuU0JMPA+X5zjZDmva8VxSg&#10;2yLHEjgG8QYgHjkUTPhMjNu4HDXC77yDhoxmUFY426Yclqp+LdavKRRCUYOpiAPb2O/C0iA9VZMO&#10;iAxK/SuWMYoS5NkqLI3LJXZAFzIfikrKlmxvktw/IhLQILEKyCYSzmZNdhcSttgCJNwjQiftrq3X&#10;Ed+BmuG0G2xhknXEYXkhnKXm9yBhbD0SatYby/OLnu/99vnf++Er45ONYCIFQ+SRo0ebLjohe3O7&#10;Fox6zl6Y2k1v4UzS8dHpu3d6sdjo937rjV+/89NOD8dju258uNMoBZ49zXRd1cvXkDxgcHpm4p3f&#10;PK43m9/69qnUdnpzcyeeQLp03+BQZGjcPzDi281mYZ3DjqJLZ4dLOaT+nJ1bmCqWd6KJ6swcUish&#10;Cm52O/ms6ymNjAcWxmcb+Vqjszc2Md3tTDVaNX8Q0Yo77nYp6ml4m6sDoXTEDTZyxWIjUf/i6MjI&#10;yTPziIPzhyCRIO1eB6fEYiQx4SgopNNdW3ny+pdO+3wbzXqK9R7FekZSRhMDYfJLH2Qo0PTpPYKk&#10;doAcj6zjpYvcgLssZn5RYIl5CRbycrOfa+RORj++QG6Ushz32o/TC/hqMRRb0Glkc1ufkmUstlqL&#10;BER+V9CxkJV220hwv1TEboXjM4OEZXPjH8iJyzeoeMWYx9N4fz8pTLO0KYDPebF0WIQZzZ883eUn&#10;Ecqk1/gL4Tp5oAOvpfsEcPUKMX5K/QkA9Gf7S0s4cI4nFS3GTPtF1ZUa2o9gHOgfJrvr9hW4789D&#10;uecAi312GfavqgtyQ02VmVUtuuYfDhZ3kHsoGMtRBvc3DBGUJEa+xkAgYXCg1xgK4/Di4uOb71dS&#10;q2NR73DYF/W5YIhBdgPy6aAHYcWimF0k3YL7xN9x+bugJCST6bUpgyeFd4o9CMlvUFnyJZGZmurJ&#10;igllnRY7nGAszzwKDKDkAsQl5NVA1bTF5NoQuCTI1nUuK0LSA1Ll6UXKB8AVMnkml8emHPhydjPp&#10;PCLiYCUjoqStoORHEasxZ0KTs01ZIaBR54SeiK8jDxFFzdGc5HgJzTjAJMHufTYjMP16Qb2capPj&#10;mCVMQCYPk5hm8yQKYU8Pt4IkVeZKqryGKDkGmc1rOitpgdN2HLpPJF5WYCRtnVgqJF6JyuUEb5xh&#10;gW37uJw7xuRzk4nEXS/AwVOJLsZJGIOJxOTEJJ4K3ne54m7PINEVebwwutjTH4BSEg5CzdsKxXZ+&#10;63fPXH15sFkpP3j40chsY3u7lM83R6dGYoMjmXx9N1ednvefvzQQDyQe3MhXKiPxwcjCkZgnmHPB&#10;HYP4yUJ8PPFCq+4+dmpwYLJy6+bG618+e/biXCBaOnth2NcLdzq1iangxNRAYsRTae14Qs2er722&#10;VX3z9cWXTh4diV+olgMrm/c/vfur0ZlCvbGBAwl9nal3r/8nb6g4Pj45PTSy8fROtgpH1IKnfRpx&#10;8tiX3HPvtgqlcjIV6K6E3BuP7vwytVc9duQricCVGNJ0DFYn5sOFSq7ZDMPOSrZKCjGvd9zVoWEI&#10;WDtj45nl5Z836zm1uTF7U2fKrLSwWTZ1KXzruhUEICWdkvOxjKv4x0MnF9MK1O1ZejcBN+GVhgnx&#10;TeLa0eeJuqOHPbE3RFiDMFE9PyxlMADzbRI1I5Qh00Y0CfGjsLKuljyJheUHyZulGg4LZSeh1IJf&#10;gt/Wy/rMa1TXuAgydJ0+nSlH5EZ2NvNb1jNBA812pS41zIjBXaewPldYVyugfSjVU1CTlvNE5wXJ&#10;bxo580GJx/GrshHdKKPDJRg4ki633mLW4T7klxDPvpfCgTGvc2/JQFnYK8NDrVFHkEbhmXKt+WSK&#10;dlZCB1gL7a+fY1z21c0eM2MUFcgRSdgxSkKONIFZ7OAJabeWOkAnPPcziRsWv+onm5htYlcwkv9Q&#10;qZwnPzA7vxQMDyyvp1K5RmJgJEwOZw/SgzaxHuEbIOVUZBDoiyAY7LujnKQ0kVQv5sBq3m7JiMmZ&#10;m01sqNAX+li2k9LsA9PwROfDr8nqRgSmmj0vZRbiCXDNMdXCXRD1EZTmC0awXR15PPfShY2t1HYy&#10;nS9A54FfGYNJ+RD8gQiJrxStB8ePD3KjGNk4iEB2gNKEDPqDUIU0CRqZ3Sg2WXbG8JrjicKNkhXJ&#10;fntKH8fbS3Ernf5JTMBtg1IFemtRtABtqeFgB1xPUQ/UIMpKSsdaywZVCY2gxcaMJlNZli2eSxt5&#10;fLDXuRqIkcNXdAs9l4FD6IW8XnQl55ymWnIUHKgUUjJCsLlXRdQjIYS7HCpKHUTj8dYjsXIk/uyH&#10;vz/4+78zeeWEN3nnVqOWR8o6HBHbqFdQ63o76fLW3L0wEkHHEr1v/3D+2usz6czan/7nd37xq9Wr&#10;599Ip7J+f+v4kSkcRvCbXzw4e3TsW19+uZBJ1jKNRGhob6/i9uZv3/tlei/9rW9dnZ6NXr506oUX&#10;Tq0sP/b4ShAOULfhkfbCwtTwQPQ37zx59mwP8WiRQZypPn70+IVwdCRXyBw7Ob21ulst1pFlDvtd&#10;/x//05+88+ETf3ip5Trf9lxq9c6X67Mjw3NhX2gggn2kxZ/87CdHl94cG7tW74QK9XbPl2h3EJ/v&#10;2tj8Za/z0Vi81EmX1orl0y9dCyA1VNB99/7D+MBcpRxp1AeR/Dbk9kXcmUAzP4htA11XKbW88vit&#10;eMgNQ7DReyzsYGGaMYmEJEJShw7DYCurFyGTCn8Ma4qkAkS82HUZMtjR0NNYMUI43wqCNGUVTzVO&#10;SAjPuliqpwub2EX4xlkW467hMZrcjH/2JYpiwmLaCqku88ZBhBXMsesrveHETQcU6u2i0BhjmgFO&#10;QeB+C5vAuoF5g+B9vYMf+QBeQXXrCfqZhT79Wj7o+0AnG7TVgkQrMq3rHw9ZqjZHKHVZ11s47Pxg&#10;sfaBsixLOhWwn8mEvPlt65ymGUw9B+tmj5Jdf0fvmAFTeyN7CWiWyuTpe/PEdn4jVRSRgruBBojl&#10;n/33ygOdvSpyr2OqwK7vr9Wb1VpzYelY1+3/5NZDGL8Ggh2Yqii9ZDAA+FPrFD8ElOPhZNjCDyxi&#10;k7WKjDuyKYGDtWTnPj2Ipjp9IWIfthNBxeEZocZtVpzpB/ESiZ8C/4MICnc4WdOQxA0bUICanW44&#10;NlCqNnaSe6trmxubCFvL1GpN3lQK3IeuQ2dRI2SAEv+QX0e4kGKaQyG4AUh1EJgmJzxVXeIweGQ5&#10;WlpESpWV2HjF2dvo0GhqBmdDE31L2EUFSTFp8UYf3oFKpZLIYGK+mXJJxEQTUAUKVxYXo4yF+G+4&#10;y8SeyF4iGAaZ8DQ3KGOTqC28nvBJD69Db9JJozRv0VGcBJW2V1JnspmOCA+ZCzxunLGEvaIwH4bD&#10;zf/j/+nvT0xvDydS/vbWRMS9eHT84gun5mfjk5NQE1MXLh3Z2d5zt0cC/uDE5NBLX1r6i7/6i3ff&#10;W374rFQotTef5gJe15mTsxsr24nwANLGLk4vgh6jod76s92p8RFYO8NRJKRA5htPE2dQjyCZQu/m&#10;zU9Onzw+Nu5fOhY4cWxgMBGrlTu3P9329RJNCAd+/9TM/PTM6eHh2Rs3bx05Oo/seQ/vbvuDrvHF&#10;0I07KziTNF/s/Oj3/8jnP5MrRLu9iVh0cTQxc+HMiU8++bfbuw9u3H68OPNSNDZbahZGJmbyRWSh&#10;TXR76+Xy+1/7ytjkgLu+W76bLIwtzU+MXAqFBt79zYflqm909AjyIERC0PNK8fjT8cHKWKwFL1et&#10;uj06Vg34qkeOjsLf8y8MT/ByFu+E/COIyYuSGUWc0gxhMrn0DxYGzIoUcDdLxIZn8fc8B+IdmGLL&#10;mQJNCqUW8ThCGwx0yWziuWMkeQMNFOKoOKm6kzbRrolpUF/VbLA3X3PfGGCiL8XspMjHhEb/E5px&#10;luWoeX/zLUzUD4xnjhd1smS2ctRBusP0jP7irK1BzkNVFqEfLVLGd9+IqFynzdrPNcJ3PCb7a7uv&#10;HPmTxVCZL3aXyZ1ST0Gkg699XXFo4XK7lmNGxirQqurh9yotHvjRlChN1Om+n7psnhEZSM/g4N6V&#10;fyTEFlu9cHTb9PQUAPnxg9thJKJGGkY64oW2j/C+EnmIzXHsflBek1gvMahZ4yQVJE8RTshWgV47&#10;U3Y70fMlDpOUBvZSMFASjZG6AC8HZbTEthh4BcqVSqlSvXPvAWKks7kcIhKIXvyIYyJVRgLMxDZF&#10;HiNklsaeWKgLXDztJWI7FQ+E+F3YzCpCEdeA981gCxFgXyxb3DtsKxP7G3iHEvlwWjfeBCYryAyt&#10;ka8UT8xSoKfzlh3GJWxXojMaZIrxWQdspKQmqy2R96ZSDmxKQcDRCniWxGLgRnFxiS5IA8fbejhS&#10;miO22RmGJuABRt5DByPurwHu8cKA2o26WsjFGcOpoD5/ORDKptObI+OuSy9ET10cv3Bx5vwFfyi2&#10;cvR0G9u3Hnya97Tm4RhNZyu//JuVnSROeBv9+nfnr70ymdzaczV8od7Y1NiRf/3//KuN9cLU1OiH&#10;H94aig1EQr5wxHXt9cvhcGR67Ji3G1td3Sw3SjipNpeuXr54ZnrBNzjRGE7M7Ky3f/IXt//k//0k&#10;uxMaHoscO3b6w3fXb32y+cILLz1d+/DereW3fv4AGcbPvjxy5ssDCIauFZHK1jM6OD43PjczGfO0&#10;mu5GwFWNZjPru/Ufv/bG8V638if/4SehSO/YqbFmq44sdzjkfWAgGY6utoq5fCpXLlZOfmlxZPJ4&#10;buXiRx/e94e6X3rjW9lCoetFcGVqZDyXb/1JKvdzX3h9cHRsdNLf8a6sJW8uHA9qrAEGjTVOB7Lw&#10;JGEVnkUInjYqXxvY4W91rph5wF85/PCyuAURDkUZM2kUBQxD2MKm8o9ClaKWQI7zbcGEBSds0zOr&#10;QEoRQwzfJp+eh6BOM41eL8KRIr8+RDFYGs0vUfKckPZc7pEOfg7xCIxZuZGlF2WRK77o47R77Vbb&#10;VOWsBV9mmq+t7qc6vVqxRGHdYm5pnfX6gtwgMnpfJ5s/HUU9v8Z9LbB7VZou3KndoBUlV7wp2VCc&#10;+EH2vQ5tu9TNnpF2PwkNmfnm4B5HvzNDiGWXVhPO74lEwvVaDSi5sHSk3axtrDxCcPDwyCiYg7Uc&#10;OHXkfDY2HtGNYpYm2GRBW1qnW7l16nNNJMeYmdGyA5o2ORrDsM6KBtLk0OnaLObzAXQgHwT8wlwP&#10;5WZ7JwUdJ7WXhjOChRwrgY3uqFaJjkmCyIXyQFNZxEZMS9CigNKILaaz3TiqhncRy1qXkSCWQdlM&#10;N+bNv6JerKgw1vNPpE+wbZjxwvKvsFzHahuFTTO/0o+kIdE+bvyJUiRZDnOgWBzFj0UlCZHgLSNr&#10;yJKShEr3WutV9C2tKl9J3I/DMFp0+AM7pVgJw2fsn3EPIKKcLZmoRK3rzS4c90/MuDY3n8Ai2a70&#10;ypl2arXULiMZaKlU3Dp6NIJNPSFvqJqnkArojA1Xc2rxWKUVrhR3vvm1F+bnQ2vL60vzI8OjPpwa&#10;mBjyHzk+fPbsfCFbPX5sfG5+yB+MfnT9dr1WP3fmBZx84UPqGrfryJHpZ092EF24srb9+NHOwuLs&#10;k6dbjUanXCmOjU0gO8LTpxvlUjkWD2LXb7dbOXlmmPbj+lzDsxMf/Wbnzs0nly/hONHUieMhj+/h&#10;8HAtHmnPzni3dj6YnXNnMlu3bz5bfVIeGfEeO+OuZmNx/1wo2NpL3rpz8723fvZpIVP9+tcvxMeX&#10;uq7RViUQjvSGRmM9bx07k9yugbB/oJDLffzhL+9/un5q8Y12czabqSR3Vt2uyr17696XfvjHulad&#10;vKOCl9jcLFbQdSmyi4Fdvtu6lwFBR9R8kN8VMvshQJa5uZ5u1S30rDcbENEqmBXfZ63ajymOv3Eb&#10;u6NECnNAio0XhoT0cfJQ69HOPwX5TQyCgpRdQ0dDTJk2BFr1twFPm8xfSPUOvqj+zDWmQgwFRnvk&#10;J3Kd+lQjbabVdfs/KIQ+t9vY6iAr0u40uxCLkj6j350/cTnOcbSpwRp6M5vsvpfu2McX3FZrtuBu&#10;ZVK+zf6sARqmEtKxh3DPfjbi3uTZaE9mewaLm1C6xTCQPWgyjPKLWGbZm0CBwqQl0CD6jh89kksn&#10;ny4vh3D6SSTsg0jdagC6eHcN2c74zcZqIh7SE6hd7DbBYwVMRRHCGwDLsrsdykEQymoQV0VfsP0h&#10;vAx7N4GOlWotncttJ3dX15FlP1so4mg6cAceQPtvZLsd2aI4s4D4Y6hJ4thnAyBHnVGNeIML75il&#10;nJyU/4bi5iiAG94dMk9RPZTwiVCp/rR42EnLP1FXI5hNnDic7pS5BvSgIy9tYTeS9DtVRnrDkIom&#10;XGDDGsVuE58xe7DXh7LasDWNe8SYLsmRw/FNEq1gTVVJyEYB6NiaTyESHPxHqarhUaM9tlh3XE3o&#10;fLzxCOnKeoNIvor0bEgk5PaX3YHcdvbutVcurD7d3F1v3Ppgu5Bqt0vtyh5lhk7t7A0NuZGBbXJs&#10;7O6NrVqjS+dMhOpZhETnvI9u3njztYtDo0jElo/HeyOj3ldfPzu3OHL5hSVYSf/6Lz85fXqshlDJ&#10;XjAeR96a/Oqz7Xfe/mhmZqhUqczOD//ib+6sriJNa20KeUin4xOTsXMXZ0+dm0tEZkdGJmqNHALu&#10;arV8OBi4cGV8cs4TCfm3Uo1Hy72f/pdHP/j+laNH/J9cf3j2TC8+vBuN5d29UrO1srd3H9m3Hz28&#10;73F3KrnWxFTAH9mJu096WiOF0oPVlTv3b9+vFMvNRmtkLJIr4AypgVZ7b2f3mcuL3NgIGIm5upPV&#10;kuvD9z6t5qsR19zZY1+FKTcUCg/EBkvYclAoe1/84b8gPDN5cYzYLkNm4nQNGNFikPXJgyZmNF4h&#10;bE4T5wp/ECnMQk2Jozz4cqrSltJlxGDFVoM4/Ehry/2BsvjBfAlNVLW/kWhkcYD8TFKVgQr56TB1&#10;zJqUjg8066jValHgHuCGmydz6c8z5gjHHHgd+qU2RBzFpv62Vqrl6K0MUn2sZpbrIR0u8PlZLxPL&#10;d5AOrTs/rwi7+P29a4c5GObk0TAWekuxMHOJf3W+VfOWbpH+tn2QxixscTJdIBEW+8s5/Btxltjs&#10;og2VDlNiMZPfmp2mtTQPLL0HkjLSjUBcBqNgvSGP5kAiPjc9tba+iUjlcCiA00WRJxTpDjQHAVeT&#10;EtewF4GBWAOUzay1RHlZSDAuUe/iV97Zw91A/2EFQRQLlOb3IUUost0kd/fgx4FHp1Cu0C5OuGs5&#10;gwCkfNCSbMEhLmF7GqpN4ZmcFY2jCWiHJos4zDqUZgblkzYhzEq79/kUNa6Pqi3Si/QNn3XNOgS7&#10;rCxOojtEwWJs4EBB6kOOQxO9hZIjyKIiIyOXIl4c6RSeAuzCIe2KE6GChcRCKH4mGRT2mdFL1yA9&#10;zNgnZbGYDid2REwBW244HI5/4gPo6BO+4VOuua+7Nbcn4/ZW2K8W6rYHRgfPvPXXa7nt4eJu9/iR&#10;6W98+9iFc6PTU/5j52Z3d5I4TSGfriNrQDZdXFndaHWCLg+O0Rjo+gqTkXH4VV56aQH2rHK+8slH&#10;q8+W14rF8tNnG7955/7De8WTp2MvXjsaHxiuNXP1TjYYa0zORKu11uZmfnRkYG07ixMVYIG9em3u&#10;9t2VqenI1MxQs1O//umnv/2jl5ZORKbmAte+dHRje3l8PBYJhFcf59Mp9ycfZ3uN2vRYeGxwYGct&#10;62qHRmd7u+nd5FZmZ2V3emTA7VrPZDOILDl7cfC3f3Dh2cONV66+vLZ2/9ipeD6fRFaocLxabTVO&#10;XxhfX6k9uLV56cJFdyB5495P/e7JWiUaT4w9fnInmXp4+crwhSuRocnt0NhKz7cT9ET3kttdZHFi&#10;vUcXqyEeXbIECiJU8tSmN9OJLHv+Ul8kfjkN+7QpzA43ENbhyXI46EkpyhqKeXqpkJl5W0qYVKSv&#10;NJ3puvaYTx0YaZWhsM71Uea0ONLxqMMqKtFrVmW5K4R0nW/HnTb7SlcZknJ+L+3QphheZKSj6zU6&#10;w2aMPtiXTpPFYz1WPlvPc/SeYwCcONpff2tMnT1glXn4+FnfOuovTRB5wtYqRQk60GH7x9Kwhd0o&#10;uYVbyc2T2ch9apUmDRfZX6YPvlAl2e5jc7dzXlnTWxtqN9NZvsxweoTOPtPppvelZfwvRGjEKIuV&#10;CXI0MLTZbMH1imwla2vryZ1NpEMB/VAggOyFokAvMnyRe4RityTjBz2BsdoeaP2e0pUqRAtAMtQS&#10;BONflINj4Gr1xvrOzubODnw5e+ksYh98CGbz015HRA1QSAOnlIaiI+e5CUPwntCglGPycgorMBFh&#10;4yc0A/K705EHHKJG6I+sOPg/qTIcq8bmBsJzdumT5kSpqTmaQJUq9nDhCtZaKI5AtBalJpk1+I4z&#10;hLKbH1FwTFtMBvRfNsWxtVEPl5P8BXI4AgpnmYwZw7zwBXWvso5cQC8hb6Y32vlEyp/kduNmSEYi&#10;0pxEE2IG47TboDmEJgZ9FEUd63bD+UI9EZ12d+I4vanTSZ29GF9dexoM9UZHA9EYzrZ1D4/ERscQ&#10;dd1AvreB+Eyj7iuVanDbxb2u3N5KvZ4eiIYLmSKslvFExBf0VCpt5D+fGI+lM7lCsfjnP/4Up1DM&#10;LyZOnVkIBcPbG42Bgcj07PDRE4M4G7dRdWUL5cWjQziy4dmz1O0720tHxwcHI9j0c+Lkwv/4P/6Y&#10;spw220HP4ItXrn380b0zZ4+ePJYo5XM4rwHBiV/95tf88fbOdvnDd1aT2+uvXZsKuas3bu5Mzg5c&#10;ujwSCXcXp8crxcbtWzfrrb1f/PKXG5ub2WJ+Yjp06vz4lXNXkPoiGGrNHvEF4iWEdA6NQIkrZnbz&#10;mczm2GQmFNkbHG5upZZ3d1K9hvvTj98pFwreF3/3jy3KkVBDnhQ0k2XfNI8ezwVFOA5HNNIxQ5sD&#10;ARkRFBXYgO2AFdt8Z61tWUgyT3kaWITBpgNFd5VFFWkkzpEXpYQFyXKXiWJBmzzCgmQLpehiCarT&#10;mstlNnbLjZzJVjFdANNUlG9XGFTnqQ1VPEelMH6iUao4d7x+Lw92KFuKfIoyQhvmAmmdeUnVHI/T&#10;h/QTjDz9IM+LTkZv5/X4LE3Txx6mBTpVLrnM2eS+b6RxMqyqTPd1z8E/GF/7BoDgTB5hTPYW4Jq5&#10;Jr9pML1BZmmd/GLYx9RWnmIGxqFO2r27b+7o/NnHlNKvzpsI9lkDpmlqeo/rZqIpOeUO9Bmg1tDw&#10;6MjoyIN7d2vVErgHKAPnLSAPqgfQGZMORit1+DDU4kGyG5ROezPzkZNgwvMv9EOXoNc5AMwNgikU&#10;y3vpzE4ytbm1nSnhWOo6CAZOGWzuhH0Le+15Ow7l98T39JkIgVUWICqu5AN1JEsN9vHgAl4KnGJA&#10;LWYyXSQWGZfJfiCqDFtASP8QjuA9s1RtttFRLmdiGRZT+TxSH2xbqLUEMlBAOxLVmMXDl8n6ol2A&#10;MH5RVBxpYNRg0QHR8/gDMI9iOEconRNBcRwUrk1bOinZAS8reQnxqKbFvSmow+4iqgM6VpLl8O0c&#10;rcCxbZTuWh7q6nG0BSgRIoO3gyzk3WF3ZwLEgw5yB2sef5OiuDt7x4/Hz10c2k4lfWHvyHQIfXP3&#10;TiqScA2OuU6dH4pHhq+/96hUaPo7I97mdCSSjCKJQDA0PTH8wpUzjx+vv/KlC9VW8fSpc1euIqdA&#10;d20tifCEwTH/Cy8sbm4U+FTQicJuFG6dcJwSzD6+W1q9nzhxdmxqIQw//69+ubf6tHrhwlTAFy9l&#10;kV8vUq9mcBrp5kr57Z8/adRriYHO+QvBkSHv/XupEyfPDE0P+4Z86YLv3u3C8flrL73aHUoUutnm&#10;yOjQyna+06kjL9RgNOjpha5/eCtf2sPJcImhyIlTYwPDXmxB3d1Z73Xz5Vpye/fp6BTOfq8lMytI&#10;vHTvxk61XFk8lQ4FK8VcsZQJbCyng772wmIwFvXB5gbukbVkBoNZRxYRS0f0ks0BNgoz/NjWCRE5&#10;DYir7KfXOLGzf6Gbse+nAbWsG7wTvBDIcqx7AWwHzDlMdvoUxS+plc1Cin59X6pZWKGZZp0Gp0rj&#10;ZY6KJV+IxXTHgRtt4rGBzkI8A7wHuU5bafrHVFnco/JQnvqOzjBQZArt+68ZkP4fte7Ox7NwYL7X&#10;1h0o8Xnfc09YpZlyZOYIuYsZ9jPfdKVwjCCNabHICA5OpOL2T6ADJasgxWXp/3jrlXjhiXf5eYf3&#10;z8GGO8q3p6Gz57WhMi4q0WgxsnZUTqHqIDgA6Dk3N5eIxx48uF8ql2LxWCAUIqKC5BlA8k1MPJyp&#10;I7qONdb0DFkO+J7yN1PYFUngrEb4wTq1Bo5Grm1sbCGhJ47MyeYLCCiAlgP9iw6v9iFpDZ1cAL7h&#10;fAWc9oYsbEQz0E1QN6EcZiBy+dDx0nRWNOhK8ngS2dBefpOGgOMDKL8AYwNdINIa/U1RACwKUtwa&#10;bmcDFWrOdZZjSuGD4iSedLk8lAUWjprjMmQKCTtSwZyQjXYw0EPkPBwZEJ5lnGVOiZjyk3IJeDpl&#10;ouOD3LhDxavEIhEPm0wCrh5tAOfM1viSQ/JkANgdhRzkOIGCr6fuJi8XuiLQ6yBFN/gSWcDzLZyH&#10;5q23oUEgY3e3ncvf/tq356++ijQ1/vG56SZymrVCP//JWnwwFIkGM5nqjU82hkcGr7wazaRXCqnG&#10;7/3dC3/3778yv+SbW+qNTvb+47+/ix1FG5uVh493fcFwGG77XtjTG1hcmsTttUY5GEBmhIi3M5fK&#10;LA9P+J88Se2suR/eDBy94Hvtyxf/5i8e7u5UcMYoTlcvl5Bqr5QYbo1OBBYXZpafpjbWyotzS1OT&#10;8Ux2a/VpJhDyegfKJ69OrCQ3/voXNxF1XaitTIz7J4YRXRfMldx/+dPlYMCzMDOIM1grRZx4O+Dy&#10;9za2cq9ce+3J00cvvnjq6uVz928/KOZLX/vqC+lMBoew18rxVnUiET6fiIeGhl3ry0887d7Oxvbt&#10;O8s3bj7cTW1h6+uxM0HiHgeyyDxxyMWWU0eXEGem1UXGg+PYw68QI/AgK4eX3kFW2I8gTjla7C2M&#10;+Hy75UFR04NzA79cxZPW1ngspDOrtw9b5Q8n8fQL8QZ+CPaIvBQ9uCZ9yoTQz4GXhjZYxZjS++Db&#10;IsL+2xVoueNkYQEwnDdSQI29ZrQU7sz9qszBiklPOqmCWyfLsJ9CDtz8WZwktytrqJxh9/wBbjiU&#10;h1TAtYddVVhLBzMgvp97DjaT26QOHqoYj6HFj4bbDMN9bvX6udN6nNUhltBlGNjuTX4wv+Vq6nuy&#10;O5Ur5RMnjwOH7z+4j+PaQnD+BPxIwYJMnzhPWew/9oO4c+HlZl+jcHQPcWU4oAE5OOGYyRWLyCC9&#10;uraBg6jBQLR9kvCa9mNSHAEfXkDHEzA9eKDrUHAyDujkHJ1m27/u/xcHrigHfAoOBxfoFGHWIW87&#10;6XPaMjGmktanHMDakuzaEeFQSJ5z5GB7DVmraJ8p+/lZq6D2kH5Eap+PN/GIJkcPxSfe3qTUwdHa&#10;HMlmh9HS4mevFW3KEcrR6agGFF4cZCv0IaMPHUFEEgCVSecoccFEJEwsuJHPzWMqYo7huDZ6kY4l&#10;WMDziR9Bqfha7arH1/GHcSpAo9mr04mkrm69lp1f7EUSGaSi2dmrXf90bbdQQqLRfDoI0eDr334x&#10;U8ieOnXyxMnFKy+Nz0xM3/zgcan56PiZgUAoH4rWgsHemWOXPvlo95Pr6UYzjKM3gnH3+mohl8VR&#10;oPVbdx5eenEGWb87LXcpG3iyfH8rtRcfCD96mHb3hs69mKg3a0/uNh493IFxdHpsMb1XjCd8W6kN&#10;HOdRLlSePMl8/3uvJbcLHnf1h7977tOP1k+cnJ9YiKTL2RsPtq9/sIc2DgwFX7x8cmp8olqpJXd7&#10;W9ulYrUxNOir5n3NlufMxbORRPzRk833P7z98ivHkMX6kw/vIm3t+mplYTEwPhFHAObOumto4OjJ&#10;Uxfm5gcj4c7q4+Vjc8e+/uVvuf1D7/7m44mJ4ctXZz65veF96Xf/pfSlbuywbTUkJHKeEBUSSDvm&#10;VcyT0Qg55mdZYtbL4JGIMHzXZ74cIGJMc7xeWf4wirgNuxzOyR5PQSV6BouL+8BIai9Pt1a09Vlq&#10;xPNuvzuaT1Cx0EMjiPRvvcsskX78Euuh1VyRn7QCDkQ5BIKVbU2d+C5Z+v0vi2e1y1XSPwjD+++z&#10;YURZh8edR8r8VynvwCMP1MJ0na50KcT5pbRaH/C5dRO8ESDn/4iYqcCtT7ekkM8qjicDz1qV1dkV&#10;IsK56WEaItPoQ7lQv+R5ZwGtdaW0WSohVebZKB1A/+FbaO8qobIhIz6Ehg7KxI9wxiwuLdaajUeP&#10;HyLSNxaNBAO+XqcJaxGqK94P7RDzIOAkKArTqYZ0ar3ubia7s5ve3N5B3Bo2tLcpxUAgEI4S2UAJ&#10;YNcRuZKQrYcOLKCU0ry5xc/4L8d6ioGKj3Wm8w6o6hzqRRtOxWhJVjJdUtQmiXNTRYcabTLWGBVH&#10;Fju+1qFSjYdDIUQ6ZMcPJ5OjBBr8BMNSMlfMclaLJY0Zu1uw/ZbP9aIzDvjFFWEiolNZySqHu3EF&#10;ScN0kx6rI91IpkBmVPmXpxbdi7swLlQ+S7bieMJWHvYJSbgBxTjAm8VEqHYHKs+LbJ0IPCPFCCTW&#10;6rU6dMAQ0pfh7Jrsd759LhpubK0mb9/J3ntYPH5uIF9EiFf03MVjQ2NRV6S4l93b29sdCM/GghPn&#10;z524/eiD3cx6MNQYGohWi65Hd7qby0PJ9flGc9jtiS0cnStWqsiEffvm/VPnxgLxVrleCobbpXzj&#10;1u0nGNQf/TdX/fHGq1+bxPEU//7fvV8oNmB6Dfhg5/LMTC5traXHJyLXrp2EA+bVVy5cvnrp1JnZ&#10;YmVvHtHYjzK//PmTRGSs0am6vN2NR66I98zXv/wPorGBjWSm5xtc34DK1/zm74wszEPxebPmWS91&#10;diYmzr5//WazU7v64lQuvffJuxvLD0t/7+9c8UfK9TbiI9Krz/Knzh3tRh/jEIdOozcxFs1uN6qZ&#10;YXfoaK7YC/kTtQq2u4F7NMaaul9sEYJEZgmZRWCEOF1yMklI6LFXsb0erZv0IrNOD+CoKc2+gXxM&#10;MhtpwpndG3yd+FnMtNEoFvZRsdvQmsWODyrymucKER2sjYmfdVSDJqggoeKM6RYDOoralmiu9wqs&#10;2Y8RhFIgNaApWyH6X4qQQoUK5LJbRJHUVEZwVetmGiPr9jPfGhZk3d7XOvshUt/+l/Oez/ipr0FU&#10;iPDugbL2tVw0ae1u6w6+V3tfGLxf79xXrN21sl3GjLwUYTpRe0h68BCtdX+hGjCzrwVcMzMGUk3r&#10;b2Idcxd/4AtZQmKHDTvsOz04bNwzs9O5zN5eahtbf+gslh7OF6NjNGElI7hkyLQKZvT0pdPpZ8+e&#10;ZbM5SNCFUgVWLDKQUQQBpfJEtjJWXNSYxtxAOQI4tyahLqR/sTyyC50jAJh8hC45NABJCZhdzLwX&#10;w4LGsLNaIxNVvCYcVmCgncQ13tTJXSsEgceJbVDKZPCHcwinKSBZqp40Sl1GLhbKNypsxIIlcRO7&#10;okxWN7KhkTUcv0tiOF0qlDmNjhyV5pCOwkxjrRDZMUoKJY+4PVYojxN74xuqEmtaUk/duMp7KkBI&#10;+FOO0zbDwtZBN07iScABhKOQQGH+wEAoOAFqhKTf6Wz4fcXXXzmxupEvVZsXLy2ur+Zv3di6eGWp&#10;3sk3exWcsLGbRLaiGjbETM9Frr56MjYQvv3J8vLD7NZa8ebd+xvJdX8kupfL76ZL2IU6OoUE0jCR&#10;pXEyw8zUeDw4+fhOoVn1xgZ8w+PBkbE4ZJpCofbTv7xXK7uRegBmVZzJHQ2M4WygnY3UxSuL4Qjl&#10;l9vayAe88Y8/ubm8ivMvSkfPxq69Pocsg7l8bml+Mtx94c3X/9sz577U7cXavfGOezYWHqzkk4tH&#10;hisFz/jIybuPb3oD8XZjtlwDu0yuPEzF/IPuZmtsNHDy9FQojFSkOIvBMzF2pNMJfvLpo8nR4zub&#10;qbm5wb3kKtTO+PSpe483Ubfx8Vlym72MWAMRzSi6Rt2ljItsbbdwU4BY5ANZbWYUaXh0MfZ9azCU&#10;FylvVjAL1F7KPNhSII26tdz4S54IPMN41BWQBVQoY44DQQicjGjVj4BOmLCpx7TGevR+OLRw0/Ad&#10;YxhDCbddycU4pezbVSc3VwjY9cET10jUo/6XYJj1HOPYNeyjPX6AO/mWzzdGaR1s3rLWYN+CpPru&#10;A2UnY1tDp8QsxZmKO24Ud79pvj3iPLEOvHQCcP8Kz6hjRuYcK8B8MJtd0HM+yYzVHzWhjuj09D+B&#10;RX6M+eczS6T6kyjcd5GwonyljKnrwXqskq7VSUJAENn5v26cfQmCCEdCJ44fe/rk0c7WWiyMqGu4&#10;XGgeU3Y1mvgcxMCdD1xmyw+SaG0ur65COenCaBZAkK4GtvE+IDrVGVtT2shVpmkCKDYaDaYkBQTi&#10;5GhBTSVHmUYhcyNg8JOIaomBJo6gpGp88jRrFjzC9AxzlxV/zJqQRIOhSXxUAWxaVAJHOaM0WNs0&#10;d46xyNFQkO7D2q1RYvBZ0kiLb0aiolkbkTg0iebgQ4H52FC82C1D1yAzAj4Rj+J4TI4OYNxQocMY&#10;92Bo02XCzeLECjjdNRCgx/HBrKSNkXBApXNUG/t3OYODqlOax4H6qNnpNGoIaJPuCbl7kWY91mm1&#10;et1Sz709OOgaHgpu7ZRw1NqD+1v3b+WGY4NnL8x0PTj1rdLrBJafZs6cmQ6GOtn81p2H9//Dv/+w&#10;XeptPC1++fXXX/vG+AtfOtHxdHe2i5Hw9PZmudJYf+Ha3EjM16m5Tx97zds4//heJbm7Xe8UXnn9&#10;1N07myC2zfVCdrfdbgQaTVez3p0YmakW3OlkdnpyrFzbfPBoNZ7wb20UP/n46YNHGx0X9OPhhXMt&#10;T7jy5H4KZ825W7E3X/mH00hPUMxhR0DPvQBjXia9df/226V885OPngRCtVBkcHOzs5UMNl31d69/&#10;dHLu5Zcv4GjtrRdeOp4tZNstz7u/2ahUW+jCXK5746Ps7PTxXDaTiLtz+XW3rzp3/JW1jcKViy9P&#10;TU6+894v4e/5p7yfQD2GEDbg0cNb8/kJrDDsiyxJNlDhA8ZCWXyYbTRlxV/IX/OcEU8xX0Joa8iI&#10;BSnDJUIqhAnimBZd107vpgFsYtYQOZCgWwxswoNSDZHC9E8Depzq3IEIVpWdaILnct5CbpP+y9Kr&#10;ZJKk1pCbmB4rGGMYyMGlFpraKKWXU83JO2k27+nyJTlLUorpmw/Gom2GaqtBwzni9gBH2axlQNFC&#10;VDukhy/SI8JkETJ42LAvHWUbKa0gRB1X7UEhj4NEac6qUeuKcoKhBi6aeof37fcX1f+nlC+2G35z&#10;CCV3ncPAy0PO80Sut97mLuv2/awmXSRaJnsFRWy36Un4Q0n/AA/J5dZkpesYtvY9BvfJGMiENP/q&#10;vgMhKWT29LqQsYYB1eNHrtFWG3vbE+cvXL57597m5vr4xAiOs8dX+JVCtAD9mA6c/xg+lCZcOR5f&#10;Es7cQikQi7fwNTEKkYoGGdO64dBgPr1G/OXQY/yUQY5Yg3aY0mGjhK9kW4L3hmIKKJqAQhJAEvwl&#10;EupQ+k6Ou8NDKH6MVi+2BBEj0Qphkx2+JEVA1h93CFQH2A8prxwdtOMCG6AcziFE0Qtss6KmgAhx&#10;A4WmcbYFSs8A1nGBj3Hcclh2+bCwYb9Zj5E1JIxM408xF3xmB3U+4gMRvkBpcjjrGo8niIR2icq2&#10;UFLv/Ei9Q1oUJfKhn3j/rpIcnS9Kp9jhuFW0lGxvkgeI9Ce3p1qrQ7UKBkO4ACchURy5z4tUB4hj&#10;x7bNYJgOpUW5OAKn2yn7PO2R0TiY6ee/vpcq1E+dn4mHfU9uZYb8/lcuXRlLDNy79WhmfCC/VxoJ&#10;j68/yKVWyu/8+tHoUGARp2MHeosLwSsvTAxFhhPuIxv3q60Scihkep3SkztPJsLhrSeld38JTeKN&#10;2Mjsk+TtR6tbLnfw8f1sLlNFb5w4fqSI3aqFViFZivmHWyWEpxUnJ3GSQ+H0ufjv/N6LpXb7/Tub&#10;9ahneDzy5kuXH688m19aHJ898t77T48snXjhymyt9mku/atosDEUGw27T39y53Yz0PjRj95YX715&#10;5qQ7GhsrNobc48dLvoU7q75r135wZHGxWVqfn3/xhavf+tP/8tfXb6Qy5c6Ji8PrW9mg92i1Xp9b&#10;mBscHj2ydC0SPOGuh07NnE14cLD3f3y88q732u/+EcOSrmfRJlh1V75R4LJkW8v9ImKfYjFNQl6k&#10;NBkYnm0Tvkp/QknmDsZvXZXOi62N2iJtWzK36htcTf58YP2T9G+Bh1ppVH3hGshvB9UNbrDtUjJs&#10;JkKTwIYSrxCt8yW2PlO2fOpzOllGsz7Q1LOW2URi3sbnJEyt7VQmP4CJB75QFrYwUYQAWa5O0jmA&#10;/Aoe3FjuW0OZh6K4XESjyyzN7dURUZOeXKAaDwX/9kO3Cf3aV4/9/fq8Bu/Xe/o4xIzWwS8PjBsr&#10;Uqpzy/S0R9pJbtYcsCvkHO/njss+ipRHAARpkzzNNjhgyJeHLfTtQMA3OjK0sba8vb0xMjoM1CPJ&#10;2+dH7lGoDBSyTPvwKV4LiggiC/LlciSWMPmr2eki+2Y4WlqMYLwOqRQKZuM8OKyWEKWhKBIf6QQ5&#10;4Sd8Ie561p1FYzAKkJhBZNMoV0yAQTw9NAGY9njSOGceFQ7xlUrDNcBw4DzPQ5W7KIcbkv1wULao&#10;PkLwklBA5Uiqs1gEefMpqyay0YfD1XSTFXNej1KvsZEN0QQUoapyDNsVuU/4XAkKsdPS+kUxmlUk&#10;OguDUrwHT0/aqCQnn/LiEPsh5UQAZ8t+W3AoOhVPRypX0uVAnzgmIeTL5hHgTmePzhwZGp1ILD/c&#10;vnZlaXF26E/+w68ePngK5//marGc686ML64tb2F/8d/9b7964fJsPOa5+sL8zdtPK9X88GC4Xs2P&#10;jw/cv38DTw8jhzgeUs3+zg+++8ZXvj+9eGwttXbr8YcjowPJ7WzAE8xmCuGIb2psbPXZxj//wz8Y&#10;HRoLuOPLj7b5iKV8ud787R8cy6QbO6n2J7eTo7Ox82eWnt26/8GH24+f7P7yrQfTk5MXz14pFZ91&#10;XZutztbI8EQsMtuojkcGovef3PD1doeircGwf3u3WaiHo+NXhqbODo3O18vrQU96+d4HnsD86mbv&#10;1t2tUrW0mSwOTARefuVLneZ4PDLRbCD1dRaDg54fHoCaWCoUMh/f+bErUPVe+71/IUqzwopK+kIR&#10;tGGXl6U9u3i2sipqvhR+EMySt6K8TEcHyjjgXJjN8JoAltxuXcTFyOLvw3d7ovfRz35LkYCq+dYm&#10;Eq2RAza4oQa4+KFSL62dNI4LOgTDHKBkqmrJyVbzrH6wrrZA3PqGF4A8QVaG2Bv3v9QHzEK2IVvB&#10;UcfyF1sNIwnpTZa69hysdHYOV37/6yAEG+1Ir2R1zXQdGzakB9kb0P+yq2l//5x6HayHseKZWfUF&#10;uceaBn29rRNLJ4pOY5FsrPfBzvhC3HNIg6TKfL6c5vbH8GGfiNvVnp4cxVafJ4+w4aM4PDgYCiBu&#10;twmBnMaNlxtvcCFELJbLxVIpHIlSDBsf/cm+D8pwQ3oS4ywbwQi36ew1Y72TkC2RRRBpxqeXig+f&#10;jExk0DPLUVYC2y3ErUK/8oOoh1h/VOWDljy+5+WieiVrPE2mENqvI0wGHaIFDwRXgLtWdDLmNZ7p&#10;Ig+yzc0Uz6IvB54ZIxzbF7n+wlcSHUCkyHexYY3zWPP5eLyk6QRudIw4qKSd1pqSpWHGnopkZmWO&#10;5/gQESG5WGJJLpOqzVlWyQkEsgej0UlLuAvc00EMdxC6X71RxpkPUH2i8WBswF9rVLdX86++emrh&#10;qG97N3fxysgLL5389MPM2MCl4ZGBbGHr1TePVntr6WxydvzEwBDyvNU+fD8zveAdnCtPLbVDsd74&#10;4KVIJFqrZ197YwpJEFr+wvBMzB1EYoAeknl2m41LFxZxwl+z3sLYj4/FTp8P7u1lkNttcy03PjEw&#10;jKymVwdPnTz+65+v3P4kvblWOnl69re/9dVjM+OzU6fv3dmKJrwvX72W3ysmU48nZ8ND495SCT03&#10;ubPb+vSTj8rZ9Mqj9yYGp0rJoVuPHs0sLe3tjr/91lubm9fv3fl3vu768bnxfH2o5To2NvpmqzVR&#10;LNcDMZydEPnog4fI4TYzOV9uvecPpPzBTDJ97/jxxGr2+oNndydmpr2v/OiPjUGX8YqBXuYET0Gz&#10;29SgiZVXRuxfMnhqaeNpZNCoD7sFtp2WNAs9+HsBW3qGUJcSk5KOIoxglZTP1zpoTWeLbQiUa9kR&#10;YgG6IMoB2D+Me1gPtJhPnynVcr6FLagJ0nUSRGB0K0e7uDh5HeYFMZ1maM/Z1IM4Zpm2tKsMXyms&#10;C2QZNv08vjRdqn17kBStfnBWRB36xtQknSCTwSC3jClBjRPOHR1xsGGf/Y3htD5u2McVOnP2FdSn&#10;iur80YETjhRg7acdnS37v/zbNsBwj2Z7YxtvF0cod9tISt87srQEMe/+/SdA22iI4JIwk1cf/gNx&#10;G3I1EL2MrF6lsj8cplhlbNOhq2iLvZygw6oPH5xD3IPAbLKkqWLBrMDCPc1PFqQIi+kzO3iYLDSy&#10;BT8STLOHieYS4zCziIpEql3xwpfVJZzEF9Ma4JJFopX9pMBlcumTudFY5qVqOv34I/ODJKmT0Gqy&#10;9vFNIpiZ+UVng1EYBe9PxSmvcsC2KHGsNYKGeSJQNTSMQiK/ef2JpZBf9FguVfAHP7VbrUazyU4j&#10;egCrPgg0IGOdGOjwaLARlDmKGcGBrJ026WBwVUC7QkghjiYNhxD7Vq1WMC7R6OTuJs4UHQ343U9X&#10;HzdbvTe+/JI/gI2l6XffeTI81X7lK0efrj9O77Se3il96YUf+IO9t9697fd5Tp06ks80nz3Nvfba&#10;a8Nj0d+8++HwwMxr1770N7/8eHUzc/Tk8eGxiVrZ++CT1KnZN07PvXn3+srk0Ojf/Xtf2dx+MJhw&#10;h4LR7e29kYnY7/y9l77zoxPxkWqmsFsuIpAyXCm0Go3aXvLZ+ETTEy72/KWl48NDiaFq0bO1lomF&#10;pnNpHEvX3ExtdZpjjWJ7aXImX7gDKm10vBuFlRMXZydGTy8//SQRKUT9+XImtzg1PnfuzdDwhYDv&#10;0uziqfjwyDoycE+cxg6zl1+6gjONPIHNam3L68+HB7pIFffxR5k7t/NL8296X/39f2lIhMfW1jxk&#10;KQqaK7DK2Fl2V5k3BtB1OGWA7ZsEr3V561xzMJyWbRGPxMIq3ikeaMX6S96PU+KPMrPKdjXJJFPq&#10;tD/3YdYheo+2xqwNWWH9xCNtlJYpg+KDJkNh5OXftXstwjCdsw/UrAdaC/IzWIPuZWZTmpN71ENi&#10;eIC/VKfY/t7q+1v6x6xB02GO/x6825mjwuoZ6R+jjQqgW8qZlmHGor//D1FaD6nxwQ6RiblPHjh4&#10;5yFNMiPDP0lXmg99Df9C5Zt4xIPzw/6GBRTLzynWr16r2YCjgh343oWFo/Vm7/bNTzy92ghyXRPC&#10;tSC286Z6GkuYexrtThGno4RCHg921/MRbYZ4GLrBV6T94DNjOHlTLIle0qlhxnD2aIZpTjrACTM1&#10;flhC31hHoT06xHlUDfrZsubxg6hCTCQqa0qfEXYTD9A52rQomH6YeCTRJ0WpSQwCGgVlSIII5EXY&#10;rRZsWRkiQtFWHGtVC0qQTYwZSRR71ERCD2QoRcvhkD0QMxMG29DUcMccK7hCGqWpAI0OW+14/yss&#10;hHT0KlGXkafxAS4fVFoQhnNqBykbKhIukKeJ0g3BcxUOh6s1uDlqSBhbr7ceP8z43dOlNH5s+MLF&#10;cDB2/8Heg0dpn/v4yy9/9/Hqb44cH8OO0XrePzt+LOCPFiupbCEJHxsSvf3m7dV33t32Bgup3ONw&#10;MPH9b/3B05V7uXKp0ux6g7GhgYWI9+ixuctHZ86MJoaiIV+nXRqfq8wu+DZW9z79dP2V1y5+8/tf&#10;8UQKd59+NDLhP3ZsfHRwKOgLffLR8mDCGwm7r1ydz+ZLr71+FYmu33v7cSnj69YH27XRROTk2Fyw&#10;6637PZN+d3lkoBJIZE9fOvnOh3f8A65vfOebS3PnBuON0aF6xNvbXE4OxYenT31trzTarA17ApGZ&#10;xanllcJb77ydGK2duTB5997bg4nIe7+5Hom6R8ZHb93c9XYvnz/3/SuXftf76o/+mAdBJCxd3RaI&#10;iURgy+ws/oi6KmNpZA2dgvwlLrclC+tuRktLaHR8zczEIyp6vaX0y5f2v/rn8yCZA7LFTS26h2jy&#10;OpFl2h5EEipfSUug0wCoFSdjesDZC2bBWDBlpr5pAXWpFmWXaYDItKuvNlJrKdAUr2KZE0xlQAxc&#10;sjFBvrIgn69WUNBgIqXz54GyfM8dpEB+8Mp93wj3MJ7atxgyFn+h5mTe32390+lzH2Rd0C89aMd/&#10;wdutYXJ80M62Bo5Q8m/3Ytf4597Ks4/zKlmxCCQtE15jM3yt2kSG3/GphWo5v7v5BI50YB85z9st&#10;cboDPuFbb9DxBxUfwgfcUCOwhxTwyPkISOOhsF+Jq1YfoqA/wySayRuTacKgsqwx0G4imvu0mikG&#10;moxrHLlAswBmJd77yeRBd9H1ND/EKM4H24jHTC+ghgG2wVPYJUuXsM4kvSwqBVQ6fAS1EQtycBJe&#10;qL8ITsJ2ZnbIVMJTEAAhepdAke51RQVMdjc5YY9CHIwixTqcIhWfbWoUHQIX2bqutjsOkjMXk2bD&#10;GdsoZx2TMC5uYiQodI0DRHiJMZfTNlt+Ux2RAsJILhAUupFQFEnzyqW63x8dGV6qVHpNZDxw12IJ&#10;HJoxX8wP3L2X2d50j08cPX5q6vr7d3/6X26sPNn8R3/4/WbvSbOLjTveI6eHmg0/7HLuQOuHf3AW&#10;BxTEQgN/89P3krU7//B/851PbyxvrrljgSv+1lmfpx4dWHOH3p1YSC8e9cdHsG15au1JGprbq2+8&#10;/K///Z/+5vr9cNR/+vQscldvrm9tbOxEI77vf+/05QsXHtyqvv2TzJ/8v27fubG5/KAccM+fO/Gt&#10;dDJ0/uz3dtJPt1PrCN0fmrg7e+JxeKTXC4f2qu7vf/8fZ1Lh9O769FSjUV0Zj50eGzgaT8wmJr5c&#10;bky5cBx8EBF2u9c//vTR6luxya3JuQZCqwvbE3vbtWK2V8gM+12X/J5rR46//OmNFe+rv/fHBgIF&#10;mY30LNAi2C24RsuLg9nkD0FtgULHVSqxCOYrQvF/eZi5MCcp6BNsjlP7SB979WMHFc2OKLlGn2RV&#10;QsGZpq5AqqCque4AAXEjdW4LQ9Hk5CrbOClEYqDZIg2LLVSgdQCrdY1FbRYKy9P2veV5fV8ehmfU&#10;LMOjNlcc4EWpiKX0OOrVV+jB74WgD33Za1iMsVpZKkNMLxygyPNHew/F2IKtlGnNis8Da3tcZfSd&#10;o/GZ9woNmEZwP1vD5JhIKlZZ4/Ac9jj06/4e0uHUShnhoH/OyvTTmcb0w7Y3ZG+jUALyjASwOzEU&#10;SYyPxPeSy8+ercKvMDQ0VMXxPxKpDBkbAVf1Vqla94eiSHkBzuIoALILiebEcE3CgNnKQhGEuoa1&#10;91UnoIOusSOf1R2QHConMj4vU4k5INQWMZM+kKeGihJNRSBYvPo6hTjYWdiIc/HwAaZcSKsJ7Q2h&#10;z4wVEufHW3DE+MbcL6uNLXqmM8WGxpm19YQ6/pXsfqBqcmVxUgbZGdpiuyWPqMrPIg4w5ChGsTuH&#10;l5d1ETMiN5aMkLgT/AqFjHVAejp+ojhrDfwmCx78ZBR9Tp2JmzAyFL5LtlG8uPEwLUo+0lA4hjwV&#10;pRLoNhgKubGVp1xse3qzuyk0YNDliq2ubOwmN48sLB5bmn355QmPJ11pIri5hY1bHmgnH+wl16Lt&#10;TvX0iXMBd+z2++XZ8cvnr8w/vF/+9d9kjx/9yvjYHI6n84UfxYe2x8dCud3q6uOKN9RIJXPX393a&#10;22sur+0Wq83V9SI4fWI0US1WQj73kYWRl19YXHm2c//O1tpyd3U5XSyWTp8bn1uY3N3bfvObr4zN&#10;+kJDuXbo5tFT0aeP17d37qyupcYmF6utsccbtdGh14cHLiSTK+XKY38wd+7Uyx/d+Ghkzu0NnqvV&#10;hmBXhOoY8Mf29rbarmSmvPzh+8uFvcaFYz8cHprc2dk9MvfmYPxy1z310a2b/+Y//Stwz7/QwVCe&#10;4AEyUwr7pwTs1KdooTILI4rnZlXpNKcJYhaeQj6XaJLlaNSw4r2CrU7tPi6xVq9FHDbmCKNIxXjy&#10;6ISie3Tnz/OkUZuHDGsZihXEUvTtRztjCd9HGeroMpDqxCS5Ur07WikHB4q64njbcGm18gA/EYza&#10;LT3kDutW4QmD9Vqv/XB4GMuwcPAcAlIal4Jl9BV8tFJCPKYSh1X/8xjHulegTkUb85gvdLc8X2ez&#10;9LCtlVo1tqv5hQp1XHSAmuUZzpof7GiBaHqbOH6tIhQL2IWwQw4pcJCE0j2QCM9MDD54+GRrOwkD&#10;DlAWCI7YZTqNweMv1xoVuJQD8PdQMlCOL+BISRGY2NpGS026gLUV/Ee8PnoZfxKtg75mhYY0Enu6&#10;kFyPssRAx0ON41iQ8IYCjhWsWTeSC6RvhSp49Ymfh9Ac/8GXbUQ2s65DGEKPpj2kuMsKIpDbQYSI&#10;hMYtYlMxsh8yjeqGCsA6jpqm5qCnSEnik0Y5xID8Y3wbs7qIuPSSduNPtrzpThxLMlLMYY2PKIc3&#10;BmEfv1oa+WQ563spSQQ/NitKdmCCQfL6MCXTONIhC5L6Ck3GBdBQ8W8dsoWrM1Qo+pvtUM+DDK0B&#10;HGhbyObmZ4cvX54ZGmosrzy7fWerUmtc/zSFZNLLjxvD8YvYNuTtjf/6r9Z+9dMHrm5odGL23/xP&#10;1zeXJ86ff+X46cm6+9Pxmb1mey2/2+lWp25dL+3lsYknnlzrVKqep6tptz+YB/+0e8MJ/8qTXSiY&#10;0NQQxnf9/a1GvfeNb/wBktHNH4ldfWl+ZDLQ6OWmlwILp/11z6PQyFbHlX98K7m0ODg45F1bC7p8&#10;x49f+HrIe6VciIaDvY9u/H9bnd1QIPrzt966cA3xbC/VK0OBYLnXDu5s1H/2iz8vlne63WrUNxD1&#10;z8+MXn3y7O7QcPjq2R8068OVli82Hs/Unnlf+9G/dGKETFkFTSETUXocE9pGMp2vuvT4KkuJOCDZ&#10;G0H24KqXB8pLhHquBk8SlZP3i58sNYk+r1qAtd5ltSjzHAQKE9LWBznmMgu3OIJYX9oBhqH6OEPl&#10;NBt7LECWagkoW5/tSh6o2KEQuJ+gTOlfEC+lA6kzVZo4rLx+CjxYL12+yvC895PFW7ak6H/5ETqw&#10;8kHgUKTPL1hb52XWjDiMHz+3PHqyTka+1jnBPvfm/gsOEKjNuM4ZJ2Zbif9kWeywl8QoavwLx9nz&#10;zjG6g/CRt7kgjfLU1MTYxNTHn3ySSqZGR0fQz+AGBFKBfFrIjw8NyEMZ23DSgUS1WWRDR5RKciza&#10;hEMDBgOXqv9cKZGgjLWc9pzizaHOHIZA5GU5ZjgvNb3IRofvJV+aZWogVQx7lPgIH1m0rF9wjA4r&#10;GOQoYuObURT40dw1cP/gX/xudRIrQ13kqeNgA97UxgQl20vlYAVRdKgOzJkciUBEhd+xT4mIjf1J&#10;bB+jiABoX9TBCNJQ5hVUE5aUSW2seTgArgmVo4VvYGST+cpaF5nd0ATk1CGnDh9aygocead4L608&#10;kSskWhTTrYTFsyGA4zWgsvaCblcMfOT2tYMRHGrXRSKL/+6/+e6Zc73ljb8qZ1ox38mf/NnavQc7&#10;ra4LiQkqjUbLlc/kUvni7siYd/ao9+oro5deOlcut5882Roai7/4yvmtJM5we/znf/aL+cmTifhk&#10;Op+r9na++s039lLV9z6432i5B8YibU9zbjH8uz94cW5qKOoP5zL1jZX8mTNLyUxh+mjiu79zaXY+&#10;9oufvV9uZuITnt1s8s//87v5tC8ed68+2Vl7kAuFO8fPTKZ2I8NDL7u654oF/8TEyIfXP0xn75+9&#10;MJ7drd/4aGVy4HIkdKHVQtJTTN6Yqx0LeBLXLv3O7OA3Z0eWfvs73155+nE6/743uB6JeCdn5rve&#10;0dBguNTMeb/0oz+WnRqWhC4Lh4VfRRRdUfYiVkJQTOO7LSFCl721MM0HDnVkGDc4pdRmUYzQnOEe&#10;B2geuilHF7iag2UaGcYh/UCedAD4DlRAwEn/tQGUWU9WqZBHH7I6esawrdVuG4WlYC7HGMW5Nxgs&#10;9iOycc04QYuEvn10cSiQGiXHvlcQUv62aqhUdABO+8QEY6hz3M7zwUi4sizN7mCbe8VRp74MuyJf&#10;iHgOTBYbvPUBzl757M9GWlK+FcHhb6/lHHiYY7z1NxZGRBHsmwT9Q8x7hnlDsa41YW6WoXi+Uh29&#10;hMjYErF45BjCah8/eFDI5+KxGMVW4Ug3bJTpISMwjizFVnw0DCmiBe6FIGhSyZYWDnljLw/tv2EC&#10;YUwX6xxHwNFmTzIbEffQ3hSxuQmOysUojaOiCdxxvySEVg2S/SGiNnHhvETYhsZqFm/EZpMXKSRw&#10;FMk1vGdDkN/cZWWE45Vvhon/oOLkYp7esvGaCE67m4LxyCKH3+iACRMPxzOfmBk1xIYhvNE6On0B&#10;CVuR/kC0LbEA8kzmMAoiOdwHLVOAQ2Y7WSPZDSbbjFhEIOnBqHoSiydakPIu8xO5nqgIUJe7DqWH&#10;Rp43O2A/UNfVbjRr2AWUTu7Uy09m54unz7nv3Noo5TsvXP47z9ZWWu7WP/hf/t1yo9D1N4ZGEi+9&#10;fHZ2ITQ6Fjx2fDY6EL93f2NttRiMRK6+fDZberD87P7C/OyLl7+1tZXruLsIv/741o18Lr+yns0W&#10;6+EBz9nz46FQ98ULZ32d0NTo/K0bj0HXl164gpypb3/w6cSkb31jZfVZ5o2vnY4Ouq5efuPGjRVk&#10;s0Ok3MWzRzcebz1+mhscDl0899VE7BhCCQKBgWKpOTw0evz47JPHd+/duXn2xMIrl7/Ucc24vWNo&#10;dL3RjieiczMzizOjMyM4Me+Zp7f14Xt/2qivhcONS5eOuv3xYmno0frKux9+CL3njw1EqsBGVnsD&#10;/ByY45BBRRmROWI+0GK36Ie4ni7Yt5tdyEksyjx3rDfjHstmivssAgo0KyPwPOy7CXeTiNcnUxuf&#10;pPghZMFJ7Fs/eh8oitujCGV/ttQ9/UkQ/JCX9gW32vCYorv2kOEBG1BZ/tqHajx795Uvq6zvdfAb&#10;GYkDdxpgNMB7EDOfh+Gm2+32atWEcHjorV7kfsHbMvF9HswfxnyfwQ3/tdzDgykuJ2nx/zziOVBb&#10;7Ubn97xudFxkhlMFDpIWrE5I10Yzkjb48DylyDeZx0BsOj0OTmmAV7BSqZ04cQJZDe7evVUpFaOR&#10;CFC20UC6HOz/p3SafNYO0QNJ4gSl6ruHtYxT2zB4UyCDcXgQW1CuEtKukCGBkVQZgIKnoShQnWU3&#10;jSSnwQXisOFMMxxdRifxUOmE+RTcTIFw1vSzpCLhHgp0llXI22OlT5h1RIrhWGgy7hFaMJfRwdvU&#10;J1J77VPSCyXThdUWY5QTVw3xGR8sh8dy73KzyMjGpwNJAAU5w2yY4xnLtcCl8OgwL9JdVAemEqEZ&#10;dnrRHxwKqC+hQ47+ozg98pnRniJuH8qjPKoUH8Hnj2N4sy5vHtnKEHXt9tY4KxR1Xafui1Ly8gev&#10;vjridmeGxgOvvHZmc6O+cPTU0okzD1cePlpbbrgaYPyp6ejAUGtjJb21Vh4ZH7h5Y6VRG0Zum2C0&#10;7Y+vzcwO3L75aCB80ocEnZ3yzcefPHi2nS9WcDgdjrJeODI2PBQfG467qtFf/fTTzZXdcq3ycDn9&#10;Oz/6WrPn+8Uv7rTa5de+dHkvWcBxho2m58/+w72nT1OeYM3nas2OD6a3k9jfnM+1lxaOet3hRGyk&#10;1fT3uhGvL1ouwHB3a3Q8fe2l8ckhjO6Jense2W49AezgLSKCsdfutWrFrc2frT79WTyU//rrx5am&#10;w2OzA213rOc66YmEjx67RHqPNSiGA4RZGPtp75utp5j5YKaZMAkNFF9ltANZgPveasIVeJY5yfop&#10;g4SiNk84noCKpzJJ+8mDq6bJcgRaxB1lqEivFvbaj+aHYIJOSsMb0lzxgyqgG045pB7SGrlHadVw&#10;nbRfodmK4jZPO1iRw6jNkXzIAXD7YY0n/mFkafOhTciHEFXfV2w6YXHcdqXJhNAqywfHrh3Teufq&#10;PoC85gup64GX6TQjKVgM9l/NPUa5dggUz63M5/7Ak7PvbfGZ/T11h9iihHgsIuovHihK3MNzm/RG&#10;SPV8B4vSBFh0ejVwz4tcO3SgXKt5ZGGmXinduvExbZinXDswJAXhE4IcL6H88gCWusjxwTYuFQJo&#10;H54cU81b+tXSxJI6wyXtu2RZnpmSDX94sdoEhUa8F2qY4iyfFFdGHhEvjoYjKMbTxS8iK5mu5wuo&#10;QPrTbCxlYqFEn8b6J5s9VX+R6lqMxEY/sctJKBw3QYqUKEShMN49ynuA+CrSbKwRkKlFrYTGwwtZ&#10;iIQ4Rg5TtgmQZiKfm0DajaAXHx/HFjzKUASbmzyVGU6PNJUsw2g4pa1jCwvrX4iG7zTZEkmhibgG&#10;8X5kruxFXa1JVxdHAiIJz0i7GW62kTrW026tXX25+a1vzScizXy+FU0k/NFGsVbuecL//j/+pFzB&#10;vVDduqdOTz1+tBIIIlVo9tPra08fldqtxLVXXxsaDbXcO1ubqc3VzPpKzh3o5OprH926j47PJWvt&#10;RjcSi2XzuYmxoYHwoKce/9lffJDL5lDodgoJTMfSmd7GZvLkydF8uvzz/7wWiHTzjfKT1dxXv338&#10;pS8tVCu5wZjr4qnZc2cuToyfGUhE1zcfjoz1IqFJ6N51/20EWiK02ue7f3Q2PB4NdSKL+U6g1Wt6&#10;PPFWIxQIF0KxR23vT08tDflbpWtXxxanEIhQj4zGOq7ZauGlRmcwGh/yvvb7/9JY2zgcyIjxvEZY&#10;j3egJOsn+rKwiAM9zLKz1t8hAKOkwYOp99Ag2bDN/GEHKnC6EGYfxkMHm5nPqvArSgrb6YvNvGQ0&#10;2A9z1hWODxoxrFWhUuxdOjJZeYkcFOkVZgzxaBVllThq4/QxGQQ/oPdIRfcztjTVAYAH9pLQ7wf4&#10;2TFM1r5Xq2yrJ53p0TStnGzGk1w4tKqMNZUCeNlXwWnuCK6oZuJAkDc7MPbXfz+nUBPFJe5407jv&#10;u5H9xf3kfUjhBx9npYOi6Suzmd8HyrdGx/GzUAePHdEDi0DOFuo9+wfJWNukz5l7Dptk4BWS5PAz&#10;9ZOkaKeu4JBmjoumCe/3hVxdb7vZwKmmCIs+deLE5sbG9esfxxODyFcdCEX4iBuALsjKEJ7I8Jze&#10;hvOWyQlpKFmDp0XVkMXLAdmUvYb2r3DmTeEP7GtBccFQELdjcyXFajGbcJIa0pPkYfAQqY7FwQhU&#10;oFgNOV81+TnotCEK3uPoQupDseDReaxcAcENzgpNvcR6G5fDagejPL3YXAYtkA6F434iPmMpE3lZ&#10;KDsOX4OIbiqIDsnWDAy2XR/F4gK0hdMlIEMlZ0rlvDz6bO54PgRWA9hQ31anxWdAkM+GIgzRIs7i&#10;Qz3ObiRURYie6Y9soWSoQZs8SN/QIMajW9AMb6fZQYpoP1wgnRiplJ5Kp4VDRlFGI+Ctl4oPz13y&#10;nD8//Pjh5i9/vXfk2LG9wt71j5/+2Z+/02h5w6F4OBQ7fXZyamqwmC+cPTf7lTcve9vD6VT10ePH&#10;jVqzVsu/9c5fPn2w9aWXvnbi+KXb92+sbD7e3MnFI2P+XgKp5xKJUCzmruTKz+5t33j/SaPcDYUC&#10;/rB/6fjkjRvrkGBw/tz0bOg//ruPY72loXF/qVGqVju/+8NX5heGLpydCAfcU2Ngrgtry518EYcE&#10;bbRdFaSyzpa2m6H3YlH0VO/Xv/x3r15d7NWL22XoPLFeJ9isBd3t4PB4quu+3nG/e3ru6PGZpcf3&#10;3l999gRHbN99thmKnWo3XwtF/NV6wfv67/9vWe6iLiEfoAOq8ZmPBxRM5CnmeLO4pYuVFpMKygzV&#10;PFBiptVIaLqADQ1s0WMw+P+x9t9BlqVXfiD2vPf50ntbJivL+6r2Bt0NNIBBgwNgMEOOIbnkkhS5&#10;Q86KK652I1b6Q9qQQiFFSLvB1XBmyB0LDoBBA23Qvru6q6rLm/Q+85l83nun3znn3peZVdWYkUKv&#10;X2c9c9813/2+8zvmd86hzfi1hEblBX0u0oJmoSL3aQ0wTU5Vb+R7eQrdk5GBBUz7G9IsRYf61Q+a&#10;/WKry1UIZUY5L2LzUN1EPhV21ov8VY6z3y5RpLPIaPVseXTFkchXSn/R9pAGVsQPAwe9UAa6fQVq&#10;vH6/WOYwwT45rCrau5fK0QDZMbOgxCmKYythAT6RJlRZrDKEGPBE3UoEQOnZamKdQeqBEENFeulZ&#10;x4f8SfuJ+oYQpOpPBJA4bk6Dw6Ako0Q9AVBzhD9DSSfcEtStRLyCRpzEJyMEPVFnU9kJNmXAU3eI&#10;k6YD0SfQgduv8Qk74FE4kg6EC5FzgPRCeEGCA8rGPOpUqnXPkxsFcOiFvCBS6YamrGCuvomoKZ4Q&#10;31Qzk4FCfXJo/5GnIsuUebYbd5SVoxyFZhBflkx6qMEoAAbxSJo9c0YZluB4Q2tiM+4HlTLAqJjO&#10;nH1qczs2N7+Cmehxu5F4o0MLUIwrl82hoAIz2ZUsH0hJiipwMxkupsnwIAXZSJ4KcQuTgw6qPgFZ&#10;MGRw89ASFUUwaWpi7gBvuGyaBPdwIBpurjVA1AM2BKQ8tkSVZKLzIhKcI8cXv9MhKxMDISaX6FfU&#10;y80AB4003WFLiAvZYffcrQBF0kBlRmMCKs1QR6M0XiGkg/L6FCa0ko1Ep0rhKIIUJvWVEahHuQEG&#10;B0A7xb3YD8nxMK5cxxEsmoFAa+6hQLmuTI7GUNU0FTgUKWEUp4Ff00yA9w20QrSWNWEC4ywM6BMH&#10;2kCDCggxuJFiYbXbSIrqTK0yInJWC1CnosU9aOmzWlNeAyqZAf3lihhItDadnu79V//yh3ML9xdW&#10;Ys0W8EAXDJqmp58xW121ZtXuNOGeGA2ae3eXjkxPLi0HnA7nxdMHjk33+Dw1TVnX19F98ti4Ve/3&#10;OSY8nq7t7UgyUfI4fRNjUzuBVGeXta/PUivknjpzOriUCKxlTp+4VChUzXbz3/v+6w6v5t33Pz9w&#10;0Hvs1EA8ib5x+nKxtfIwlNwqX/1ocW1xq6UpgfWQy9cjIZvXPtMwZD3+botl3Gpz5sqzJe1H9fLK&#10;L3/+V+GN7NdfOxdObeZLxS5fj890SF83WYxVr3+lmL9ZzKxH12J2gweWn72jYfbXtaae/sFXy82p&#10;UjVq0gTY7mFNTxy+bQtDPlTluWLY0Axrz1hVorOCKQ9R/OTP7n/KW/pHzIfdX/IPFW6bIIlsI7tS&#10;9smnJeJWPtyPJcoHu79QV/xeXFJgS9zBewCKjqdqu7s+Zj6+qsW3r43Ek3oafKZyhvtwYBcW9gLE&#10;Lpy0L0O5OuVclUFTdqruce9YtcdM8HbPg9cjr/k947J7nL32lXRf5LtDEl8J64mxqdxv8bZx2sKe&#10;5y6EKVjG8k6xi8U6piXNykU7lsFowORh0HuoKLfympxLOpQfgQoI5UOaiKH3DCLn/OT63fQkowvy&#10;Dn2J6S385XXymkNKGiDz6AWQAdKK3/JfegIo6lRjS0eVO6HgI/mD9VW83fvkOAmHQxjL5fxFteJp&#10;QB4xRjac536slxn4yF1XBu/RqbC7pbowxOO4dza3p5HIa7mHcjJUGAeWiMXaPzi4sbWxvLrcP9gH&#10;QKnWK3qzpUqhFvYLsb8LJy6RCqUvp5QhU4MkqtNNYiQUXaG+nJyqgsuDsCd5TydGFoaqtNCVMkOB&#10;pK0glly8/GFtk4FjdzXQa7Fj1JWqEJ0ldsIAwR4JBfck8i9Lnm4H+/+YJ8aFc8RSYcghygM2U7RJ&#10;nv/i71B+LBFItqLYZ0hXxuqxDDk9CNWkXYJSNIjtw7ZSLWuRtTZgDPdMJduNCyuIfkwkaircRsfE&#10;maOYOOElDSWQ1GBAOQOEgWjjZoNcjNQUoKI1VjSGKrSIRgtKHTptgxcBy7Q+OtKzubGAPKWBId+f&#10;/qdFnWbS7uhJpPKzC7PFcg5GSbVWwFjm88X1NWTw+K9fnev06e0O/er6eqWR/eYbF+r6oK/DOTE1&#10;YrCifWozEc9r9LmePtf6xnq1kXR7WrFY/vyZieDWTqlQ6e7xbgU3bE7d1KHBo0cPhMNr1H67ULaZ&#10;HKHtFLYfm3L82nfPnbnU/fwrI909nnS6NNA37u8ecnd11TXWq1+uDY+dttoHXe6eDz/4OJ8uZDLx&#10;3/qNZ5q6VLIQM9gMpZLFZblUQS6pXXd/4Z3t4OLtGwub6yGP13BwZghpaRiBjj53U29vtqZszpLb&#10;XQT2/L56FxXxpSwrWQXCHGhL/H1Cj2+/ql/vRQXlC1ljbaGpWi0KsMj0ZJWqDQd4JeAne2v/+quB&#10;R91s76EU8BNxKO60PafBgnrvk0WxiARlbyxf96CIspIU7NwLf3vOcf9hvvKdMoKyKJRLV4fpCXsj&#10;Ve7RC9g3rHyecvLKgxf+7ojtfs4itQ2ZvCBZB9yjyVMMAvrvo0+sNiDN3id04UeeUGhRNp+2gehn&#10;ZKIXOqw6eBsomIG/UMcb8O6gwTGeeItAAN6SyLECexiaAFbqk6AITCH8JQSo44kiMQQzgDI9XrSf&#10;DEV4S9/C1wNCK1AHICQ4hHpbhEP8tv2Us2cIpnrSgsXk81IAlMwdqvS/3+csY/l3v+mPbCnzXLnv&#10;PM3b75TZRytOh2waaitAyfrkwYEXaHB4wGw1Ly4v5Et5T4e3RoXDqKsC4AUOLghTchxxWEUJoApk&#10;kPkuk0w5kBDdWNoqtBEOiyDxhV3TrC8yKZk1US6UoMTqcSvZCUdrgGGjfSUSc1HdWLKYxOOgxAvZ&#10;3ONzUaGVJh6vTd6bAhXYQE5efG7cDAJTh3BJUYvV+jdKVImnPP9aBUVmPDN1W/ElKNjCISLemHel&#10;UNeokjeFcHj1841lhaQJod+AsVSvEOUadDnJ66VCCpoGUB9PxNHRD1YPEhzjNO4Zhdpg29FhCMob&#10;zTJoiQ1tuakvaoxVNmotWo1T13LoNVbYVDD0A9tr8wtzBoNlazO9tWYv5l2ra1vhyA52a7ZqAT96&#10;Y2tiYiify3d1ocxBc2M9+dILMwb0t9VpugbN3SOtZGkjX0529bnS+fXFpUWXvTscW0znw41WTWcE&#10;HbJxZMY3c2T88sVz09MTn1/9XG+sOT2IJmbff+9T1BEHrXxiZDy0ndjcCL3x/aPnn+2s6uJnn+kB&#10;08WgA8cyCd62xqbZTK4XCn1dvadcHb2BYNXlPGhsHr5/72Y8tenxtnKFxMik3e71WmxjifBETWML&#10;p0KLG7fv3Z+1WzonJnuzpVDLkL56fS6drI0dslAvitqUy9uyWIv6S3/v90UtILVV5hRLKF5j4qxR&#10;p+8eMUfbqOaOqsipKNVeUDKb9wl+RUfhWSgHfezBN1AlVKkqllAS+AdyRrvidd/rXbEr000K8O59&#10;4rfigGo/5aWsPXWSKsaBLFp1/YpXTznrrzx/ZfXt2T+vEFoPvBxl6bPCrcii9iA9YUCUs9pzwsql&#10;70HTx6ShDCud/B6jB7tgzxUPoIgeSCsKmBLSkFLHwEN2AAVz9j2FGrz/ydOl7V7kFzS06kXyCww/&#10;6varTw0lt2E5I1ROH/JbvOBD11p6ecJBoTw1+jqyLekt0lp0Nb22btU2THAn469O+Wts1UyaupGf&#10;+AqvzcgjhzGA9EM4TFpakwaJfPQWr/c+ycVDY6R4hwB4kuDCJhDe0dIlm0wZyP2z+Inz9glTeR9K&#10;tVWEtnmtaDys9igqGHm5CS/pl3BkweDjgS3VyiPjw2arZXFl0e6y8+0AeYzQgNtdk+nAklQpOsAZ&#10;MhxrERhQUIBTbRgDJMxD05KOzQCrOM3YW84uKWxGaUUsnUUy4wdibMj8EhI3qy+423xEZhngO7Jy&#10;hGfM0RFqlqPGWZRacjw9peA0b6+AJZ0bar6hTqrSTpRDtkK2VtCBVpMqspTbQ+1Wee3KVnxchZsg&#10;i09hClA8jOw9ySCSMZD1LVeoxBGoaLUBQhLQDxusWi8bqIoC+YkbUAlIW8OMbcIzxlYc239sOMP5&#10;yEAFV2oVs01jhDYFhgiCPVYQtik/CeqTvmQwFOuNPIq2Wa09m+uN+I67WPSarD6jyUrjq4Vxg2CP&#10;DUNy8MCh23fnYrFsIplLp+tIuzlz5sLPf/EFHILZYj6Vy25tJe/enXO4zJvrMX3TbbXpguGwwa4d&#10;GHHn8mUg4nD/oNXo+sUv3v7xT7f//u9NPfXC6OFjPrO9OjDsWFlPTx40Veu57h7bxacmc4Usqjgh&#10;U2p5Lfbeu+vLC6mdQPXq7P0jl480W0O376+9+8kHkdRqo1VOR4w74eVQcC4bL155PxpZLTa19pHR&#10;C+X8karGZvN7Zk7N3H+48s1v/Naxo8e/vHrrr//qy6XlTG+f2aZ1+ezTZstoIrt14+ZV/dO//q9J&#10;1xDE5r8SYxVwUP5VhTIBlLA2eSKwK6wtnFXSmlgRMqd27yttr4gmlvMS5BARqR5FpIHK8OYFKPvZ&#10;8+TDKeq6CG05TRWlBEXUh9Jw6jH42bsNTVmicKpH2XWx8NF5cdIR2qZQ+5BPEjcKEOw9Y1ldsh9+&#10;KGCzb3DUK9mzT+Xo+69IHbn9n8qv9lg8ArcsfZQH1/lSFy2HraQqkQo2XNuYzgyuqDprv7/qyWWR&#10;v+JJBg9pkBxHo8Oo8S/lBU0fVq6FAYCTpIb3cK2IZq26Y6jOo7Kp3F/mNREli7dj/RvigfoWcshk&#10;9wVtBmUYVgvpqk98QvJQiEh8jbydIjGZnUtRPn5S/OgR/ekxpH/yLOBPZYa3H+IjEqVHloYSGVen&#10;BY0+25fiTaBTk+VG/zYnpyYSyfh2YJvLZCJsRtKfFhILWxbQyuDh92IMtScbrzK+VqG9sYCmzFDe&#10;Ffq2yUSXUyY+HRMWeCtyw4kVhWCRJLvQpsyKprVDfjGZZ4QQjH8kQsEVIClNPQ5YzWqzEtiZxiEo&#10;RXjIsAhkiFRheKAyPOwFIXo34Y1yjVRkQQFXKSjEb3mM6C4quh1zH3bzbxSni7jpeK0wnYGjWkJw&#10;kPtFIMpsQQnu4pzQJk4HXZ0KxpERhgsCyRBpQNT+jnx4cOiy9JCwHY8FFkDLiE4YVlaE6Gmi0B0C&#10;rPVqo16u10sUqjM5DEa/VttVrvpAX8SBypWqwYAX5lbLlM9Xy6VWNJaaGB9LJBJ2h+2Hv/n1e3fm&#10;dsKZGzc25mZjwWAehS1efOH5eDy9ML8djxaOTp9YnF9CXYNivXLs2IHFpWCt0nQ7Tb9855NypfxP&#10;/tlMVz92XwlF4idP9o+PDY6Odg4OO8wWbGOfn99amI9Xy5pqRZdMldKpitlqCgfBT3CNTl80mgZ+&#10;+eEndx7c7e0bePbSq6mwLhT+4vCM5uL5kZPT/WNdh1aDgYMzJ5r1kUqrWdVX3/ngXVY89V6XKbi9&#10;dvfWQv8Qek7parl8h6dvcPDoVij0i7c+Avb8gdyJdkxFWR6KVs4LRcUIWUWKIaCKNdV5w4tYCnoq&#10;sXjRpRShqKw52Tv/RgJMAkj8oSxK5aFMTEYCPqgCMOo5KJ8omKPg1y5Kyc+USf0ogD2CZzTpWAEW&#10;EbcHGnjvAkF7LmSfQNkrXORM9wsc2h3rbrwjxdm9a//t/fljvxTfxf7Hk66lvZP2yYvBx+JE+TlW&#10;iBSDlLtCwMNaNgXxlXtN+GrUNc26JgTb3qcRLup9TwRQ4LfGZk94wkshn8OzYEBCCAd6iQKAGst4&#10;gsq1+wlVY6Y+XCgqprdY9OhiYzYb0HzLakIPSR0acZnlcyty+E3mMgoTosq8yUJ/6bWpCfKpCZ/Q&#10;U143jZqGqa6x6bTIHrdo68ZmHbEkm66FpsZ7niZdw6yrm5irLFJeFBiR3sxsIXEkHM5HbvHjt+mx&#10;OaDO4f1TQaaSCj3q/FSnmPobnomEsbQoBQ0g+quVstfjiseiD2dn7VYbtHJGDiqHQ7OXC1+yaUEB&#10;dK7tRl47DsbIFGDPKs87iVJwHxru4AnfJ1MGMBQiCTAkYmWwEilrmP6gqiZzsJXuwCKpZeTEbuEQ&#10;GdMguRYDOTERpycemsAVW/ycLSQVptnJRqeLnYvRpmCSLDa2tAhEqUUpvHAEgAJCYtYIMglTHFwB&#10;YC3vUK5CkECMMEpL4owlolDwx0pBOT6KWEUMoXQxRKkB0FCaFLWNbVAPBWJJYDNUcEBLJAtq4FGv&#10;CjjFmOUGXgjdMFC90FCOirqa6hTDNIKJgGazJFiJbmPQgPWGYFAdRosZnHOtzlKpG2otS11jamgy&#10;wAB4n/UGW72Gb+2NmqVZs+SyJZvdCVZYPJVCgXKH3WG3dge3y9l4t0k73tc70tMzXCnVbl1fspnt&#10;G5trPndvl38kEE6wyKFKTL4Oy8zxgcvPDp8422uwlgCs46PetaWE1ei0GrurzTgCRalY8+rnIbvF&#10;US3Z7t3ZOXvqUveAoavP2tPT8/Rz/zSdncnkUjfufKEztF5+6h/0eU6Us41w4icnL1YmJwyVXH7u&#10;xo6tQz9+eMRm743nY+9++s4f//mfHZga6e9HClP+wb2rdnPj0Izt0rOdZ473p5KZWLR570G4WHZq&#10;/3c/QtdVcpQq2MPCSVRmUpIUY4iXn/JHWYzKQuLNVIzZBSmZT6zZth0/FKNTBCEvcp476l5l5SmA&#10;ofxWhUM+PVXmKhuyt0B+Ii/F9m8/JEyitOzY83n7JX6j2PE0JZVD0P54v+3gext4OST6aGXMx3es&#10;KnF7vxGUlYvYe457zlb9SnBdIOIxofeEy1CcDIpCwMDSVg7aI8rHBLcODUY4DENOJfa2kWJPXnWO&#10;LJDs0WqtukoitImHw2Hv6uxCTV9JAmcXmr5YLEIAdXR0AAtQsBhvsWen04llj55m2IaqRrZalXIZ&#10;9CGQsmDNVKsokVXBUkDFFPyWXxuwc/ywxA+KVWi1eAE6LE4Bm+GrQrGI5Y69oUuxbAn/tNNuR4mz&#10;SgX5EGns0OPxYG/oYZzNZjAODocTr5HEAB5dVxd6E7uLhUI4HE4mk13d3VaLFQIknclUyhWLxYwI&#10;falU4JRHy+nTl0+cOp1MlxvwSoI72qzjX+QxQGGA4+5xRePvgj1tO2N3vrUX0J7bruo5+2YLlQLb&#10;dXARhQ/Painrc1u/vPbZn/zRvx/o7UaPMqqpRptRb1OcEmQ9hhc7ku49mGlEWKOeBXRTsAHTzLgT&#10;kBYFHyE96SdK4N2AtzBr1FA8+x/bLimR+IQDpLHQ3jCLmaJG1g+vQUIWXLJQCQh42OYQo0q+Fy8f&#10;HZ5odMSUY1NBuGlijtB6FH42JdmQaSMI2sR1yXHlEESrEwOLgYcSQjHlquA3E6lPzCz8GPsHHmEc&#10;MKNIEtfriHBYLBYxzrh1t6weBXv4PMlJCdUDeMcwyplMLGGANNi91epEbQSd1liuVcB1q9eL2mbZ&#10;DI4LpVwZqhWEMZywpnLlEpyG1QbICE27zQrqNUKUUKeq5aLVYiqXC1DBqIKeztgkiAJ6ZSwmTaWE&#10;AUKAyWY2At7QGaiAAn5OT6taj6LF3GuvPXX53PT/4b/7v5r1naW0e2Js8l//219f377687d+FAml&#10;z5yeKZdzp0489Yd//KcNG528zaJD8msDp2TQvvGdk15fs1RKWM260ydHPnl/KRapDA8PDk1aHjzc&#10;Cm+WcSrVWvPozNH/9CcfO+yumTPuf/B739gJltLFs+HkkdGhyf/b/+O/3wx/8Q9/8O/On7iwtvLp&#10;p1/+ty993e4yafU13UdvBizd9oap87XX/ru7C9n/+KMPb9/ZfPapMy8+O+VxrIW3vogFtuy22pHD&#10;/nq2eedu0Oj033xY6ht5FtgTULQxVVQp8osluyLaFEzZlYb7JaN4blQw4p+JLinTTl5QvI43E6NX&#10;dJLHlzHbGPQQQj2/FQNJMVZkbxIQos3oDe/wSdhDytWjj/ZhaafK5GPsYShUzYQ2LO6TFI/uTfn9&#10;nkOoFX/3HfXxy3z8hwoqqUYlDZ3qv37sEvbvvH3j1HugWKqsxrcfCG8yb1fBHiICoBevzZpOU0db&#10;FAgETEDVm7vx2Qdv/Xh9fcOKVUI1RbQ2mw2LFtIBb/ECKxz1lcEwxcoEJGCpOxwOSJp8Lkc3l5VQ&#10;Ahid3um0MxsW4FPFh2azCUsZYAEhgp9ABS4BK8plCQVQk5gmRc6hI7PIoIeUQsHl0IFqdZ/NQSIS&#10;6lyVhBFwESiCHxCntlbj5H/QiYhorSSr0/ngtAm9AFoANpwYTtVisWpwuWS6We7cmQuGU//mD/7d&#10;M8++nMpXS9W6yWqFms0MCPBma4o7Zs80eHxKqdGF3Y2egD1PgrHH7yzTqeDQVAwPjqLBjsSz4XaY&#10;337zJ3/xZ//x4OQYSFYN0KGZoyyaPg0f5LJiXdDy4bc0pcVQYJlLg82imSCh7R+jCgbotVmvkYuM&#10;N+PK03RTVBsFYphZy6SscGsfhhCBnLZa2AYSSs3Zc1wpjCagQvYQHrCHcAKS5iMmESQGFy2lbeqw&#10;6rhwg9gugsQKxilhrbZoYqiD9UZHZE9jA0iDrkiCx/ghIjz4KSYe9oQ5LPYNZhplB3FNAlUOKLoo&#10;TBK2yIQyR740h9NVLmEJGErFitlkhTcJ7O9itWo2N8rlpLZVJL6K1mC3erIZlA0105mTSxQ3qS4l&#10;56qVEvAfM7dcQWsfC+4BVbUzmhFqpQSmRh5OghYQqg41A5EhUh2azQoIJVpDWW+s5ArxmZnxIwe7&#10;f/QXf9Plm8imql63/d/+t//wF2//h3RmG+3gQJ5DU6R8vowjBpM5apVu1P6zf/Lrb/7N+6iJMDnp&#10;OX9h+O7d9Uvn/T2dTn3L9Cd//HByyn7pmZEHD4NgAQwOdp8/f3ZlOfh/+R/fHR0YTJciJ850Xjx/&#10;ztXxje3wgVbZvxG4sb7zs++89kO7RTs7/6Nk5rOvvz6Q2kmP9XWuzyd/9sH2qUunOnsu/fjNOYtj&#10;JpMy/+AHr5sMG5n0h836mrFZS8RCI4PdQ53TkVj6j/7yPy9ttDr6ntL+u/8clAWg2jqMHOqa4Ojr&#10;Hg2cMUCZbKKzEQTQLGKVe1dHVPFs165ho0H4/+3NuDvI/gfvhnUoXiuKv4DM330aKPfx4GMr1Dj2&#10;I6lWhVwAPqIS8vtNjbZjVw6rYJNgGKtgciFPMjpoHj56to/61xTo+ls3ewL27EHi9tEfV7qfIK3k&#10;hvCZ7CNi7JGRtG7pHkGxJT8btADGnmalXHI7bRo4aSkxrnjt8ysLt670eq2Dg4OSCAK9VZRQ1q9Z&#10;hAlLlu843yLuJcj+HPHX4y9rvSTjoKlSExp2m9B9Fe8WQxR+JLeYaonprJSewuowPhfxJE5Q0lRY&#10;EaGwERx5lJ1OIQf8FHiDtzCMsC18UKI1c98ZOhbFANiXgiOqaS7i3CcpbEB1tFq5q7MXeTM3bt6/&#10;evXOP/4v/9WvffeHWqMN3e3RAquEHpMo8AV/HQZs7+NJd+7/j9gDkQxuH3sSqMgBe46oxpte2/B7&#10;HG///CfvvvVmf09nsZKHUYaray+6tg3BngZhM7esZotkO1L8hCIodGd43rOupUwvWkLUaI6yLOn+&#10;QtknkjFx7aCd082lJFPCIfJoSZYoheKRCsbdSJUZIZobz0KhTfOSokMSErBdBd2FgQ1pSRKhERWU&#10;16E6PRRTTPGkkU0slg1JA47N4L4rPje2yOn8qNY1LV5GOJqozGKgB29CpwGXHBtqtI2qSCHeTyEx&#10;8U4rdG9428jcIvYaRoUDjBQaw+C4HE6YllgyqDdQRY0KrRHMMYsV11qsQxkCKwbZOy2Dw2av1WFS&#10;F+EoLVVA6DTYbBbM7nKlAC8popKwaCjZFYtDawYbgWY0+eUQgKQThX2Pi5D+fSLcoH5Vqjj9ssNa&#10;BsOhVTfavbEXXz6ONkMej/6Tjz84euBspdh8eP9hLLWNtKR61YCgzuiEd+b4+PLyGsbs+7/xfC4X&#10;3ljfeP7pw+HtRC0PV0fxyCl/IpGdn0/MHB289WXo0rln33rrwytXgqPDnt5+e19vh9vZOTL1is58&#10;rFnu+MnP/t/9U+kXnj0biy5+ce0XLz9/aH159cyJQUPNrc1O/vyLn/RNdWUq+pu3CgMDLxv13iMz&#10;3cHQ+yZdentjoVosHp7x9/Q77ZpT+sbg229/Ek74M9UO4hqIGKcbwyKKBR9jBBNR+L4okl4mlwhm&#10;hS2miEmxexSfD00/5V17X7ITmmEyJ+SYYmvve3C2D33OJ0AeYvla2ZNyCu14huyJz5cmmexduQA6&#10;jUeVVA4himNKvUj1iuQj9Vj7BI66Wh/dmwQqH72CR3+6D5Uf+1L5QEaDR4YdknzIvafaPuf2i/bY&#10;yWjvoavvZ7jxlQotTWGsURiBpKrdinhI0WpsxcMbH77zN1urcxMDneOD6FfYqlWwxjQ2C1id0OmQ&#10;4w0HJjzaGgvCBOCVUT5+C+WDyX2lRTRIa4EbG2l1ULgMcC/QC2oRA8oZsveQDg8vA15rDWaopCjD&#10;TCQyxArg9ZcS+VVts1qvFtDlpFGDt61SryAJHEu6WK3ka2X6kN4Wc5paqVku1ApZvG5Vi9p6uZRN&#10;VPKZVqXYKOUruTS+qhVzlXy2lE2XMplyLgOXXAP6ai5byeWqaOmVzRRSySr2UC7WS2W4Y/xej8ft&#10;+PTTj4rF3KFDBzHwkEmc9g+ZIMkcex4kqh6btI/P4seVEplyu0yWPRNanY18Zzl4wHUjOCBH8AOC&#10;NeQRcki2NtdmZx+6XA64SQXmBaT5pGTdkMdNDAmhcwnBjN9DkhISKBOfTSQR1pQtygEYcXPR8Xkn&#10;PLFJAxBytXIwtpmIz42Ef/bmMX6IxKCJJVoI70oCnO3e1eK+Za+d6vGmnTMIiTNNtuAgHC3qNjjR&#10;eYgEYc2H5jt/R7BAuggIk/SBMA9kb3xiVHhNPIGwfhATal+U7E8RNXyZMn4QeBgSxgKov7QJNblo&#10;NlDwoVxMGXVVk75SLSeg8OB71DkqlrJoU2owWeHvRNkAxCcLuZ0OX9VijGpbGz29mq5ufT4XLZcq&#10;SLFEsWed3oGgEQtWXAjSi0GYr2EBwT+HgxL0N6iMmxASuQQmMnCNZrO7Di4nBaEo1GdxR+y+4tb2&#10;CoxVuK9HBo6vLyeGBo4kUwlk3pSStWat4nDAJWAYHhlKobF1MnP77uraBtzauYMHRmw2BwrqwFng&#10;drscoAOE0198EvnRn9/Y2EDlQD0K7Zy7MHb6zER0J+r0mm0eLeKvVpNlYvjQTvxqsvDQ12mYvRts&#10;lm01LMVC48aXGyjSDR2h2oRXfHBjKbe+fn97+9rnn3841NXV5R66cX3W5tWVteVQNHH69CvjfV8b&#10;HnxBq+vTP/29f6PIMlUit4GB740QMFVJrb5mYccIxLYHL6k2QPAcUdhyKlipqNAGHhGyvJv9D5KQ&#10;jCQS4+FzaAfMZQriwTWVFAHN047PkE9KhRIyqWQC75PaClgqF6B8q5xI2+7ZJwxUTFJO+G9FmsfR&#10;5fHLfBSv9rznNdxG6McHaBerZAxF9shl8+U/AXhoPEmBI+sBtiSrBpRqCeKytlF6ePf6p+//ol5I&#10;zRwc7fba86jxlEtTeBhetSIIN8VGvYoV0kBmAxINULSqgXxNjgBDbSR+GYIj9BprCQuXXmORc8UB&#10;LdwI7MCioD3OgAio2ArbUGEHytCH04V86wU45KHRwoCB6wAl7eGsQ/UWRHnxAoYTvsVit2kbxmbF&#10;2KyaNQ3MdiFY42lh7rWpVbXqm/CvWcAt0BtgSdn0evy1wOGm1zvg6DOYbAYDvnIYTYAcM0o4V6rR&#10;cBj1Fgf6ekByeHD/biCwff78ebvTUSrhqmEH8MDumQ4soB69e1+lT+zDLFak/9YHlyzi20RPqjVA&#10;ZSdasBmo1kupXEBSCNmgFJmiyLzAjwhOVvnb5ZYpni8Vz1iCMquYS7Axu4KsR5LOtAWmvUI8E7sQ&#10;J6mqQbLQ6YFhAAFXppuYTaI40jJVrktc4+QgIyYb7UrUJ2Uz1eVAZ8uzgMlkwr7hfbCw2eWzyXqj&#10;MxQ+BdncStkenA8Hrzj+BFVf8enJlQrckqUEk52bcxNJDb+HL5d0Wjpn+lbIcqKYMXgyT5wMJkxQ&#10;mEFk93DOPbQsTOyKC37iVq5ejRsNBavNgIBiDSEZ2OJEnrbCr0yNLloFkyH7e7/z7OR48+QJ2ytf&#10;P3LpqUk0YFhfjRh1A3p9d6kE5jUtLZwOdDgqKUI8T3Q3l1MjWgJaNgE2oABhhcHO1KPMEsJCSHBr&#10;wWlcttrgK98sN2Ljk71IAp19uNTtnbZZ+ryegacvP1vJl6uZLFaNxaofHRvM59Fm3RgMxcFbs9rB&#10;yDFE48kOPyqjGytZ/Z37m9PTY8FgMr5T1dVd/k470mO/+8bzHd2YJ+lbXy4Vm1Grp9LrHw5tllYf&#10;1C2+tYPHrNtbOx+9GxzpP+rrJff2wkogW6x/cmW1u981PnSuUfJ98cXPIpH1Sxe7Lp38urHVU2+V&#10;rN6GvVM/OTNeKjh0udOtZncoWtA/8/3fV2QrTwCBFFWW7Qo+QYL2hFMhREUONhdYZPInivUgkpA/&#10;oG955/RQGQcqtXHfgqTJKPtQ4GSvbJXTI8yT6a6cFO9TjtqGSbmQtn22i0kkmtvYyYtDsUsEgNpS&#10;/HEx8UTA+FuliXL5f9t2e8ZMMERBk8fAuT2gyqnKlvuvWzmYfCoPAA/K4zATkbCHqhZQSLXyizf/&#10;+ta1T8cGu88cP1wvZmKRMCqHIB5DjheTyemEoIbaRR1MELOlYvXkGaMVK8KL3rJgwwv2E7A6yaxc&#10;zBYTeW6qcOcgCwXdZ/ACtSiRAAqPjsHUhPDH57CJIIRA/0SeHRWcMiALj3zh7LFT+HFUKIeStYxs&#10;LxkgBVsUp6WEU4PZivom6HrCaxPkV1Q/gUukUarCa4YVDV8INoO0Ro0DZKIDCqFiIn4Nd3rDZrK9&#10;8Pxz0ejO0uLcmTOn4FO6//Dhh598fOLEic6uTi7F2VZmRKVp61XK290P1QnWtqIfueF778WvmAss&#10;jSFTcbOYHoWhBsxQIo0WRV0GBnohqYKhAAt2YLOEbchaYAtGgu3ErpbXggUyr8W/xTOcbg/Ok8Ly&#10;nOEPfjujDr3es66UdaHqgcQ0w37ZkKA4P9Vjlte7iidjCTdfoAUvLlU2VZihTMU3MT+UotM8zUXm&#10;EEAxuY6sDG6eTUwz7IRtIroMlYsm802gkTCJ34rBItfO81CYb0R9o8vh68dG1M1IAJMerDYri0k5&#10;Ad6QvQPcIQmcAtZdEdEEBQD06LRWk/nGaxc3Nu799u/9fURUllYWcbx8Cfaz1mxyOexOrQa62uap&#10;k86urvTQUKWn147k0OBWemM1Uyq7NDpLtYVktRwiR5iVuobJUHebGigcUKXlgDOimj5G1FRCIVHy&#10;aOrMGDSTDXyEUrNV0BuyVkdRZ07kq4H+IZfdqSuWUoenx5+/9AOH3WtHHKdp6vL6x/odO5Flm1PT&#10;M+SsNkurWwGsLbRajycqHV5HvaIJbGVj4WKrZihVi7FkemCoNxzKFgrldDrrsfvz0e719fmvf/2Z&#10;+QeroVjG6mn2dA69+4trpaxz5CD8F9X33324vp6PpcKbO8matuLosBYq1XAM9AqdxdDXqDpL1VWb&#10;rdLVYe/rHvz5Oz8paIPJQimV0Ubi+simq8f8crkVHT9qg93DNXVE1rXdPCII25JcSHCiG8jnJL9Z&#10;wRY2anthqS+UXwuKsLXMCgZXQuPaNPKkhSFWkzyVbFBVkRNtbRcBeW/K6Yq3mjREPjUpYdaGLGXL&#10;XSxShbOoV3Qh4o/bw1ZQJ6IyFMrE/JX/PHJuX7XtV2wmpy4YI4MqvbEgbZTxaUPKIy8U7FR1VC5Z&#10;owg/tbQa1TrkhUtPOBGg7tZox7hvlJupbxTq+fjbP/mzeGDl6NTwxHDvFnolFvM+fyeEeKkCR7bd&#10;bLGL54FrpyGdwILoKAQh/iKaazbbjEYL9wYDSFm48goOSX+BHNgeihvpquQbgnOfAsIU1KFWY9Tg&#10;mT4RJz3xrtFZy0iVcCDfsOYR2EElLewKVFSEZqAnosgcVeABHRuEAjN0UirwCDoQ6s8hhY8qe4FA&#10;4IR6iCTyJhx7FrvBajNaHTpwV7F/NPo0WnQg5+EvTpU4Cjh5M5oSTB068J3vfufevXsbm5uTk1Mg&#10;ywUCgQ8/eH9seKDT70WkC953ZWRJKyUnPdf3w2VRFS+YjSh7p8w8lvCKysC185QSc7gwKUmniH5e&#10;Rvzco2UpX2KwSR/GJkBxsrqwc+gMUKrLyVi4WswkI6HlhTly7pD4VBhfRPblnmzUlYCXldg2HK3l&#10;5cE5oyxyxVSSZgocyjAY6U6xvBaZznOQlzsvPU6gJHWFqHSIAnK9N1pwVH5Niajx9KXt+YdMNRKM&#10;Aayx5KCin8R9oM3IKGE3nyJ3+LQYe5QuyeJqIxtOsoekEx0YZtyJh5N/hG9N4TDsE4YNdgBuGGgt&#10;MKn1GjMmATI8cTqIAKIGGzP5MWONYuHwPqQ5EEWwhDjO104IzkYJPMuEPbyqYOfnDLp8V6f2uacP&#10;HJxyfOv1U3fvffmLt9/XNVCYphOGt81iLxXLcJ5B7dFq0h3+4tiY8/bNh+ub29euzf30p/eqzS6D&#10;rbeInqjAVCN41rQW6zWnDnTtFuYsij8T+DdbZVwFNQnEikUakU1bqqGyNUhvNUK/Qm54yDs8ZDfr&#10;yXk3MToaCGz6fDa/80gsEhoeN9QrGYSWTAaLv8/7ydXbl5+bmTgwtbEewcgDhzOJypkTRxsVTTKR&#10;XpyLb67GL1wesDmNHlfX8kIINBuf22HSur74ZLFhyPSOupa3g8dPjYLinU4mX37x2VI5v759a3xs&#10;ZH1lO5PIXL4wfeKEp9tnDW0kcunKG9968b0370wNjX/vO998+kXnuQsDMNgfPth+/8OH0yf9J04e&#10;bFTNF859d3TgGW2ls2pcieTvId7zbxR5LgKQ/zI6iHhmca68VVQ6LkHCqKNUm6D7z+5pRfQL1KiW&#10;NOvZfGNJeDAxXmkuL0KWzSH8Je8/srCoLwjNd6WGNctPATwV9uQMGfPYrpESCyr1bfccBC4feSpg&#10;w96ANvDIuqEnG1ltiN17XGV97P/o74JPBHaPe2nU6AwjpiRf0GLlWmZU1ExKnZH8AeuFBAadF9Np&#10;uJAHnamS7QpJWIbqyquaK2zCioeLgBgzoEHrjWBzthCj1FrsWBoYWBtY0PnIyt3Prr77I2MpemJq&#10;0GvVRsPbmPxwBBcb2gpC7U4qco67gUw3J4qlm+0ms4PcVwaL3mzXm1Fk2Q6SGPOJIMRtRoPVaETb&#10;QovZZLNYoCXSW7MZXi6X0ewympxGk8tkcZvMboPRgb8mi0unt/OHLqPBYdXbrCaHDbV7zU6rCZw7&#10;p9mIVe2yW11Ws8NitOMrm9VtNjtNRrvZ5LBgM4tTXphN+ASZBHQ+OBmdzdWwODQmO54gDmjhYzM7&#10;9GanDnWmjHjatHp8aNVAFtlMwMbRyamu3r6z5y/AvzE/t+DzeEYGBxBAuvH5JyjlO3B4uijuL0g9&#10;mGINAJ0O9RGoM462UTMg5R05L7hrSuqU6ENksSB0TFVZqYaXPKlQHWtgNPmJ08V9dGjKEwxL9x5s&#10;Aq8Q/P34AhGdUjGbjIXioY3Q+mJ4YzG6sVxKRdcXZpvFHJF6YQcBBzFnALnUooDmBSWJoFwRSIBQ&#10;EdQIEHEW+FgszSmow5YIJJLocjTzJWwi2hgFukQB40YARI1jiKJkTLaZmNVNSTDk6GNQYYDjID/m&#10;G4lNqtzB3X3Il8REFaXHKAMMYoDEv25rkm23HWOM4iTEuWA34IZh/zC+xdxhohqcaWCTczlisg5w&#10;RBNfRxHXCeg2NJzGlg2JYsj7Qh4+ytvA/4rJDNOXSekKq5sFFBlDHFwm7gwT8ao4NeA4+pdCrcDA&#10;4sgo/Xn21Mh3vnX60oXuamkum76/vLI4MXVke76uK3UZqig9XgJ5W69zY4wrjXw8vQxmZnAdxkrt&#10;meenNwNT20lH3WZGawPKVAOemprwKeeKXp2pqjWtGcCGq+mr5arGkK1qEhgdYstYTFV9UmMm4p5O&#10;Z0GpUjAb4CZOx5fhoj535Bm3qdtoyh09PtLtPmG1lnaS78Xj95FxYHaddHQMBKKbG8F15KLmY8Df&#10;OtzLTjT8WYrO3d88fMTn9Wo73KbzTw3Aa/eH/9PVerF+9sSRhXsbbhd0tdqxy6NZbTZvrZaS1eWr&#10;AfCzHZ70TupGEv1K769WSzmbVtfrcj11vudgf0d+K7O5mHGb3Q+vrg90WHq7ynXztYY+PTubvHM7&#10;0tc3nEym+ru9jXLp4MS3UgljQ1/ciP9yeeO6/qnvUc/stgKiqDo0HWk+KCmRbVRSxCTpd+KlFZVF&#10;pqw6XWkW7DGExN8rZo0oUvJX+fEe3Ud2xgfmRSFbKZ7AR8X8Y0Fb2e9XWQq7do/sXNm3JBkJ3vAR&#10;d4/6OK6o5/2rEecRwBI0Vy9l96fKeMiVyoMHTram/8iNKAX2HzmrR3cGKnDdALCBgCPXGu+Lip5R&#10;ZbAqBWG0SK5BEQDw2hzmZikb+fiXP3t45/pQX+eRwweymUw+VwBmIAICZ4nJbALzDXFKJAOh8pQV&#10;VQ9LBZRVpnRRfdMEeqYBcrsFijUkMT6kJFN6NvEDI5X8lU8QSYLNQnXUiB9M2abwYsOrQEmpbNdQ&#10;0WQK5HABmxp8OUjgA+UH8WB9o64H27dW19ca+AosbfkWLC3kGqF6Gb9u4QV4ElAQ6VcgciEiiw/J&#10;xDLhZHB6yOXD0cml3gBVWo/xwWuCZDwbWD/4EFc5MTrssttKhfyp48ccNuvdu3fhah8dGSkWCzdu&#10;3EynCudOnrEY9EQGr1ZcHkehXKFqN6zSkIWKHMKmzkTxF6J3cVIo3S1xCEi9Iql5ithRVauroCsz&#10;q9aEANTxBUXDSEtAdA1KOc4NBDyXBV7J0vrCg4X7t5M72+VculktwVpFPAGHDQXDqCkGrCCQkPQa&#10;cUkpBERZl0IcIguUlqei4NPigsmhtvPhlaVMOlZnZDv23+1dI4o+Sm5LdtZxwJ/tEjL/8Bb0QkCC&#10;cFalgj1DiLTPoYdwpom4xY5BVjZJeyXEYhofbalWwZEVIL4xaUBHBALmSeMbqbXP/G8ECMm5y92I&#10;iACDAaYQIixo1MChct7VOjxgjQKz9aw4TfjhuDQDcs+onbZ6EDJ3hA5HdxXll/SQ92BR0nkimN9s&#10;5bT6VFOzY7QmDeaE2Z7z+NGO2p3MF6r1dPcAuNU7VW0cVZuqVZQKNTvMvc2iYWcjW8qUbQb7ylzp&#10;1m1Y3nCW2szINUJ9J20ChkUTc6rYcDqqWu1Oq+VEjLKIFBuNTat147rLxRpoPZoyHGmdFizkUklX&#10;LRi1+VotWCkF3FZvPpO22Munzk1ZbNqV9S+j8QfpVNhqqQ0MdDebHbieQwembt+4ada6ejvGR8ct&#10;0VgIi66YK8AcPHLc82vfuTQ6PjR97Hg6U7dazL39No0uBwJhX48zncz4uo2UVKu1bS5GnTZdd79z&#10;aW0DPL6NrciBQ70HDvUcPNhjs9WSqZ16ubq5hGbdVb1F63W5Jg/2mhwlh8cWizeufL4+ODxy8dKL&#10;5bR/bOhgqZSZOX04HM6Y6tMOJ2VZwO75fZGMpFSoYlOkP4s+4XEJxii2geIq4JslqpUI1/av6U3b&#10;WGG3qmh8kgugyFn+iXpM5bf8VhXD8q/yUA4txonyfOyzthDfPcxXvHoEDOTtXhG/9zh7Dvjo7pRV&#10;uufjJyLN49gjHkO+QuXvLvYpCMogovQXa4PlPqEgO4BUMrSqgApKyFa8JVDQwSLQGjEZIUnI2ETM&#10;P+93tEJbi3/+n/6XZHT7/Onjw4N9KyvLkERuJywSJPE0XA4QX5BGrWmVi/FQIBOPlLOoWJuolVDE&#10;MoUKUsV8spDFM1Evg36Wq1XyIKc1qoUmSGigolWVZ7NWgo+o1UQFeZAOavAZ4AnfAj2bVfVthWKt&#10;XGmaSq1xZWopE4oncsYR0MFfKmGPmBDqssEBjmuCJNdxyVB+oadtJGiEbehp0bcQi7XomniBv2Y9&#10;+hEgvU4jT5gyFiM9XQ6yqrKphMNqmj4wWauWENidHB87eeLEL3/5S+TMzswcgQj7/IPPdja3zp89&#10;gwFEO5RMoYicQUW4I0YFFxzMIJw4me/StUGdStyVgVGHYtEAHujeEHsEMuhXzX1iylXUVoG1QENE&#10;+E3N2Eq5RHh19s7a/INCKtblcbhtJox/OBRIxGOFQsFud+byxXyh2F4YLLvJKyaLhZMimCdJOpVE&#10;Pij1h0nP5F+S7Vm4i+xlZxe7ohTUUled7JHZcgresBEj1DgyaCRJiAwath1YIWUON7Pk8RXBjWwv&#10;iUd8dD4Onx+X1lHPh47D01kxSiQew8aZ/EapQs1nTv6xtsMQ1ht8vyCGIRrV0uDJPcDJhwDHFQYK&#10;Ka7wV9lR4kZY/ZQ5hNvBBARhOkjAjIeD7EK+EDok4RnlC1RApC6UEuPjPTa74bMr110u59JqdGVj&#10;5+ixMbdfZ3IUs4Ucur3p9a5yUVspoDyOqcvnnT7irRdad77cHhi9mCnChjJpUTVHUzboczVtrlTP&#10;41hmY8FqLpWr8CV4MaFrdWu1As82dLIG/AOmhrNRLDWrgUY54LTlpo/6XnxpcmzCeO/W3Vdffeb8&#10;hRn4G6xmW7o0t7C4bDfZJsc7r3x2S6t1NMqmHt/EnS/vVArVgb7O4THtzk6IZmlDD8fCcy8cSiSz&#10;X97e+LO/+MTj7QLnTWeoDI3aA5vZpy+PT070o8mC1+vyWIdgG508NVwoVrx+r8FsfOnly5h9X96Y&#10;C4Uil54aLZfyo0O9pWyjYW4OT/Y/feml9z96P5aOFYqWVMq0Hcq99Oor09OnPZaZtdUlm6Pl7LTl&#10;szpt8UBwZxZdXLX/+78OiwAkvWO/Qi3YI5N4r++KgwvKRIWdj19yNXf5tSJmMd0ENcRnxyKS/N2q&#10;sG67ocTHqhhO/PM9s5N/K+Gi/VKfHWmP2xJfgTR7P95zLJ7pfGiBQAULnmCj/B32q27yRMvpceyh&#10;pSnjJfZb24pTIF6JsEJPFezn9SDuQ/WX6hGhy5taJfLSidiGvINCbDAWyiUQBOCCQQtbdNVo5EJz&#10;N35588vrnR2+Q1OT9UopEY3YTGaXw4F2MLjRXf4ubqZZKBXiWxsb0UgEMsaGnEwLuGPiMGIU5moX&#10;3BRSbqKisbQVWNV4o8/Jr8+zgO8hPdqcJeLU8nKXaLgq8ZSpJu9FMVdGj6lZ6vySYVC/krHktxRN&#10;orm2OxeFhaL+pyj62GInFO7wd6yurp4/d+43f/O3HA4XxJHBbNEZTP/3/+f/tLEZ8Pk6c5H8wvKG&#10;e3Dg27/zu67+wVi2QJ5G4A2hDtWKZJMf9iY5zGRScnxGkqjIphNSO40rG7JMTYZxA+OM3HF2i7Fe&#10;AbU7nU8n0/F4LBZtgAnEun7bjfq1AAD/9ElEQVQBOJ9KIl0fJUQRhHO4XGYrPJ+WGzduR2NxuNvg&#10;X6LxZAuDLlytIAAEU5r0EAfMyPVglPoFcr9kaHns6b0EgiQ1lWGBL0kdQAm4tpPtOGuK+GO47cjq&#10;lRzS9vSGGIc4R1NvHBAGCjKB8C0lrPBKI2ejygLAsFDNOKhEZIdRkg2+ktNmi4pgACdJxTyZkIYd&#10;CKmBOz/Qg9KE4dik88ENwJAhTJmvNcowJWERk0OSol0VOijKqTVR0NMEVQYePIlsQccnV6HKWaCU&#10;Mi6X0ADFWVuFxxjZYjCoAaBEhG6UraZmIbuj12Rr5fjZ0zNWtzaS3kqnY109nmeeu/jjH9+Nx6w6&#10;s7uKLOq61lCr+nzB7pHAqxdO9fqOLYSd//OfvF1p2n0mV61QspvNqWbG3ut4/duv/ujP/1BTyRZq&#10;Q9WGFxU3rAY/7Hb6vpbQ1DIWrbm/2zJ5AGcbAj3hW9//msmWtduz8e3q9Ngzq/PaWMSKKNPwqblS&#10;MbezrBnos66ubkwdvmiqPtvIHlrd/PiDK//+134w3dGTQyJBcMn62Qfz8UhuZeOW2WfJNAzoNXfg&#10;oL9QLFy+1Pv0pcHlh5svP3cczv+l9c0//9EaPIRd3XaPz/S9X/8h6vQEImEk0cHGefvNz20O/e/9&#10;w0Mnj/YX0vlqtpmsVgaGDxorY3/yx391687Spadf1Fl8mUp9/NBoILj5zOUL+Uzozq1rgyPnsilX&#10;Zsf1sw//j2ZHVf/c9/+AZQMvV1mYIvHlqUKKij00icTEwUYieYRGsPvg6AVNIAVfFLHOVhM9GMtk&#10;8308AnUGK9Ed4V7yRgyK+56PgZEqiP/Wf/ecqCK5yN2gWmTtVfS37qct3R7Z4RPfPrI3VkGV5d22&#10;e9qDwleqXKBKRWiP3BPOi2tFUTVHLFnuWyPRAiRdGpArgJrrHod5e23hyns/3Vm+fXBseGp8tJjP&#10;5jJpOH1RYgS3Cuji87jhgEJOTyoa2NlezadTdqvJjcgL0UGRzdMyIYALF5xRB6OB/iLRwKiHRw4V&#10;OywcMDXpNDYDNtAj7duMp66FDynjh1kEeMLPbaYkIfChyRwxYrdIGIK7qdVAdoMJtDp8Qq9Rg62G&#10;Twz1qr5WNeAFnHC1CiqaaSpIEihp8beCvyW81qDpVamgKRWbRfrbKhbqIIXnc9UiPSnRB0k/cDTk&#10;UqUC+hFnSsUM/c2nwapAYUek07odtmBg48b1a4MDfb09XdUa/DbaY8ePIYlje2sTIaaeLv/y+vK1&#10;2zccXvfE5ASKAnFgkp5EQeNoHRFe2kwRiWDyHeQMXGpIxFxdCF/UuMOYwFOHTMFCOQ/60+L2xsr2&#10;+ko4sJlKRGvlQqNSKqTT+Rz0w5bH4+rp7uru8lP5Bu6VgOjO1tZ2sQTdmeLwsmJJXrN7jYP8tJiV&#10;zj18GmKjCOTgIUF1lT8hzAIS7mQNSfFWUch4cZI1o6bUEFCpy1xCL5jqKrOOYkIMQhzmkZqevPzF&#10;KOMXwqlr2zd70wllJRK3jda84jIRRyKui8rWyZIQzwx0KSbakUlCjUuxEdWbRsomZW1SEzcQVaAb&#10;cH9CavWGPNAqVDD6EicGtUmwU+SR2ILssCTGIICQUtlgaCMOx1022LmIyJ3RavUY9O4u/8TySqJQ&#10;TdYNkXQ6A27Y+sZmIoKo41gB3EqU7dDDhIUlluoaLh2bGt5cSfzFj64XCkQa1VYTNugdJfSwsRCX&#10;xLwT2VnucLlLcNJZK6gW4nGbapUMRRK1RY+rotNv/v6//gaMh3Nn+48c7UAZ6eWlFY/NnonnitnS&#10;vRvrXr+rq8/QO1pemtuIbtU7nF1+KEyleD3v7PFNZXKLt+68Y7ZkdZri7RuzXntPYidfzrduf7nU&#10;PzAIVnUyU+zs1T/11MzoUHdvV9dAn7PRLCHttKvXA8twfiHbM2AdGPZarO5ipXLr3p2rX86Wy/lM&#10;vNbTB09FLZMovPXmWq1c7h3pL9drq+uL6DthMLqrTXumjAWZMpl77t3f8Hc7v/jii3AolitlLGbz&#10;tc9vRmILQ8Nd+ueBPfu0ftFj5CHeNdHnRBOiCcFYxaijqrhtUblrofCEE5VYfigeO57qsjZ5MtMO&#10;2/KUtqX1I8KXzSFWGSXP9HEA2ifn/39DCxUHeRYqFprMyEcfT9z/Hj9le8j+TicilReUh/qaR1wR&#10;WyruKwzUX7FTCl+jWBskDgEPnEAk6qDAwWw3I22gkr1z9eOrH71jqqVPTA74XM54ZAeqqNvtxhJE&#10;c0SnA8VoAAqNfDYZ3F6PBjdalZKTPoNuzYQzEM0oJgHdEk949hrw33NsBVEfAAygBeDXQqleM1aT&#10;TgsGAsrX4AUiAHiNbbABnvwVPQmxwGbDTxix8EOr8hXKGxDjDVuCOUDUBR021gPk8EKe2AA7p7/8&#10;dBjBJdDRJ3qdDVsipxVxbKqIyk/iaFOQCbCK1BQ8UZ0ZabB44irgeqdS1tqWy4ECjuXbt29CUE5O&#10;TYGbjQEdHxvr6+2eu38XIq57oCeWSX786SeIZhwYn5SsWCr8RV416lDHlYooHYSYVcr0IVCAoEO0&#10;XobOhNuhq1dg4ESC4a31wPpKEMTbRDSXjGdT8VwmBdABGwmC1uft6OzqcjhRvM4CyxVxdXiJhD0M&#10;ons4vJPP5znWQmo7ZLlkjJJQJpFKcEJpn8xX5vVFNDwhx/NqEhtCaWkgLi+cs3QCxf7EqqCNGWDw&#10;bduKotUrDjOy9cj6IfcdR32wG3bg0eUT70GmsthWOENOKiIOHosEgjqytOjg2Kcovqrdxea9ovbi&#10;QshvSGEq4nZLeXWyTQA5VJ8URTe4uDQmDEXayAoFUwkUMEwHTCtqxgvSlxHEC6Y4UWMezjClIUXi&#10;NKY1lx9lvpzU2qD4Ksw1XA2MYBZb4ICgHQ5RPxDww1alSsOImI47ZfJEsVv4qzGXm9W+QtYNRgCT&#10;8MD3N5vMBaMjgSpSd75YO3z4uxpNZyqV07e23nj9pULcWK4ai7VSNHcN+UAwbrSWTEufdNibnX5z&#10;sw79CTZs+fy5gVe/OdzZU8qkwgZD6erV61vBRL3Y3JhFAl7u4OT4iWPnLO5MzbgSiqxGgpk+/wGH&#10;2XdgaqquS8DTDB+yyRpZWrmJCx0a7EDjoUQkc/3KvXwKhd9q7g6H1l6ePubo6be+8Z0XO1xdaL9d&#10;BKwkk5l83uFxXrsRLDdbL716+OSZA8WS5sHcXFNXefalQ4ODXXZTx4lTQz29poe3oqeOHpw+cOTK&#10;9Vmn13F3YdHf6fF6xsBrytaSjr7q9MFX7dapgcHeSDhx+dIlb1dj6sDQ2nJ4Z2cLaRuEPQq4qLwp&#10;Fn6qOk6vFDazAI+45nhqtYn2ZLaLq0wNV5LRo0hUJqPRQ7y2/BCDGi9U/Us+lO9k3zJzxd8mviZ+&#10;0swUuuij0pjUItX/8zhy7P1k32as4O1+olh74uD6ysceu/Cx89i16naB+PEdcZVc8SvTpQg5Vq5c&#10;GX2WG0Ia3/sQzN77IH8OvB/Q74wmEO155SP2WvPYDIng6ts//rMvP357aqDz8qmjzUIxHo17XF4b&#10;CiFX0AbKYQdfDVZMs5qIbge2ljPpHQCO1UJLiMQB5Y1TQjglYVMXehC6tEjDcdscFkRYDViCyLEz&#10;wz9tN1roNbpsEv/aYNUjJ8ECjjb9NYEkB28RXputyP8mprbBagArjshz2ACNObHcqf4UVaFCVBal&#10;FM1cBoFS7LiNDQwMptThxKgqAlWwJwogUk9J4ce3FGgmSc+JyXC7gWwHciAqyjAlSwdqsBDM8CGT&#10;ZyGSKIWcnTXAKsAS0LN1/+79VDJ59tw5yoGvVXt6e46eOvpwaS5XKQ4ND0P83bx63aYzHZk6CIQo&#10;Iz5m1OXhRYNJqPT8obrRIPJCVFpM2nIho29VPQ7U/0KBlUxsazWw+GBj/kEiuKmrFuuFXHInHAsF&#10;K8UCCud1dvh7uns6fH6Lw93So94XE7l5USBYweJXg3OG2ri0uFAs5InoxTOjLbJheaBiDfHH2O7B&#10;5AEDgKsTsWOTHwwEBAfspiOYwbeUCsT5OgoGcMaEmD97jRt4gpi61iRagXSeJj2UIIqrYJM7lDyK&#10;rRYarRIbDeYUIxnR6cSNxrNW0I5MOGZUc+E4+oRPjFyIdKvJWccLgH0qTBCnkjNsptGlCUYWiyWz&#10;2Qr8wB3AGMK3B90GRT7BcEP8zkizCqqOsVyuIFsTvEKkWeIkaakZCIyBZnD7YdCwV2IfiD6IngkI&#10;CJqwBIz1JqL/RfQebemKWkPJYC5rjIWmIa8zVzTGjL/LUi84u3wjXV0dxQzMeHulgnkKsKS6iCZr&#10;9te+N/Hc+eM9fl+16Z9fntMZk2cvNL/zxmFNMw//VbmOlgWBSqncKDb7eqzVYhYcTdR1y8fALHBY&#10;Lc1Xv3nM5s4Gw+vBYBq0hnffXSyka1atZfFh1OXRXbw4ee3q/eFJ/427N2/f3j577rDTU//pT39W&#10;aQYHpywDQ15U9mlqClsbwXrF8LVvHD08MxDezoYDmQMHRs8+b/1H//Jiz5Dm0lNDLrc2Ht/B8AS3&#10;wz09/o2N2NZmLhCsxFKVUKKSzGTW14Nvv3nvB7/+259/9iAUiP/nHz1AzZE3/t7lvgHr3J3t4f6R&#10;3q6Bew+2/uIvbqUS1U5/7/TMiZNnXwjGE2efOWs2HBweOLsTzD58cGvqUN/k6FG/p29tbTaSXINO&#10;Kj43vsuqgbJf/Ze8G8GMPXjAIlN+IqZRW0SK0SIeNgVClLQG8QfIH2Um7peqYkjtGji7GNjeTj3M&#10;Ew0OFbWeaCUpH+69Otor7/DRH/4K2OGv2tu3B233F6K1ycpRlvDu2MpmrOvJPsj3xsJBPlagSNmM&#10;hnGfgSTj88hB4ezAnIcsyRdLdqe9XivpkarWLD+49fk7P/3LajqCqORIb0dgbRXdQzq8/mqlhoq+&#10;HrfL63Jg0VYK2SiyxALr5WLabkPPEbjQRMvmFloMZcjOcNkdxJGCnllt7GwHdzZCyZ1YKhpPxRKZ&#10;eCqTSCWj8TiKZkRiyUicnsifpr+JVCyJb/OpbDGdK2bypVyhnEMhkgKeCNEWs/lCNo+iohRAzxVK&#10;uAZ+IhBfL+M8a2jdhQJYUD6pZ2QBXPE6zgGxFCASZi+wEH/Bl0aRAuCSGe23gHDIgjWYUEsL4Ans&#10;slngOTShKIgV2EWlckA5RTQAdcn0xAQ34SeQNEaEvhxW28baxuyDB4emDuA1YMXZ4Tp0dHo7GIjs&#10;hCdHx+0G4/2btyr54sjICHYNQgWIr/l6BacHNQ4SuQpQofFHMaCc02qwmzTba0uzd25sLs8lQ1uI&#10;GKAiQzmbCqyv5VMJj9M+3N/X29Xd6fejLQJuLDmN4JCjqgvcmgdLDy6lehW9YACvCKPkspn1tTWg&#10;MHnYiJwtDC0uLQPANILwRz4uaq/A4ROmCZCW07bk8UoJq6gzjvBgv6HPi5DTeoTHxroRZD2hFHf6&#10;EYzBC56v6kPRF5WwMYWCWLXCb/CXYI9TjlnN4iAfkxHwI+AoxYco9kNeRDbpiPzGai7T4Uh/hd5D&#10;sTOmwYKEVgWAoMQndViiHnbNEpRzMi/1FqO5US3D/MVZQn/BkMKxXChlavWK1Y7qFlTUDqoCuNR4&#10;Ys0Bfni5UgF17IoiTPDRkWWFK6WAXQNkEDZoMSCw1agFL3WJa6DEgLbWUciV84UAcqLj8RRMcdhJ&#10;oDPDfi1VIhpDyq5remyO//hnn2wFon6/+zd+cMjpyH/5xefLqzGNzqu3YIbXgXIuW7NWKH7r1dfn&#10;bke0lQ7U2dEad6yeSCi2+tOfLaACQoWaMdR6u8AFMg4N2Tq7QDSvLcxGosnkViiWSJdPnxupa5PD&#10;gwO3b60GwwkMKngWkchOqajfXClXm9GBYR+qoGJynDp7aPhQzdfT6Ouzf/TB/Nxs+uSpoZWVDaR4&#10;3761MjU5Ua+ZAsGi2eGKpDPdXbZoqPjiM68fPfTy7J34T//6E7cLc6y2sbXiRe9Rve0//cn1Bw8f&#10;TEx3rWwlJsb9aPbYM+wsIF8Bd0Fng9GTSenu3Zkvl2MnT40bW7733vm4VE41tMmhkT7t//CTiAhK&#10;8X61RTO/IFVSPlJU8j1eqb3yWRxxMg8V1CGnGclWZb+kwnPkRpmrj0j3XXFK81n17/0KCHhc6D8K&#10;Kl/x4ydu9vjefoXds3fjr/rh3s8VY3H/+VCdDn5woFfAjFPa9zzwHm5mAaT2Q7kTez5BRkgRziTu&#10;r4OiZ3Ds5JM7925cWbhz3WfVnTg8qQMpLZWA+YGOiFjPWGxoAwJZieo4uVwyFNpIJnYQ0XHY0eoK&#10;jdbIkYZbgJtFAozWMBKGqD0J1GmgyMbaaiQcBrmBKpIyiApyyoi1pwF9h8nACrJcQVu34W12JwbN&#10;OtTslPIvLO9oFnEGDMtERbhxkRbi/MuxWK1RKL+iygh4M6+M6qxkszkaeRgiFktnZ6f8iiwdCWwg&#10;kQaGIhR/Fs1cFQxWmxVMjVQ21z848ru/948nT5woobA9fIx6w0cffnbjy7sGjTm6k97Y3BmYOvTq&#10;r/+6uac73UKVeq0THjWkqyOtHG49cLdLBWQIgYMe2lrf3lhFqAF1icr5HDybGDB0c3B5PBbU5Nbr&#10;y/DvIZaAcyZRjltjAnWvTPYZLNeGUQOibR0EekSnwDtIoXVEphCORL2+jmrLgK6uRBDgQAtjFWw1&#10;hNml4gCZ1dgnMEopAyrKo3KXlNnDy5aEPTvreADF48V4RTEc5oPQg4cYwIMtyalERWaZvc2UOYYT&#10;ZqlJsRq2Laj2KEOOwBWpnJTGxDmiEOw4LjQbRgKUOcdpQPRzbWy6+0KOgC2C+0dZUNx5jTqhw04l&#10;xgnZuEX4rSx2lPLmD0jgm7WOWrGM1LNyMQFjkepD6+yoIIgiF01DmRpdk0sYF1tBebJqDUlxdM6E&#10;qQDVOjgRdFgUOAPQABOQOAw/HWwjuNq4TRE1wiU/nsaE2aLV7Wh0W6aGw6BLjB1AioJr9kE0lxmw&#10;WLuhC5hAlzdEXB2Bi4fg29LNrnhn5/NI2Dl9JnzsqGNiZOLWHfdbHyQKmgwUuWJ+Y6ADfXerXm9v&#10;dKu7lOu1d5R6J5PeoZ37DyIYmReeO9rpdy/MPXSYmm98e1KrRf+eusvSv7ZgunrjYbFZ6hzTHznh&#10;S2Vy67cLiW19JJo/fXHo5NmhjbWQuTH+8ZvJc88aX/vWgdWNBx++d++1V86XmyGtroor+fP/deuV&#10;V08ZXPVwfGcrkJ8c6aoWLChMYHH5NnY2F7aXnjp/YOVB0Gk49sKlf3zj852b936er85rrcFXXh89&#10;daY7G8EMTywtRF763mgiX9jZqBlsOrj0mlp3sdxdrU0Vc50oxoMUvET8ztnTfa8+80Y4FLz34IrW&#10;uf7a6y/qX/j+f01TRJCD5YNo5GK+kB+7DT7K9H2yUFemqPJD9eeMarTP9g73a+28HtqCWpYHh2e/&#10;8qGcnBpLksMqAnn3zVe/etxZ15aYX33QfaJf3ih4/PhvFDmrGmiqXrh3Q1IkOcTJoy3jI+fVTs9l&#10;k5HrSfG92PNURnR3f1LyC6hj0FRdFs3q3J0P3v7JxuL944fGDowPFzLparmMpFG4vrUmCxogIohg&#10;hazHAo0ENpYXKH0HfjYwEyQMDf6RUGZBo4Jcw7OORtR6TbkaWF2fvXMfhdNRWgC+MlgPACdEJPBb&#10;GBxkefAL+SufwJeFVAvKKSfThMoXg34E8YG1S90fqYkcTktva+nN8Oa1dJamDil6lpYOKaDoNowS&#10;86YGSllp6FlroQm9odakGsKVuq7aQJWTVrHSKlWbyBcvlOuobZIrlYvQgEuNSq1SKOJvOV8sZmBv&#10;5ZKRWGInmgxH09FELp7MJlKFZAbPXCyVjaaysWQhkcHfTDTRyJfXF5Zx9NGuHlTttDoclVzx0NTB&#10;4aHhubk5yDmP1x0Ibl/78qrf7+3v7dQ1KjZw3FG6uJwpZaOFdKxeyhL+ZFKrWJehsDR0cLpciOJ0&#10;dIKx5oZ8lfIA3L6Z7jJCUFyzlXruER1chwSnfDEdiYbWQ1urwe2NnZ1gLpdDZo8eA2u1wxok51D7&#10;oUb+xR8geoC41DjxR/odSKnm3cxKNl8UvUdxdqtOYLY5KMrCTk2FVsAubYkwgftO2ENlcnA3YUly&#10;8WfCObHDFNWT8V7AngoU7D5YxaDCCtiAbSG6FikDijNlippAHvlCqe0h8TpgxwBNyf4jVx6VfK0j&#10;5xSgi85PuEQMpM1Ub5RDNnMckOD36TPoD2JACmcZvweysLsRXso6pmatBojHVcBAQKHCutlMJjFZ&#10;XbgHcAdyb0VhWkgZOdoYvAVcKDsXSatGRRyk47Sq/f2WCxdP5oup7UCASq+hDWwr3jKkjp4YPnfa&#10;19nZGJiYGhkff/a5p48dsQe2FvwddqN55KNPl1o6Dyh+qMb7tZePlKuRmVN9xVLB6tCaXHGDIzI4&#10;id5xcNzWsqliNpsvFsqpMOh2hk6/C8Nic5iima3NcAKeX29Hz/x8ZGp8LLIN/4Bv5shrtYpn9n5s&#10;J5JyOrpTqUq5EQ9Hw4ViLZstnj5z+q13roPTgxpuqbj2vV8uhOPZoZHeK1cCW+vpcikzPOy+eOkk&#10;sqOwYLY2YwMDjkotc2h6wO0xpQuznf0ozlY5d26w19/z47+8fudGbPpwp9nYtbVa+Oj9raWF7OpS&#10;4bPPw8kU/BQem7V7Zvr0semTcGJC3fV15ZdWby/NR/xdXSOjx4A9fyCMD0EAeSE6JAORlDiQz5Sv&#10;Hpe3qvhX0Et+roKZ4mojl3Xb6bsPG3hL5Qgkf78KexSIEaCRP/ufT8SV/68Qpb3xV4HXLursgstj&#10;R1BV9a+KP9Hq4pKe5MLmp1qBgYd971O1SfecmNylPQ+6TQg9NDqclrm719766V9YtJXXnn8KMjET&#10;jxEn1WhGpoMBrienE4sH1Tsa5SJwJ7C2hGg/FcZBiXti+HApESLWS2fqJtACIRmUCE5HYw9v3V2b&#10;37RqW367A/l2VKmEeKzylyKs1MeRHOl4Uko9oQvXBOZKFhRiAVC1n9SrlJ5c6oTiQ6h1g5IJCAIZ&#10;EQ2CBwwLHGEbFNWCkonwAmJI+MufAKvAUwCRAeWj9HCUYWN68m8JBVFhGLtFimkNdCPygAA74ffA&#10;DlFSDmlCVp0BS98B1xxOnqvCGQBvcFlWm+jShcoNoLx2ezqOTR3yO9zoSudG40jU6Wq1fJ3+wVE0&#10;hQwl0kmvzwV2wMri/NhArwGWTzkNnGhWs1ak+JbzsfD23IP7m+uriDN1+hHK8TvRytjtKVRB7KUC&#10;1Lh0nDjCrZwSg5xfUAwQscBFwSNWyifDO5tLm0sPd7ZWitkE4hSo5YogHAw4FDsuoFcRrFN2swkW&#10;0JphPQYbSM4K2XPw1BCfWxJF2aOhmCXKyhQ/B7nCuN2fWKUCFcorfkMYxkoJL1JJrYFJQVEZHJya&#10;U9BsJ6MJJgKIy9yugsEPe5ci0gy9vE/V7GL6JqffEkrB2qPoC5KDmctHrDJuTyf8BYrJ6TQgTHIG&#10;GxVZAk8aVQPYOtMhlkOsPxMYKgSV2nosm5h/+vLg+bOjzz17PJlMh3ZidndXudmwuzxgK7A5Df8e&#10;OXXAuoB9g8PAKcftowgF0YaKaxISYMM2qqPvNHU0oLCjNCgHqQ5GFtyE1RJURpxUeXykO52NFMpJ&#10;f7c3GNmwe/Td/eZMPnDx0tHeztrJY4P5sv2Tz27ev/cAlTzh1DUYqlOHLly9sVGp2kHerFVq/f0o&#10;9pR79uUj8F/nK/GOHv0zLx+qNJPPP3MBvuKFB6FyqdTX4+nr8EeDmcXFKCDE4dEZkPxT1nzy6fYP&#10;vv9PvK5Rt2MsGWmdPPGSXj+o1/bGo42+gS7UzM6ik10t4/G5b9ycK5Yan39xz+v1/b3v/rBStL77&#10;znw4Uuzo8U9NHv7y6jxI1f/Vv/r6oUM+G3DC60ZZDYu58dSz09duLBTKq8sr96KJ1emjHWcvu30u&#10;78I99JhMTYz5wuHUe++uhLcr6PaVjCPnx5QtNCYmz545+83nnn+hhvmcTT53+TIS6XaSX44MD1r1&#10;Bwx6r883pX/xB/+1iH4RZntfkC+C6n20P1PmpMhf0fzbYW/R3Nuisu2BYdVeXM67+1F8S+rW+w6g&#10;MAueABkqBMoJPU68VjDyq2CjjaCP73rfCfxKsGq77L7K7tl39P2kgN2vuOSQ0nlYLEIVTvYCD06E&#10;K3M+AtSPgh4WA4weba1444uPrrz/1vhA58zUCMRftVS0IxeOqpZpbO4Ot78Dxc9A+sqlEsvzD+Kh&#10;7Q6nw2O3IrYDnRQNEEwmGxY7im2i1j6kGuwg5POXcrnQ1vbsnXu5RM5jMaA6TTlbhIeDTRdmjECY&#10;IgUcEgeKONfd4sLD1HUaqxwCk/0xPMBy1yWKQEKHtpeLRzVspFIQIw0eK/VJtoAZLjOidVM3bSuc&#10;6tRNm1jeZgSS8a2xzWnjtwYdiSgyB4BJUKrRCAeJNwAqLwrKoyIQgjrAJ2AtCpBSti1ZH9jGimI7&#10;RpTrsbiZOjHU3VcvVacnDpw8cjSwsX3ji2tTUweoKLfJ6OzsGJ4YyxfyaBjx4jPPnDoyjWi+F7VO&#10;SvFSDmri9uri7MrSfDIe9bpdPq+vqwvZiE7YKFDK4VzT2u1UORX8XWJJoMoJ+ozBP4OYOCI9pVRs&#10;J7C5GlhfSATXavkk+lgiXGQDIHF6KFACRBJ0VEUsADWNgLySq62gi7B4VJ8aVh/5jxh7WESTc0lA&#10;iKCDPan8Od9DjvAzNDB9gGlvqrdTdZIz4U0qsGHPCHUI9oiLTHYuSx77Z7N5twICoReIJLQR2T20&#10;GTv6qPMBFUunU+ETBjDQPqXSGt5iY5wjsQ+4nxrKnwF28O9Afx+6F4bCEZsDDi1kV9oRJAOQG7U1&#10;p63w1KXhF54bGR11jIx0+Dr7btyebxncRdRSRldASgaiLkJwu0m+rL/DD5p0tVLFSFSrdbgHyHlL&#10;CVrsoCXrh8SXuIPFpsODTkzXQISukMt47I6Fh0ubW2vJTHz8cM/BmUGUc0a/0Wo9O7c4vz0XtNS6&#10;/viPHmxvVMbHxteWvtgJlYaGLF0DwzfvL6UKNZvNq63bFxfvWe36oclOp890d26pp7cjFo8gabmr&#10;yz77cMVp9litjYE+x8WzT9+6MV8rwxmIsM1UYAcJx5r+3hmLYdyo729WvQ7zqMsxWAZNpr9z8tBI&#10;PLXtdvVmU+ZYYrNcyx0/eSiVzpbKoLzVDx8+vbFRXAsEHB0OqJFrC9nIZm581Pm1rx3N5FdS0eyd&#10;6wvxUO7o0am7Dxc2g4XvfncmFk0hFxBeBZiWxnrvez/Z2N6I/LN/8e0DRw1rG0mUBIzulNBIIpWu&#10;X3722YXFVE/nM3Zv4YMrf3jnwV8Hth9ATEyMHHAYD8QD3oNTzzUb4Fj/4A8UlUgIA2JKMFxINYI9&#10;mjdLPZksKtefvXVU4I1+RBYqb0JVxZSNRPzyZ1yCkNUhssrZ489W7X5hrzjcFFxTAbFtm9HWvEtx&#10;Vj0ZouRTNVC635BoIxifs4qY+7aRi1RtP660xuOiWGT7wELWrPKHz43CoTw84kCTnML9T3gylYgF&#10;6YjqsNBe+FfyJEUOWWqUvIDaMdSUF6BA5APsnhqMUAN4VA6ogtIWX773wc/+c2hlfmZypNvrLOez&#10;BB7cdRSxCujcWJnodqMpZXa21jZXFxFAcDqsGHzqDI30fSqIQssNv6KCN9qmjXpl61Lh2Mrs4tbi&#10;mqbSAIhBWBNhjJvKYPnK8JJ/ghJP2Z1BlCSKjstJYgzgymdGK1RVenJqBb0g/RiIiS8hmNHMFO/R&#10;YRgP/gTvKqCR4R0ycOBuL8NrWEVP7Qo6FYOWVEHJSHQuRT8HaXGJuDE/0bUE2mgFqRzU/1vmAIoP&#10;I2bgcDnF78u2Atl10MWZDAxWHrkHUUWQ6p9y3YFUCRVCdP6hgYEDkxWDZnFrzWizwK5ETA10ilw2&#10;hxXodXswvDhqqViIRiMLq6thsCoyhSbSC31dbl+3wWKvkHoMZgalnULIAqN16PIAfxp6FoG2i04Q&#10;OtDfEvB8bm+uBDZW47FQpZxD3M5K/krcE8TwGE2o+TQ4vqBc4OzQqsxQq2Be0QoTM0UiNPgfg8N+&#10;NorfAHi43AD1H1NXA4WUCGkYqOi3LE4l66XtrGO3HFHUlCYLQnvjzagoDlWwoSIFMKfZXcZ8TYXv&#10;Jm4NxUIipgRXNCDLh8U2naeAEnMX+ZQVTwhfiNLXmCYVPwgyQVGsIeiFGpfIgMbhImcveF9/Y/j0&#10;meE7t65oauizgV4YcKAVwTCHoeLzOSanBvXGFPqkPbw9P3NoZhOlNKNbIFCCXuB2RLp8VFjGZ22+&#10;9PTEMxfcz17szkQeIL3ADA2kYcdZlspZ5KhiUaIClE1n7XFbLpzoN7W2J4csboumkM5gHlD3kVa8&#10;Ud+wIzhSiV24eMhoR71npK2Wlla3stkSShPGYxEA7sSA9/KFU7nyDkL0rWrTaikODpkPTo+glMVm&#10;aLuYRwZaEbPR4/Z29wxf+/IBuDioaY1kmkAoBdfg3duB7Y3s5MShgwfHV9eDv/zgViyZt7nMm1v5&#10;rc3owIDb2PQE1gqnT14GP01v6DRY3eFEEgHEUrWSyRfCocJJlGYbGl6av51OpFE8VKNFsBHblN/8&#10;xdX3f4lSP1aIFjT+RvbbCy8eaxkTiUzI5bEcmZyZe7gZWM3GItlkunASnsMOz8M7gQ/eXkXBKmid&#10;IDU0tNXrdwPJYnV2rdjd7xsZdZsNVeScjh/wfe8bT1sx+ayeE1N9G/O3E6ntejlpMTTcnuml5cby&#10;atXfeyAL7uHzv4HecRLypqogrJIo2KPWAxU0YcWFFZY2x1cARMJwqt2jAJYU01eBR5n9ij+tDW8U&#10;45VVw8J7l2UgwLOLN6y4tTFM0EPBKFa22MDncxdrrI1ITPWWIyhP8YMp+KWgCMxvJT22vWEbhRVM&#10;ZaoflRtUsFgO1X4ocRrsRbJrBD84WvYk7FEo6bvDwuWKBXjkhSBds9rKU/M1Cg5RmzWUIoPmSp0+&#10;TagMVtHYUHey8vD2lbtv/mWnzTAzNYaKgzVQW9g1AjGEdtcuShNBrkOtmo6lNpbS0TBWIT6Dqwsu&#10;P3Klc/QeIg+6PHr2UpVrKJ7lWmhta/HuXDoYd6A/HNVy40anEBIYK3hJ4MC12ODg4mKLJviD8JdS&#10;zvGWTCgkQyIdEoomNcFGEwb+C2kK/x62hI4K0QqTCCFhFB+1gZsEKhr1+UUMieoOw/UHmUKcNPbJ&#10;E8uAiG3EuabiKQR1dPaQTPCIYKiodBxHo8nyomK0lDaPvFYjct9hVlidLgg28VOBuE05IyY4sVCK&#10;FC0bYDFR1BsHJz6yzZpBmUe/Fwl+97fXx44fyrdqNq87HI0k0+lcNk8h/1Q6EAytrKxsBYIJZG0U&#10;S1qr2+ryY+U3EK4yWEG2akA1JR8hJ0ZziQM7xKeuqkErvFwqGw/HghuR4EYstJVLx8B9s5hRJRPk&#10;DvJ4Up6WKGiMDxR7UN5qqas1ERrgOITU3XURsI+LEEUp8yx8MiYgiPAXBUcsUPjiFPYi/4woA4I9&#10;TMVWuB4ch1f4bErZHmL8A0SoWY2FyOvCJlBUUVbPlMUoip/YXmyXcUwIQE+2Mo5FVHjFVUi+O+aJ&#10;KFk+THLj+BC7+Jq6qsVm11SctSJ46YWDh+s//J3JkvYTf0cNXMFa1lTNVx1g0hvqBhOcpo1Mrnz7&#10;3r2Vzbsum9Ohdx4cH54Y7ag1duolbTa589qrvpPTPVvzs43c1guXu07OZH32QLe7+LXLz3d7xgJb&#10;tVwxT4wcSxG1n2x6RytfG+3W/vb3jk4OpZ+9MNDhMC/Nr6MYb7ZUAdvjW9+atplrR470BCJ3qvqE&#10;0Y6mHPVMtjbYN4kpGtwOej244HrfgPbISdPwgPfetXUoUXa3PVsupQvxS08dcds7cqkMGqGWSyjj&#10;1h0MlPOlSrqQRpmMcqUVC2sLGWsmhaoj9Z1INp4o2Ts60Dnx1PkJFGHaWMkO99v0dUsuWT1/8eSd&#10;+ws29yiaXCHkBX0AWQpmq6OUcaGi+43rb2UTUXQy2VrJ9w4Od48MhZLNdEZbzWv9rl5dzeQwuPsH&#10;Nd/+/qHJo475lVA8XoWv0mF25iKNpaUdMBfATT8+M7q9mg5uZL73xksWnT1XCc5c9K/t5F3d5yva&#10;y6fO9l+80H3+eOfQpGX0gKPPUOnxOrvGBu3Fhq1mfOejD0wGMFQTkwe/Pjj2dK3l9PX5SqhA9PwP&#10;UMdaUfF5GgkYyD979HmRk8pXiswV4UsKpEoOUH++DwBUCb1LxG5L7r04IRNWjtCGEAVn9htHyunJ&#10;GSmAo/gB1dPec027CCHbP2YtydHUzWg5sa4no9L+KyaMbKeMjfqCwFoQWaBU4ZQ/Ulm7bWTxizZ0&#10;0Ys2I125E3xkkqBUzIwy58yI16C7IeXEm6gKc6mcRivLfGrnl3/zo4UbV4+MDuOBLtBw42Axw1JA&#10;qQKQCgh3zEYs2uDWZmRro57LAMbAooaEYpc7bCPUFoAziYoEo0gJnCAoCl1MZxYezi/NLpRyWNhY&#10;2aY6CmjKzWe9VTpFkpuexSu3YyaAIDKBvAOmcNUskn6yOVW9Z1kICUSfkM3BfhdAF7EQiM6t5DUS&#10;XHFjBoIofIU8PYAEDAGcJ7lpqBYL/0NoJh/jE3oQ2tE/xGyAaw07RBIOoMVmtgO8ifXAIpBpS5Td&#10;SBFsyiMiXQCmZA057zpNoV7rGx35vX/yXxCBDKBod5vtLrPDHUvmdmLJ+w/nV9e384UyoMvj8dvs&#10;KO+NwkVk06P+EApuUyll0HPRPa9Zs5t0LhuymgAYaOpYTIS3w0ijCG5HI+FsJolUfM5vheOQKYWI&#10;c3B2I9e+FHtYujU0S8jkBzOvheqY8HdiqMHJQJ8FtWyVuupIMeDVy6w5mowSsBESSdsnJpsJzGAz&#10;fCuuMPGakdOM5wNNQZ7VIg74lnFpW8YkNlzJqmEnm9LJlFNc2Rrm5FUhHeCHwvbGltLvRy0dTSeG&#10;Q1J5G+SHUu9zml68f6UOEEjy5TImfsVmy+oMW99642hdE/7gw1uRyPY//effPXpswm43r60GihVL&#10;sQj/rAfdPzT67OCgs97YmTxkHBv3WlylsWnb/NzG5vryv/tvXh0b1fr8eQRjLlz2B8LrRle5b8y1&#10;uZOY34iuBrJ51BrUIdEYnlh7uZRqGu787j8b7R5b6B4sbIeWlpe3r3651mx1tvTgelB7oO//8Bt9&#10;Q9Yr1z4s5NCupr9ZceZS5UI+8+LzJxbmFigdx6q/cNGdiBUb+e7F281sNvHMc2d2ogGXT9c7ZOnt&#10;d/n8rvX1rVrdFU8W3H7DyNhQHGnMiXJkJwvrH5TIWqWxuRaJReNg1Pu6HHBH7IRQeinf3Ws5cMx9&#10;8iIaXLdsnZm6Hj1JMbxga3jM2i6jpbIRQC7q7YEh3d/87D/YbbpSKefv8g5O9sCri269KE6CvpBY&#10;VCiq67Brxqe6fH7np5/fdjrtA/397/9y9rXXLk4e8mos+bHD7qdf6l/dDARCmXOXu3cS22fPH7g7&#10;u5TOlZzOQbfPb3aUH969du3Tm0cPjDQN1c2dKKqQPFgI7GRtk2MDV65+prP7p2eGdbrUxQu94e0r&#10;V6/8ZHLCVq/G9C/8gGvqsEyVOSwGvMjjNg6p4l622H3QBGWjZ1esq3CxX+YTsogsb8MDH1fxjdDX&#10;ir9OMZf2HeVx7KF9tRFvFywfwarHkeaxTxRPY/twionH7xX6GX/EDnVlJbYhQi5H8TVIcqjKFGof&#10;6Alop+yvPRayouXIu0+o/A6Dq1ZG9w7kLaAYZbOKqE4tW28UHA7dwv0b7/30rxrZ5MzYSG9nVyaD&#10;ZJmCzWbFObvdcLOBVwK2dD2Tigc21yOhbW2t0gHRyEkMgnyicEJsi4JNteibzVggOH/n3sbyjsNs&#10;8tmdiNhT03mqEMcoAsnNcp4cdRDxkrPBcp8zdKXxBcVcWIjQ+LETX544Hvc6Z9uYe88wnJGKTeOr&#10;kkwEiWknZP2xFJWEc3bjqAMlApGCO1K9Re4OP4VARxQpHXoVo6eA1+kly4kMJtYNEDKBxwjlGdhu&#10;wgkimxEuNZClUAkMpoWrs/ONH3yvVK9b3X6N0bq8sTm3tLq0tlmqNsw2kAYAOS60/4GZIXEWoLl0&#10;Y4VjByYYChE5LAgpoWY1tUGIhrZRxSC0sZrcCaCMHswV+GQ6O7xupx0lFeCCrJRKQAkCZy7rSUjG&#10;TigId/JDUsdKzAX0zQMlAmRAE+p7U1s8GjDlsnlUJUijcPcFabAHutGCDVJ7TcL+SvhHWTiUaipx&#10;WWZO065Y/SLnmLpbwh5mGsghSGPib0UiqFnlBJiygKlzKbvg8KA2flTjUzCRjgDJLdRqWfjYOXQI&#10;tcoA32P6IdWlICsY6QCNiM60Mzxqunnr6oGJrlMnD16/dmPm2BBYIMsr8/VGt87QjaqEyB07f/H0&#10;D37wutNV2w4sjY/1Xf3y87omjWTf0f7e+dufGrXpIzMd589Ovvf+zWIBvA+Dxdn97geLP/7ZLaNl&#10;xOQCJxv1EA25TObY8d5/8q+Odw/tZIqbwUCir89x9NhMd+/hB7ORQgmzy7S4uDS7+EmtFe7qoWm9&#10;uR5PJVA+Tl8pF9dXF4f6nb/zmy+89MIo9Ju1pcT7bz/QNdynL4y4fZrl1TWLzdDZ6cNEWF9OpaK6&#10;QskKdieI+S5nV7GI9dtRLOZNoFoiVGX3zxw8dfr0TDwZuvdgEy5pqGJQ186cOezqMKXzpUQ2/8Fn&#10;D99//+HGSmh8aMbr7NmEt2zz5kbg1sb2fDi8pNWUUfYGiX3DIxM7icgvP7o6NnEApYDjgbQHWXt2&#10;rFyYXq2rX8x99sU2ChYUq7nZh4lDBwcOHxizOLWDwx0oe4qCkNlsDWWq+2DAPVwYGe9wutE5xffw&#10;4QrqAj116sX5W6s+p/3B/HKhUofXpKOrfztmGBnqHBoZb2gmcf/s1tpwr+nmtY+X5hfQFmh0rF//&#10;4m/8gQI3YhIIMghIKP/vooB8/6iMZBmjzEJF9u8iyn4IkWO0Z6w4y5THXnurDSGy/SPie69Yb2/J&#10;J7vPYOIfPirS1YtqQ44aoWqfRvtXcqJ7z09xoajmn4rNkhgqUK2Om3LaTwQebKOMmKAb/demvEm0&#10;iJ7UfACTmQI9BmoAgPJsxpoRKSi60pdX3r/6wVs9VsOpiTHUlUnl0NOQVjqVBTDqIdSIEaRpxHaC&#10;6yuL5ULWheZWsBREUnI+HSwLOgekqUMwgeFDqXiNpYXFpbsPKskiFHaUFkDIHbngekg79piRFYKt&#10;ufUKcVLJpUYYA7ODAEzJPxfZQnDC/hzuuClPdubKTzifhguDcsiZWuMwjHHGDjctJQSDcSaVx1gg&#10;shnFriFmL/D29BPlNaMOvTWCNMcmFIJYBuSoorQxsJiijUq5MoKsBopn69EVBuOFatSaIpJCUUTL&#10;btXCdunwWzweT3d3KJG8v7SxHoxghcM16O/uoy6pFgeQC5FVeMfE8gNsIpkEmE6dI5AeBbpGpZiO&#10;78RCgVhwk7xqiSiCbXajtsPlQD4v/ImwdqAZcHPxKm4wHJS4e0h1xCeAfwoRMXQoCiBG02ypIlcQ&#10;LcthxRmsdQSMYLER3DPJjd1q+AUl58t6UdcYUd0kusNIRq8xs3bXnMx1QgVWGZjawmaN5J9SsEkc&#10;bmqrH4lN8n7ozuEGiF+Q7yTpNOwuI/jhh6AYcl3J0MRDLF82a6iYDY7FJDfmgjPLgT8UFjjN1IY2&#10;7/ZaaqWmy635jR++1Ddgun3j7oWTlz9+/2ZwOz4ybjFaE8fP9iTivtU1lBgHOcabSBR/8c5f+X2+&#10;7fXQzOFDSEebPjwy1D8QXNtEzcuDVIu6vjqfdVpHIjuWK5+ktze7soWefLEP2FNobtWbaX0DLuTK&#10;mYtdR84gvrOGhQFyCq47HA/29IPoWFpbL9htPsz/4yc7+gdbQyP6w9MDANMC4jeFstNuR3I02HAd&#10;Htv1T9Y+fGf5qadO/c7vfr+n35EqLQSjG/lSbSdYiAU0f/OXszc/S5XSnXlyg8LxYEKZ50Khha7X&#10;bh8KphW0dZu+5WzVzeVqqlrPYLCdTo/f39vVMb4Tqdy8ubG9Vd9YK62uJOsl/fmTL/d2jsDTnKtu&#10;bwTuJ1I7XZ1dXiQwo6CIwboTSvf3HkLvuoamqkEvkopJV+jKpII+rxlmejXf0SgNTh/rC8XWKnrE&#10;i+s7gYTD3r22svPu2zcxKUHf2d4qwtG+ur7T0W3JFPOjU67rny8ldyq9vpnnTv+DUtLx8M69WqN4&#10;6vTwYLd/ZOxovubZ2JgdGpxO7ByeHD05PjLktxuD60GL0d8/2m2xW/Uv/JC4BiKSFOG5K2653t9+&#10;20dm9t6ntNpUt9of4tmHPIpo3oUSQp52oFQBEeVkVPx7HHj2frIXhORQimWi4OYTYFKwU+VViFKn&#10;nJFcFO1EBaa9b0ktVBpKyKEkxiOHUCiqexOTvgp1lPNUf8m42g6WPTa0kGZI20HIVldF7l2rkd/Z&#10;XLzy3i+2Fx9O9fdM9IHg28hncjo0yUKpXjuc3HC2Yfoh7FraWFkMbW2gDC+K5sACogbEiJBQLTOq&#10;EUlrvV4HH4w6gDZaifDOves3gxtb5lrTS7xqPSKeINij9yd+hpAM+bbgIYKQlHqQ7LmiCCEprQpI&#10;8GCy2SO8A3wFWtce7BH44Yg3RxdovHl7Su8QLr/8nEGIeNqEYeKZY0lGEo++VXv8CZIBAATMaCeA&#10;NE4WofNEV71SCXLOgZgBm1XE8SB6Owq/IIOmVazVixCCaHKHHqV9fdAM+ycP9E5M6B3OeL6QKpZa&#10;3CjP7nQB1XFMSnajS2vakMGIODcVYEZFA3DxkAhVqYD2lIjuBDfD2xso2lbJpwytmt2ogw3kcVq9&#10;aApJzB1YNWjmR6QRSHoqq8wGBxw4YEnwuCKXCdOJwRsZvRymSuXyuVI1gxg07F+OSJD05sqbshzE&#10;ZKFsUO6WzXF9nqNcnkAR6urGIuB3N2DgUd4L9giY0e/F2meEE2yjklaMSVwem1UB4V1zGQb1IXoY&#10;e/XogZPCX2wlaorcZjlrprpRB1LGSCHjKdYYgZYJXW4QlbbUq6WJkbEOT+eta/eqRW21Vrx48dD8&#10;4uLoSI/d6r5xI7sVSME3DHo5iNEa404gsAS70unEoQroY+1yoD96IxetpVLp7j736IG+aCZ6Z24l&#10;kIyuhyKhEErgjjSqDurcSLXJUUjC+vD+7VRmJRnNlrO1TLICpiTm2cpi4+G9ajqjd6D5IfJCQ3e0&#10;zcxgr32gZ6C/c+zalU2jprdZ6e7rHkvE8plMGb5VLJvBoZFiNb+4ebtlKYwf6DPpO2x2d2An9swL&#10;xxtNc7XQVWnBiQqXMDJcE3VdzOe32qmnVBWVfputdL0Zxxos5Lg1n96RTug3V7WhbVMo2PL7x06e&#10;OX31xo0i2TYb0EIvXJ766dt/msrEjx87N33wEnpjF7I1Tc0cCaVOn7q8ub29tLqC3Dyc/0DHYDg0&#10;7wDFU4cu9aZ6s6SxB909uovPTH3y7gaqcyC179q1O6OjXiRBXL8WDAYwsSyrq1G304HyPLFAef5+&#10;Apy3I8edR4/26PWJ2zc+O366+9CMu8OPkHAd0VZvVzmV38Da8Hdqb936+Prtd7LVTLpWMnf0+vqO&#10;6F/4jX8juMP60m5Ipi3KBWfaeNQWx/vlpSjUyo6eLHbbZoFi+tAUo2KCiq2yC3FtdNlz2L0gtmsG&#10;yYGUv6rRIyiqnL8Awx6wVK9F+ZBRiEL8+7ZRt5chaQ+FuCPaSIPfsg+HNbXdE1QPx6fFuLYLdepR&#10;hFbAOMfNJR4DdJYboJWiKAj1W6457KhOkLpz7aPP338LAZzDwwNdLic8tijoYbFaUaTebreiWgHR&#10;ko16kHUf3LlVymXRAs5JuAG1E574FqWxQWIiOg/Za6A0GlR0t2j1SKW8e+0GIq0eq92KAD7yUKpA&#10;LNg1qPSPfCA46ijzjnpHciYkxoGjNVxxUikLRhUYxOIRRxzfBUoWUtt1iktNAQ8xfQS7Oe1HcdCR&#10;HKZWnmTuyNhTJWMiVaEyMQ2YikyMYZASTPISboygHVWBA2uBfwPhXkGWdauBupzkbzNqQTVDUAc1&#10;T1AKH40jnR3+rsGhgYnJoYOH+iamHN09OodTA4dad0/dgL5AQBUroj7g7uEg4NwBchBBpxANmvWh&#10;sDdqQzRr5VIuGtrYgssjsJlEBl82ZTej5J3JaTEi2GPGldVR3adGxA4Eaeo1uxX9xbWoVA0+H84b&#10;mbDwPgE4Md4U/GDrAFTBcqWGqFImj7xY5M2ijAv0ARMYGFqDBVRrXCu1L2FIUFJ4JEbP8p4uHw8K&#10;z0jBN7VBqehdvI1YFgxM5G4V+0aWE8EPw5j8EJ/ghdTIkXrVFN/jkB7eUmSOCwpx8zql/QHPZyY7&#10;srUKx6FYPPhcyNPqcehY8hbnK+UM+C4rFG2QHFEMtFKEf9S4srB1++b9fC5/8OBosRR3ukxnTk0v&#10;PNz68JcPtNrRYDij0aFlFAX7GprY6FhXPBEolaLnzo8O9puGB12dPtvWegp1oNK5vKfb7PTbPV2+&#10;ulH30muvB7e18WiWOk5VM9ViuqvbWS3X+3t7v/NrT22trhdSFYfVMDU5eOfu1p0vM0tzre7+wVwy&#10;1u8DRyZy7vTgmZOj64uRd968XUh1VApdtWp3Po8biIVGixy1eYrV0sfXvjx+offUhYkHDwNv/2wp&#10;EstWmtWvffPE8NBhq3E6kUFCc3lgxPPG9y+vbl/zdzuSiaTd4snkww5Xy2Kr9XUPbawkMc5d/tFU&#10;Ql8u+I2G4VTK0tnd98LLTy+vfZ4vlC5c6IlHAxsbDzbC26dPnZk+fE5Tdw/1HTw6fW5hdjmwFRoa&#10;HOwb7NkKbFLlrWrFZsTc227UswO9fbl8zOouteyJ/lHX3PzO7J10JlV0edGwZxrBs/n56OZmcWEx&#10;43Qi4y1/ZHqynGvN3Y1887WXc4XI0y8PVCqh69c/Cm5Gp490RKPhxaWo06Nze50tfTaVj25tLw8P&#10;duyEA7/86GNvry+Uyfp6ZjSmYf2LsHvkIat4/0MmItvBigze1ddVeYkpzIR+BXtkX3twSHFGMbaw&#10;niQ9EXgNKD9ru+vbCCZ7aR9U/bx9mPbB2ufb9iSIqiW/V6Q+n6pAKHsSVMWK3RWMf7sopgYNVOqA&#10;+l612nifwgTgzEB5LR/SblTFTd7SXtq0QSUcIfQ/5Rz2og7kMC8/NHlkTRAKGKoYa4tmUz0T3frk&#10;rZ/OX//88EDfzNiwBTVFMqgZozUiGtls+Tt9FoIKLSrwg60Liwf+HyRzoQ4YQj4UhMAdMZIDD8oy&#10;RexxeNS5QhvNTO7Bl7fWZ5fQKddjsoHRDX4ufGHU4R55KNTiHqhDXAARJFBbIUNIPOITxgbyj4GP&#10;ROowaeukI3MNLr488oCJ7cKjJw5GxfRR55SCuwRdjDpUb4XcNRzI4Qg3Pld1IpmEYoEqdhIflOJJ&#10;YjaheQzRxdi5hGxa5IGCMGdxWBEtK6A8HCIHyBfyOPoPHBg+PD02faR3bMLu727ZHXUUsrM7ADxo&#10;PlFEr2OuoookTrajhH1NRY2p+yqVrkYL4Fw0EtjcWNlYW8ylojA04cRE2jnAntu8Ik+J/lLbWMRm&#10;KF8Fp0a2AorXgdaBoRCqOoVNDCbcbNSuK1VrSOJBQ0zURykUUW0MNEA0Kbci/dJgthnQolIP45dH&#10;ldxobdecMo/pzlInBXpLpky7MAFHUyTrVqQ8fg7kw5YEIQxUSshHqvtIATd1b8J2k3JGqmeOkv/b&#10;RXfot3Q4mvLI08RXgBkcQmCPDRpADtCLOoEKCxwH4U8EaumsGIDpgW/lV5h1pP4Xa/BWmvVdeo0v&#10;X9zRmmOxwgODBZ2l7PEt/dWP19eXygtzeru1H+nBnCqGzhitS08dev270wW0+PTUvR2NhbvBxbnw&#10;yFHvyKGeYqUZCtbSWe3t2aVcDuPpPP/sqNURGJ8s/fbfn5madI+PHg9srbndpoWFe9WcYahrJpmI&#10;PHX5Yjyevn4lb9SPJ4obBl3o1LT1X/yLZzyeQl+XrZpzpHeca4tYFJ0NnbnUTBtsjaqmlM3lo6hs&#10;WMoA7Wwe7XvvLc89TGbT4Dt0bIeStUZhJ1T54rP1SCJP4TBtymCNtkw7DV3C7qA2GyjoY7MZkY8E&#10;xIXX3GbuDmwnoOwV0ckDoUoNqhsYLl8+fe3aR31d5iMHR1PR3JVPVxHDCQR2UENjanISumizakM5&#10;DewqmVk5MD30xbXPnQ63yVjP5Vemj9n/5X/1+kC/O1ta/8f/m5dnznkHhvq21wt+n2dhKY7zP33O&#10;6e3Ql2rNQDgzMjaaTEVNllapgqzqyNhAP4Rfd589FA3cv7sC57bLaUKByE6HJ7RVrFcsO6FgIID2&#10;qtpoMBGLBAuF/Le+8XvxhAGZCE8//Q+bjUHBHl7SIp4VschrnN8rf5jA0uZjiS2kfMJyRv1B+3eP&#10;fqLIHzrYbpRHQQ7VZPmqnbT3/9iBlA8ePwHlWgQS9hhujATSXES9WF6lbZxQR4DdjXtMEjGPVFeb&#10;gJqwehSbSWja6rCx0aNYPo9clgy1YJhqCLHOju2FYYSCnYRAKBKmRwJJDDSST975m1o6dnJqvM/r&#10;rmZRWLkIVAA0ILPO5XGBdI8SN7lUfGVxNhnbQXTHZUeHHXIvQTvm62U9GeRndNEuloh9X29uLi7f&#10;+/JWKZm164wOhMYBYlW4gKjhGOKZ2L/ZBEc3KgkgBQbWEfWjIz4bowtlw0hQih5KmqxCKBB3ipDt&#10;mX3AP6GRkjgARWhUjJbf8zRTfDtSTpJcbu3kL3WUZSMBG9qPWDy0KXMZ6BNq0UaZSFjIem0GhR4R&#10;QgHi4sSddmdXR+/Y8NihAweOzvSMH3B09Rodbq3FrkHZUFRyM5rKGi0gB2F3JP+QXxLVjtECnHts&#10;c/OIOlRjNN1JREPBrTUYOvFoCKV7wD3EgJNNiMulmBKRDlCJgEovc0yKNB7GZiANCq6RR4w49bAg&#10;UcnNiMJA2UI5nSvgbwl5S9RoE6IZQT6QzO3ggmvhrgcugtpAkIOIDvWV4XgJty3gZANRtiRgI83i&#10;aM5JfIXrYOOd+OLaD8WmEaCC3cP4QWwHmZf8oI056kOrgypqK3WXZJ6LN0/ydfBDilShtg3BrByH&#10;FwvfcUYvYdzR7cZX0qqHVRnp6aA4TniysMJGpw9wKsLeMhs9WA3k4rPG+0eMB496NHVHJmreWqq/&#10;+so3qo18kTrsaQvZjFWHVE0E0vIHpp1jB62o3RHfQfxGe/XjSGeXrWPcWag2P3hv9euvvWi1+pOJ&#10;5rUvIg8eJEul2vPPnTo64zfUy+lo9id//T6qULu8xVh8I7QZLyQxJiW/vwP85bu38omUZvSI81/8&#10;81dPzpjS2dnZh/OZdLTD22kyeRwuP7ggFVRp08RahgJs184evcUJ9VHz27/z9HYgtrFc0FQ6q7nB&#10;etXY4bOVG0nk6G2voGjFIOxGs2tbb93RGpC7k0Q4EFmcHo8ZBgp0FSQGOABHMJu1qemTfr0D5Q8C&#10;MOyhThDhE2WnyuiWWh0eGLzy2ZLPD0XDiPI8oTBaUAVjYdjlO2nIhciy3lgN7qzb3HWPr2GyVCYP&#10;2o/MoORaOJ1OFkpJVAL99JP52E4VfvtXXzv6+reOhAKo5ZSt1U2z84mDh0Z3ImFU1B6dsF48P4wa&#10;hQNDvaCOrqzunD52aebQqQuXToFc0+f3R2Ktn/zN3fEJuPP6IxHNzasPNjcCJnPzqWcPJdPhteWd&#10;QyMv+e2HgT3gWNNEabuv5MZzfomCPQJMbSFLk32f514k6b6HIrl3RatoRdT2Q6blrrQXGGPb4fGH&#10;rIG2QN+7weOQpyBZ+x8+oJruquCAciEUVFWfLJtJrZNzUmG1bQQq5ChmXu8JBSmuNr7E3dgPiQB1&#10;BBmVnnhVtNz4i90B4nRu8JpAdIaYQBZ8w2jRICXnFz/7y7X5uwMex7GJEQ9KfpZKkKwkcQEDyIm0&#10;g9drbhbToc210PYmKviiLYJUBsPOoH1SOXqWHdge+Z0QA26LLRtLPLx5d3VuyVRHU3hUTkOxfzCD&#10;a2b2piC2QfxmLiNPNgfMHcSTRPGgkiQkdMAwUGhsLHiUCaLAnBKPIb2bZQ+PCCc9qVFoeS3zSB60&#10;IUlOGjEWZ2IxsmDlQRIEVYweqbRFAyjCiqs1szeQeGvIskQjHKul0modPnls5NCBmskwMDXRPzmO&#10;5AZHZ4feZmtaHTW9pQrWgB7ENnAIdag0icA31a3EmVJZFwwDdlcB3jRQQLuAPJxIEHTX4BbQBxVE&#10;LSadDRYVsbBIfuPeAWIQ8iCqNF0OObYQewEZl/JroeMT6hDnDPYk4hJIs0edMZBEckX0NQbNAJqC&#10;SQduE6oeENg7rXavxeZGpgbnNaFFKp0W0ASuL65XQMlIZMFwtJ9cmdz/Df+IG02sGdUDoKxwsmYZ&#10;UZSpLiNMd5N+xc5UJWVVmZpszchq5W+VZcPgwfVyKO+VzoEhVlrJtee8Aj8MLUo4R13OdF5MViAw&#10;E+FDqgbfTj4UoRGZ/poyNAEw/5FnXEMDbMtO94AFOSoLd4o7G5ZM3Oju0B8/6z99eUSrzSJgUcnY&#10;ypnWyLj5zKWBpfXbKEuUT2jC6wXUkOjq86S05fmF2M42cj+hUjj+9I9uaFuT1VJvNm15cO+63ZbL&#10;hItbq9FDh47MnPLYPClU90O8c7j34MnTk0h5QVu4W7filQaI8/HLlzuT8Rtra9sTEy7cY5tdNzLe&#10;1zvccebSodGDncGdRdD7najJ2Vk8crJjfS2raVW3N9OxQKuS6S0lhitFrIzCuad8Y4OjS/cypZxb&#10;Z6iduqg7e3mw2cpHg4WNtZTHbcVBUQ9nZLAHfmS4NIuVuM6Wt3flL73Yf+bCuN3iCweiRw+dfebC&#10;y92dHZjdA3197733hc+vRz5QEd3bihlEeFG47uDkIThAwqGVicne3kHzq7928IVXDiMb9PCMx2bW&#10;BFfTKBmXTObD4XR0p3zndjwYSB872o8K6/dvbcBHsBMpbW0lSqiNWKh0dyHjwHD8hNfbYf/0ysP7&#10;DwI6badFh4aUF1E4ZHsdBQy3UyUIjbJRX7/zADFTdywYRCxVY6h2DcRj0Y0e58Rk32WXbkD/0m8C&#10;exTxrs4MmT00MVkX5yWufKeo8xIgbddnVyXprpwVKbL3yQClOu5YyLN63N7xk4BHUb929V4FMASQ&#10;vkKwt3ekoIJqrIn/ax9MSi4t83nbEKKsuj0GjXIZ6i/5sGJO0QsGMzkfls/ib2I/2yMjsG80BIr3&#10;PUllZPsHFRKpuXsiGrjy3s/ykcCxifHhnq5SJgteKvgGkDyoXObwONAhB1p2JZcKLpO5g66X6BZA&#10;rUapPI3EXsi7JiW24EazQ4+v1LcWlxduP8hGE24QJ+HfUto7EuLge3QWpu4C5M2HxUM9dQjmUC+L&#10;DCjuqc13g+0enh6K3cP1qnmmcCRGTXtUbhMHkcURymNFr8UhKqJGIIe7XooQJHVY+ZHqzORDqaNL&#10;ZTEpHC6RHsYkMSRxijhp1JzXontXs3Hi0sWeyYlAJuMbHLR0+FHjQWu2IZBTQwk3uPXAuaJmy0wo&#10;Zh8VBs9mMcAVbkAhe2Tk7ARi4UAQWeOhYDGbQTol9bIDntPdJmcaZr5QIOgc+Ozlf/KcwnEHyAGU&#10;cbIfzBdEbQrlKuqXJpClWoRUoSThlsEMOgN4dFqjVWMA+qOvA7pAOMEpYg+bFkCFO0DZoVQHmsot&#10;U4UdON4onsXlcMgFSvlWMBFEguPBKVQs2duVC8QJxg22cbkAJwEeuYfyK/mqHfthEoECVxRGku9l&#10;IyljwiBH0MIrAv/iFxLX4RtO30jFUvXO0y/xVkiLvA0BoSwmJZwqfSF4h9CdqDKQPo8GAS1jDkU6&#10;82nLvS8z2Tjogq7BEe8P/v7Lh4/1Giy5zr7C+adBM0Q1I1xgdmV5bfbhptGs+davvfD0U+eIlGly&#10;XL29gdJMlUypr9N+/OhUd69rZuYVk2l8ZT2g0VX0hspzz5/o6ra88rXLhVJwc2s5kcy/+voRgyM8&#10;fcoKdsOnH2xsrll6e09dfvHkwuKt6YODMHZ3QhkkRN9/EPra185ZXdqF5dugir7zs2svXny22z7Z&#10;qqfQvzEbLwTW0/lEzW1zfe3lE3r7vMsbPn7K/Zs/vBALRnu9AzPHjt28/Tn86AsP144ePpVKZMDq&#10;RkMMqDdjA5Nba+lSuVBvFjBKiDh2eL193ZMPrqc+eTNlqHVcOve0D6LAWsqXtyKReD6389RTh0vF&#10;xsLDSCKRBwezVdOfO3VqdXkO2RZmc/Of/vPfAKymcyHMppufr/2f/vtbX34SqJarY2O+dLY4NNC1&#10;PJ/IpalTSSQEoVKCdXj96vpg/1AynqkV0YCu6vcalx+mrn0SDobKJpfe7G9OTbzoc1++/mXSZKh5&#10;feUrs4sXLp37qz+6be3sT5XAzkyWqw2Xp7uz062tGw5NTR+e7kmmbpPPTVa+zIA9j7aIlamxJ3TR&#10;fq38SimIsFeQPm73sJRXBI2SkSFeLWXiKaKr/c/umQg+iJmjbrwPfNiLt/fUldcSleGHAnHqRaor&#10;jQGgjWEcq+HFQaBCuCIRI36yw02AmCId8iPlQPQzWULqQKnr6avgRzHH9l0/+cDhcwP2ZHPJB7N3&#10;/+JP/xgllM8cPui12aLhMBhsyMOsteoun8fmtIEDBYZVNh1fuH+7UUhDB0fWCNtOoGsSUuDCiAoF&#10;GhsTpOE1a6ayi3cfLN5bBJvAg142FMUAwZKq2mDPFuQGgSJHSZmgJBD8EHmJq4Mq1Ai+QDFcqYsw&#10;D5woxDxA7IYkC6XtmoVXicMPCvC0bxH9SqE4MujLBmQMcU4i9iGCiYvDCdhxoHBX82lPGtUQFcoH&#10;ExuQLQpnE7IZM/XawIEDSOBEp09PX78W7bQgY5palL2m3ixUb4BSSjFL4KbDpVPNItTlQQ27RGRn&#10;G61Fl5LRCHIFEblxWND7josUwdkFjgCcmVxcWRytXPCClRgFgEip53Z2qPRCJk4aVY6z+XQG5YjB&#10;IUD5MSOCN2ark0I4Rgy7BaQGxHXQTg8BPCA9CuzV6mBztQi6UFDVjAKqhCVgt8CGIqWCXFWKdKdD&#10;q65LMriYMkBnBStEigtw6U/hQ9Mwc3EBAR4lts9GZPu1RGkYd4SyqNxC5EOpDnMi0GMbCiNZwL8g&#10;ABNFR/WqKaqIECBoAarW7R6YUeomyOygSaUy5WSi0DliSSAuxQ08gNFw/jRqbqf1AKwWYGKtGb/2&#10;5Seff37l8tNHiqWN3r7qYLdnYrQ7BokejdcbhqXlUD5XmX2wAFVscWU1W6kiJyW1U3DbmocOdvYP&#10;OT75fO7ew5De0gnTtFzJDoxYS5VgcPsOWcXGhsWqzeQTTm/L4W4emzmRjLjTKXdopzy/NluppqYO&#10;DiwsLS0sxI9OIx2zG4UEPvzko9n5xUNHXGMDneVUff1ufnKqo1xO2Y1etApFodsOr+2NN54ZnzTP&#10;HBrLxGLdfsM4uvEYzQ/nF06ePv3Sc6+/8uK311bCP/3p2zYbOglpfvjr/+jiua+9+/aHLW2lu8dV&#10;LFQL6NHlMN/48uH7v3jYaT1haFm/9tJLMN3jqeW//tkfXr9+F9nknW7f+NAJt3Mwlkiio+/U+LTP&#10;ZXO7kV4aQKn23l5fPLV1//76+npyYnDQZqycOtH59ddO9vZ0vPnmotOpHxjwRcNZeOp6O3ssZveD&#10;h2teTyfVK9e2UMzU62j9s//y+WgovbaSCcUq3UPuk5eOBre80Yh3cPR0JrmxunJrdjut1/o2Hmy3&#10;3O7NWPjowdGNQBgd70Ph6OjYUDaHtkC9LqcFdg/1jlP1mbbqw/ddMvlFw+G5sGup7AMC1bG1Bz7E&#10;i7IPykT3YRdJ26W7K43U36rev10YVHBiFySUednGDNG52vN1F70kIiHYo54PvZCP2nAmgNLWWQVc&#10;GGbaqLTnMwmxK1+10ZB9hvS5KiL3jMWTXu7HHhkZGChVtHxEY7U3f/GT+w/uTg72XZ4YRWI3yplh&#10;jVeoDK/G2eEBPEB0V6uF9ZWFwNqKuVUDpQq6JrUW4bI2AjzsWCePP8QDJF5sY3P73sOdzTDcZ06T&#10;oYUOchXQjCnxkEoNgDJsgdLNKUKUPUp2D2MT6dqK2148MDwACkuNBBlT2tiDptxb5aaykwbYI8ii&#10;3nramP1kbPeKk4X+CojRlBMGipI4whVZ6P7xHVNYVxIMIqub5RrfUbW2LOCDqACooArPm0HXNzXZ&#10;tFmjxaK9oxMde9BkBxYGyo1IuhFYf6gKhOA3GM6lIjGkUecmCEbRTqBGrSgbwHuUf0fCPVNv0SMc&#10;PZk50I+bLZXNeBahyx3r7zw83IUTFeoK5QrIS4VSFZWnofyhMAkxBRGLt1ERbVg8oBmAtIYGMzhb&#10;mDiI/cCeQdE76qZDViiEFTrYoXSRjYgfbNlAl6iWiTNGBo1Me5USJp5VwXmp8iCojw8VCFGBh+CE&#10;B5lVLCrdJjoVGShUJZPoBnhPDjryJipkAVm0bE0RWYDWG0MFXhPIKR0QZCEJeCk4hA1lM95B22tH&#10;J4Yrop+zOoMXEqbiCxJGHEC0jDmB29hsgC5tR2YVzBdUrWvUUVcCZAvQFcH6sC7M3h/qRU3XRjIa&#10;3d5Yfv2bzxw7fRhNXlfm9PmkM5fNvvzKqZ4h/ZmnxuymVodF2+nRVyoJp68OZ9zs2lo66y9W9MlM&#10;Np1bO3GqM5VcNlrKs/NhGJa4yb29HrQfXF6ILc3ngiE0MHWh0Uc8FcxVdo6c7LPZq6CXahuOG1eX&#10;r13bOHbKc2DGeuzwwOUTT9/7JNXSJY8cHdEQe7uVzycQZV2YfbC5HCxGrB7DsNVUiIe3HdbWcy+/&#10;0t09bmoO5dPabLry8WdvQ7eZHDtmNnS+/dYHgECHC550zD7M9PrQqPs7bzyzuR6o590oZAKdaXik&#10;7/b9DxwdBdTf8Lk7W1nf6lIWGdKvvf6K0+4dHTpkMdXeffdPNfpIsViYvbfy8nPfXpgN+Tx9qXjC&#10;bK698b2pQiFt0Jq7O92nTh+r63Kh7fTU2Eg+1XB63KV6IZNL1Rslr8+a3oFPMj4xZR8a6ltcCWXK&#10;TfCpEwmn1XLiwtPfrhvqO9srxWRVYzm+MJfKRaJ1FEbwWk9NPVNs7gzNWHfihYNHRhOZZIfzfKf7&#10;BLAH/XsEfdo8JFpCgjukQJIiCT4sR41ZWdq1FFg8s9dJ9bioclbUll0YEABoe9jaX7TtCnVzcdYo&#10;p8RrWUCibX/Qhqo5oh65HdTZNVPYG0aa1N4QzR4zQ9HRBUP4olhvFbtHvcL91yBf7dtSsdwUmKJ/&#10;ID6IzcOBJiht/AGkN9dJpE+xqLCk4R8hXw9WH4qlUCEMZIjo6pA/wa3Fj9/5aT0VOjXeN+S1p1Kp&#10;BvLtUVQEDTesJqfH4UBlY2qOsBNeXynEIhZNy2lF5oFaN0BEOiqUwF6pN01N6qSIzrcbswvbD5eq&#10;iRx3KDChhihEJG4oTphJBVy6EoKAJAgJSGARebG4ki82A+GN6NXEU6aAunA1SLooZqXi76JbLJnw&#10;/DnnlsoIsW5AYRSRWGwrSekXkn1U0Z4Ek2I94CuSPpBEXrcXpwW/tdRO4DrCfP/FzKL4tTRxp2Px&#10;Cw3SNet69HXGiIApVB88MN6wGBKFLGg/qHSFJA1wBxqaslnbsKLbaK2UT0SjwY0w6iyGtlCCoF7K&#10;oUYrOMPYA0XIlJKpNEXAtEaoBaYItTSA3KPYDui8RNEAbGCVQFRWas1cqZZFNkexXkJaRQOYBWcn&#10;GIdOk9UJ1R1VEjTkfwNpDS5TJwwgLCzhi/Pg6VEHz4IKW0YrN4KAxUluRnxGfTSpXiplfeIXQjtU&#10;6xGQucU3lNtLCyCRsxSGL7u7JG+GX8pCxcFI0HNBAeUrQSmGfUE1ASeiVvN8Bk+a9AP8gOh/VGRM&#10;9gh+AfCSk6mIAcEUaprtZBjxC6EOMFzSDZLTYBuLAJXVkl1riR3FhE+S1crzhXtcU7s4MORbuC0w&#10;iRGYA+UdN8dk8fm7RqsaY3CnfvdOfidaPnbieDqVvX/z3qHRvmPHNIMDBa/bNLcw19ntH5/qLxZK&#10;80s76WL12NnJQqXscFgunj001G2OBG+dODbk9Zha+qa9x5zMUVuoQCADD0Cn24/shSsfr177uKrV&#10;dVWoPLpNq8vOzPgM2sLyQnh0sAut7xCTm5zx6a0U9wtspzr8tmD03jffOOywFaHEnD150may6bUF&#10;VO38rd/42pFDgx5PsaML7ooaHLzI93S4vAZtX6XVTJdy82sLp86dhcf7qcvP9fcNLi2utozpcjNB&#10;CWG1xmD/wMVzT+2EQsPDrmpzrbu/dubspE5bOnZk5sonX5yePn/x8N/rcA5fv/653rbRO1QbGIZR&#10;jZqlG47OytdemwmHI0sPAwMDg3fn7jycjXz9m8csHgO6lAZjmfHDI4PjPm+nFh2Ex0cGZh/O9fr6&#10;WwVrrZQ5frx3ZFwPvnVHt3HyUH+tbkslq9l8bnDI099r/9Yr39bVKvpmvFJZPTQzaLWchIWabQYn&#10;Z46kEukOpymTith0hu2l5Neff8mErMKas1nOt7GH5bu0R1eAhzRJ1BNjJ4bqU1fkiExgmv8yLxXL&#10;SVF4lX92YYj3vau97gEeNQKkQpXYRqokYl1XZD3Nc3mteMMEJNQnXgntad+HrE8rG6kH5QWzDylJ&#10;i9+DRI/sYQ98PikFlM5w7y+QiU19MxnNCHKYsiF6P+maUnkVCISqbKhWXKzUjHYL6gNmSulmq3Tl&#10;03c/+MWPfabmifF+D6CoWqoZTMlCAQK/w+9zuewIa4NnFQ1sRTbXG4W822xCWIDMAeQ0cPCZGF8Q&#10;KDiBSt1pJk5ubCs4f+tefDNoRicFNJgG1MHnA3om1Ukj6UbZfmLpUC1n4rhB6rUZfNy/iXJlxL2k&#10;VjolGBKAkcxC1m3peza2WLwIs2AXzdlgYg2nPV+Y8qXo1zz9yI/DcwqGCBWAGejr7/B1UFnrCnVM&#10;UeMBkvcjtBWK1bHGwRn7sEYgS9EflEpik5wenj6gddmSxQwK8UIEWMgsQlmAWhEmztb66sIcOBql&#10;XApVI8AVBJONyIFs3UmNZ7QZxilDUHKZbIhhahQByKFKxgAbNNhqtFCsGkQrONNy+VKBLCAqPaAD&#10;YR15qUasOHQTAzIZKHnQ6jTZCIQQ1wFDlmQnxhZ9vq02qw1RJHLpoQAqsIeKscIFx93MMEipTBYU&#10;ZCAvle2u12B4cDwJhjBuJSW80hyGRsO1c2QNiRbGjACprCYuDGlyQd1IcTWyfDFSbOKQasiMQeaS&#10;kOXFXdK4dQJ2hcLi0ErEyKSjc2IppgtsJdwvMPzFY9bWCsSRxgsXjXnEVBIuOHkoGVKUKnCyxICF&#10;bfq11IWTuURF0XFryMTF8FNbqWolj51ZqAe6q9YwomN0rqjbDjRWV+Ec85w5d7RUClmBVaXUidPa&#10;6SNudGAIhtOVmiaZCEHHWtmMdg90bGzHYvFsMpYY7NYcn/GODiO92BGNZW/cWwjmCuFwJRYpnDox&#10;7HO6f/S/3j5xqu/s6efm75mzRZTAaEJU222N6QPdWI6BzVBft++P/uS6v9vwtdefjqWS2QKqiRvt&#10;Ln3PoBaFq5Eu53Ro+3v8Rw4e83pa6XQEfUjD4blKLWi1UT8Dv8t35fpNWNd+78lC3eDp7rt66/rl&#10;Z5+enXtYr+rOnLz06cc3za68w9eygsBvdmdS6IhTDYdDoeiSw1vTm9O+Dv1AXydYma1Grsff1Spa&#10;rl37eHDE+o/+xeVscaWlT/o7HWubC+ef6YffF3f21heBc+fPDIxbh8a84XjC4bN39g7en9vw97q/&#10;vH2rUITRM+i02VeWA157R3AlOTBoPXTEefiErXfQgbqEnV3drUbHlU8WS6XCP/0vvuv3GjyWLqfZ&#10;bmhmNfrU4ETfSO+rVkeXuRNlJ0uVQjqf36xkiqiKjBXS7fWcPnrC53DUKgnBHgVSWO4r/jWxkFUz&#10;QHGxqfYHTxZF7MrrtohWXrTtnvZWgkiPbtfek7xgf/lepxivpbYppOyD1SI+vpzGHpfaI/D3VQUD&#10;9sEFr8D9CCIRrUcfj5/841fEDioGYxajfJps61AvNCkdTwV08khvrJeNDmO9kXPbNa1i/IOf/WVg&#10;/s6ZgxMTAz31cqmQL6JmPjJBfKju5HbZUXmkVS+mU9srS/AUIwsRFZiprj9VjyG/FnxkSAIllbVW&#10;hy6NbmnFdHZ9eWV1fjkRSUEwIM2REtYlARB8AsQQzOSp5/qbjD2EOtQBDpAtPnoisEGZZVqd6AR8&#10;vTwsTCiWbUifZbzBBqJHy1bsSJGSX+wKYlCREZO50I4EtOeQgDS+Q+MfyMxkCg2ssyW0HKnX8Qkd&#10;QvGXyk7odyLUZKDxlqhmEKwoQAmDzWj0jQ4VIG9Nhg6PGw0AssnE8vLC3ft31hcX8+kUFEnQ1Fna&#10;UgqO0MBYcZC8fQJHMjiENYzdE9WCzFigRrmCBgrwv4P9U8adAimALh5jCCICtbgjPhvwHSYLdADk&#10;qaPZKFnB6KoAxhYas1rtHo8XqIPxF3sbtwBvcRMhzLFNAf4RrN0yZQM5nQ6Hw46es6iDUMij+7KQ&#10;gNiHxeuUWQVc14DCO3S2HOMneGBPmxg/ormJnSFVQelKAe2YDDLXaTDlIXeIMF6pWIo94hYot5Jv&#10;JnmBeLjYUlEORE45ZEKxaUWWNNvB5Nbjo/PBeZ7wQhDCiDjiMOAYAd6G1js5VanIKUWY5Nwkj1hu&#10;OiOp2MrE+ivndE4bEh9bR493h2K3O/qyKKJ06ODIzduLKLbX2T1I7fT02ge3l0vZzHC/7+ihibs3&#10;Vi+fOzh9oKfRLDT12UQu0dA1po+cvf9gNRrJZKMlNKzSa9En1JiK55KFzEuvHV9c3Vhajbg7hjOV&#10;EHK6Q8s5k9Z8cGLwxPHJIzNd8JvuRJLzi9vrGykoitOHjiTCJVDlhkd9Bleu2NgpVIJ+v/XixenN&#10;raW1jU2XVz8+7m9VbXevJ+bWdobGBj/7MPHjH19/690b88t3m62Kz+f63d/4fVOr+/NP7yNNiDiX&#10;WX8qWbc57dlC/hvffh1t8XKFUmevd3H9QcMQ1FlC7s7q5WcGNPZZd1/45CWHyVpHuKuUI87/51ce&#10;Qsnwunw+d+/ifDIQDnu6rWPj4z//+Q3g+o3rK7WK8c2f3oXGBVPmwtkL6NZRyKehQNe0+V/74ZlT&#10;T3XjKgIhQJc+HivdvLpp0vTCKDw6ffLA+GGL6VAhZ/vi6s0SmjdUjMkE8rL6Dbru2aX3fN3QyGKo&#10;EVLNNYr1amdfRWcLfvLpJ/AT6l/+Te4dx5qS6PCqL5emImupylTkf1SLQZnIqkASsbTnocxgAShl&#10;HivzRv2q/VsFkORr0b9UWFG33YUaFSRkLisrho8iUKko1fKCVsru4b7iFV3yI79ThOQjl/SIhSOr&#10;+VE0JUefss7JTuN4E6QbVEgu/E8fYIsWmrdo0DGkWTA08+tzN6++9ze6QvzExGC3y56l5n9lNEbG&#10;svM4bUgRBbdKV69mopHtleVKNmMzGFD9HwmfUuKHzh+RHmBGvQHSmg0ir6WNbAVX5hY3l9brxYob&#10;OZZ68LbYHUX1ocnBxjmbwC3oW5Q6ykXVoHdzkQUlOqbIi/11Cnjl48LEOiCYUYweARcBG7kxhAei&#10;wDC1ieQRbauiB4seEkxKrx2RTQr28B50lSp6fJFYBfZQQReZMgoEKtJMjshnwpKUcnLR1EMHOQ7P&#10;WNGgXQxuFeqV1eXFlbk5mDporIJKLcBydKQjK5HSUShXBjsRKrCQKfglTBMIP5pbgBwYKdUayLpI&#10;Dq0XSrVSmbxQ6AtJ/jEwBs1Ws9lmQpFISooi5gbsGSTlcPs6lJQjNyeXg4OFQ8XBofcT5ZrMNgw+&#10;VcaDTo/2ZehRhC5EwHugF3ALDHqbnfrK0NJrgWBfBCShliQDPeGOSGKhPAj0iC0qcrq95Nim4awp&#10;dl+S6G/fJoYiNlLlM3ZmSokBHgdFyqsIwRNAwJ7wRgKpTLeWDtykDYiNpW5GkRueExLzEYIcYSNu&#10;K37LTGv6RqJE7WUtd4R/I9enrHau4cSGHSMwhg8pvaViHmf6YO5aPL19+ZkD+Uy1kNGur+9cPH8p&#10;Hiv//K1PvF7DaK8jEsp1oYus1T7U74fd1NWJyrDm1XU0rXFp9LbPPpmN7KThr3XoOt3GToA5MhaG&#10;R912F1rsDKwu6RMJcyxVa5mqjXJTXzEHt1ePHh3RGZKDQ/5ao/Lmm7fW13JQPxx2ZFYmb3+55rR5&#10;erq6K600LqHD24GJWakUV1ZXoZyMjbvRUXQnlDt06HDXsK6ubZis/rsPl9AO+/CRybOnzx47fHKg&#10;60Ailrz25fu50qbZ2gQzEr7Hjm5vplBEQc+1zTDcKCNjXal8/OSp4bnZlWcuXvzii5suv6Z3yI6u&#10;Cn/+xzdmbwcun33hyOHJsVHvl9cX8vna/CJhVhrlN3IZZMuCvADuXD6jKWS1SEVHhezRUV84mPyj&#10;//AedNoTp46BLXfm4uHF9bl0IY/wJyZFZ7dzcnLk6LED3s7W4LAjl99Bui5UqUKu3tXVZ0WfI2NP&#10;Ipl+7/13wrHrpXIQMU+nSee06npHLOef7i3WMzDYT5+Z1r/8Q7J7yFsi7ahUrCBNRuIgjEj8n9jx&#10;6oxWvhFR82S5LrtTFOav2EYRKII2AgOKarx3n6pay3Sy9gbKbOTZyls/ijSPH3M/OKmY8ziEqOez&#10;exJyHfufj182udVoeZEEJwOHUIcD1TJ8ZA1BPDRLRnDL6tl0+Movf/rw6ocjXsuBvg47nNjFAvnp&#10;ASQGs8vt8TnQ5ABdSfNhxBbXVxFjdVtt6KlAyYeU3sGGFJr+QlDh7BpNuGmQHL+5vDZ39wGS483I&#10;3YHfFDVYQPpBPjQRCLi/tUSu6UE1camqDZJIOE2HAYSUaMwIyfhjlOLr5m+pLARegRNG0RbaWoQ+&#10;uctISnD8gMaKy4By0JjHkj/evXf0Ids9FFuWeaVspP4A+1IrThJlGScugkkeqv6r5IWIsYXvidoF&#10;h1iljiFB85663Zxr1pa3NsCZNbSacGY1G8jqgQECR16pXKFqb2w24RDc4YzJDWw3kIMHdABgBpxj&#10;qFCPxE884foidyAo66iKZUJLcSTQ2VBkGngDZIEnFXiDJ9jA6MHNTfVAsMYY486gSTcNNY0d+zZh&#10;D0Eoo3ke2CQVwBr5D2EFUeANX8IqpbQezki1om8lld+EpVUs5HNQE9hPzNYkI4SMP3ZKcS8l0sPx&#10;OGUpiXlKfxTkZ0KEege57o5y7Qr0Mk2EWSTKmld2RStUAQMFI8Q/IrEZQTQxZXBGIPfLFFKUDC6k&#10;RKaYwDvbN2xryg1V0oN4hzSjxFfIRAmlYDa+IccjJjM5inE/WUWA5VNPE1rWXR09toOHB9fW1wLr&#10;uUIa1Iym192FXK9UNnj+/ISpoZ0a6+/u7rp+dfbI4QN9Pd0wtFZWN5Bx7e/s+ezKQlfXaCQcrZYy&#10;nbbJ6LrOa+vq67f1DrdCocLEyAt/9scb4WgNNWhx28cHx37w7e++/vXLw8OWcPT22sbq+Pjgvbsg&#10;klUQHDp/4ZjFZIsEs17X4MZGAn3Wmw19IlJaWw7HY7HTZwdRX9DjtRUK1VAk5+s2VzRFmxv1Nhqx&#10;NIooVV0u78jA1MzUmVqxEYmsLa9/bLTCuM5a7a3JqQG4WbeCcKXHFlbjTS0c6MViuTE+6gO9rZp2&#10;//v/1y8bumpPn2vmyHhkpXnrylY6iihSfmN97f7dULHUtLocgXjO7SdjXKczr6/FRkYG33lrIbCV&#10;zOfgLWz1Dri/uLKcStaKRVxra2ktvLax1d3bkUyhpo7D1+FwdWjGJrz+Lm2pjgKQ80tL8x19UJBN&#10;lbzB6+6AL8bl6IS7P5ZaXF7+FFl2E8Ouf/AbL547PXTwqH1kwtndZ+7scEPTULCHzR325Sp6pUgC&#10;vCGuC8OO5EJyCsvu4ldN6K8QygqU8Xx/XEzThFORTXnN26kCSn4hgKeaEjy5+WxVFZrfftXz8YPu&#10;Ub0V5NrF270fPPF0/w4fSiye2F+sL0P0UHqmiFam9VKkQFs3mRtoIvrWf/6zyPL8haPTfR5XtZAH&#10;foDelCsUkOHR0dVJJKB6IYFQ+OpyPp30OVGUUt+sVaG1Im8ZyxJNOQF0xICpN9AE2qTV5xKp5dmF&#10;pYcLRJwCjQu9mhvUbI7qsVipbRuwB0NHxg/1xkTeIpk+EHkctoFwZwWTeFA8ziJOJAio2HiK1UF2&#10;j/jZWL0g1z47S5mhxK/ZWd/24ahW0V70Uawc3uZR7JH7CwNNYgCMQ6I7y8SUQMKuIiL7x0dI1qFg&#10;TAUBeQOcOLaeTlQUqRsQPs1qqhVADvAaTDXw2ihbSQ8eM8i1FVwmxoMYGBxfgQ8NViICRtliBTE5&#10;hDqAJVAgYOXoUG7AaEPMBsADsEE2EXhYZPcg/ACetNFM7bERgIMZBD6bxYZP6M5QSzy02MM2Fur3&#10;Q+XaiC8LSMOYE0/ZBhizUlCdi6IyO4WnEXM/4vF4qVSCoIVHo4xGY6gxyRXYZAS49wINC48Spe8w&#10;YlXJWcosRNXgEEzlmAvLffzZ+1r2wM4ONpIEA2g7pcYaKR+KocM+WIVBJ2EeYROIx1VZ7OqBFciT&#10;zXguKS/E3OFCDEQ9UBKKFS2ERAMfbjcflk+ApxbUArLMOAuYoAnz1YheH2OHnQZHfnZ+3mHx3v5y&#10;aXSkb3t7G2XMpo/2WOyNXCljQ1VsXeP05emmqZwuhpA96nLatjfSpUIrEs4cOjzw/AtHnM7S/IMH&#10;J48P/PbvvnrkeNfQqG/+fvkv/9M9m+Xw0TOHvv6d51966VtPXZrp6y+G41eWNz4wWjO9fU5gocvR&#10;MzDYh+l06TIoy34Uxfn06rVgZMfq0Pf2dN+7s+VyOJ+6fC4YikQjhUi4bLd5fB1eVFL3+wZQqi0W&#10;L9+9vxqOhXYSD89fOIguG82S89DkyY8+ertaz6M1QyZazadaGyuJi5cujI/3Z3LbI0O+Do/Ta0dd&#10;Enur3MglsmsrwWCkFAyl0OcQQWTUFl5ZXP3G6xeOHD565ePFUtGxHaihC+mzzz4TDAQXl0LHjh/+&#10;8ubs+noJ8uGVV15otsrjE71T4weuX13s7XaDCQV2VLFS7e71Hj4yaNTaP/tkvlFtuqyd64upt352&#10;Dz1P+zqGR6dQqWij3lwe6LMilb1SzjSbmZWVu5nitW99ayofzd76Yh75IGdPHlm4H2wVXbe+2Pyj&#10;/+Wm/mu/+b8Vwc01SRTRoLrWVImjzCWaMTzLRbFVHspUe0T8K/ik7FOxnB6T3Sy4eD6qLxQfDQsj&#10;JdIjv9q1OHgxtX/Q3ucjFAIWRbLXvU8ltWgPzDwRFR/bmXKa6jV/JdwBq1m3lBJk5GfjAmZYV1DH&#10;EcoGqQ3aeGnxzhdv/sUfOzSNZ8+cNtTROzkPr00ZfNxSuau3x9PhLVPn3Hw8tBHcWke5SrTjQb4G&#10;dg6zF0ITWjD4AUjEISZatYq+Co1yNR2Nz957uLUaRHt3dLwGNMHgArAgURUqOkIPOuqsRpo1yAVK&#10;nTRynikkOdhFTBEneCchzMEbyCFhvra5h6yhsISSm7oHe/i+KEmmDEgUWGobKGwzKuJMfsdkJ6WB&#10;mEgkHnb6Cnoti0V4ChFTJ+UX2q7iKFLugSK/VEnH7h6qLgDSGewCCCQjKsbXbCY0zNHZLMVcropI&#10;CbVrQxkb0BDAEiC1nDlU8ISgcGcRvAeyQqp1uK3pCXsHlwMbBUodfGhmIg7oDPCwoSYRakFIiA3q&#10;owvbQAzitwAtogFbbEoJHDKG6KkHj0CHMkZUIRSQA1MGsAK7x+uF/mnDAaToKqksUoYHEllD0b40&#10;2o0lU9A3wc2GEx1CGpYP+PBUwIZ8c2Dd05iKASRuK3as0V1gi4FukwQZaRNxytEQU/VxjLkMMjMF&#10;2GilOtrEeyazQ/FAcqhL0SqIutaGECXMSpFNQijWIcguwYP4gYJ83AgOvACBPAn4sKZCp8PgxEEd&#10;TgZQva/KEQj5VOwRXhzJBDak8JJKPIF9iXgk2fTUixYMzsWN2/ce3v3t3/rdLs9EYDX9O7/129Gd&#10;7b/667db2vTsQiBfqyfylZ/9cuno6Ymf/uLzzWByZnposHcosJFqVPWoe92o5wYHnCPD3ueePX7+&#10;/OSD+c8amvz2VrzP/8y5M9/7tTd++/jpGbfPjeyr7e27b7/zPz9Y+BDN2Tq7DSC+z0wf7O8fP3bs&#10;+F3k+qNX49Z6q1WJJrM9gw5Ig3pNk81WTp086u3wIyy0uZkIhbMAzHAktbYZNWhsDkfn+va2y9uB&#10;5sDxdMBsqo0PT+pqLljZt+68G02umC0at9lVyqLIrw+FtsKhLbfbUMoX0vEsWPwGTUVbL2+toK9c&#10;JZFrZHO1yfGuX3v9RXR7nxz3zcyMWqyOG1+unj33yuEjTx2cOXLz9s3AVgBTDilnUFM6OhwWk/3s&#10;mdO1ekGnr48OHr7+xd3Ojr5CoYGUABT/vn03iGI/i3MBRAE6fK6drdyP/+rm9KHe3/zht1C/OBxb&#10;6+o2ulwgIuYdNg065hWKW/6e/NPPd3T5NX6bu5bPdnps8UhyfSkRWClCA/+Hv/MN/Wv/4L8Rs0Sk&#10;At12nklifyhsWfbhss3Om+5b/DwlxBLniDTNdXHsypR/kmjfK/kVuNsDIew7aT8ZQkSGK7ixR3Pa&#10;A2YqIu3umzR2EXK/GmlUT44i+hTU5JmuRif4Qpg0rApcuTz1pNpnR3ID587uDII+yW4hbrIGyTRV&#10;vaYaDqxf+fCdpc/fPz7YO9U/UMuXoKvDh4Msd6vD4+3s0hrRyqWIIlGbawvpRAQMMxRWwwGo9ydF&#10;cen2UK8YqqwM0qfOAYU9mV1Fo9H7sygw6kTpZNDYcKYghrXYN0TNppCpD3YWlf5kNRnymCCHJAYH&#10;fmgtk91Dd4tCP2yrSUCbzh8/5+ZtMg6YKxwMYFYI+9ZYexDuNW3DgoU+gyAT6JJwtKJKs89FiAYy&#10;nYStIOAjM4drMey6dzhsrmhELLC4dAI9aGKwOAO00/SjMgO4FO6FRvjs91UtRtRzK6MbVzoFIIXl&#10;gOumkAdJXtg9dURuqkQga8HEQf0bxHhg/QA8TBa7DkXz0LgVrGj40/Twg5GHTY++EqhHQIEcxNcQ&#10;ByLSOLKozKgzAe4AwnNoIASwoaauoCMjBRJ3CgUhwd2DMaNDxMduBwkRDDrmcUnTPFp2cDrBv1dD&#10;6RKoIDC2sAFkks/nxTUSxwxlWPL4Mk9Bfg6SkUuXWtByNQeqEMscdxHN3IpOpDjNRmqtwGEk5Tao&#10;OqRwI/lDUQXwK9mWNQ/ivImjliuBKveL7xqNP/5ljgB5cbmRKTJ6QePk7VQ0IyJ1E+wMqrnARUup&#10;JDZNIgY7XiWKYcQNTOkt3Wty2RHXUcKaAjzygv269IF08QBymXQOKpVnSttsPqO2MxZqrM3mYpv1&#10;8Ho6ldocmqr29Tlnjk3FiqatSHV5M3Hj3sb6drG7C8UR7Gat02n0DnQPOq3W0PZ2GeUrMulEIpwr&#10;BFrGLHIwnZaRQxOvaDTeYr1YQqUYvbdSTxuMmc5OzbMv9I9PYnWiElYTtT1/8pMP+wd9wPFnnz2f&#10;TEXiqVgsVX3hpWPQGO/d30SL0lA0Nre4Hk8U0YD96Klhp9e0sBRFrZLVxbDHYy3Uc7g9H3x0u7/P&#10;hdyu0YExh8WZy2/ffPATnTmL1jheu67b25VL1GM7CdjRTou5WsxZjJqRERAltRPjjmcvnVteDpq9&#10;HeDonDwxjnRqt6c2OupaXltCd/jxAxMancPh6nN4nIBG5BZgLFHO6djJUQx8MBi7ceO21YYOVsY7&#10;N9Zc1h5d01kpWXq6xvO5yOEZB0oj9nZbPC4rXHPhrdwCiqIWS1OHNbHseiySQkbb+mLQbivrjeEl&#10;0Nhjd2qmWb2+iKBBl9t9aGxMVzNcv7pSylYnhkYPHhg5MDWuf/U3/y3rtEoazV4TgSUP4we9Unxf&#10;DCW7fncWHTTZFeBpO9GeaE0oUCECRwTWo9uJcNvjw1Owjc9lF2oe3/1je1LMnUdiQHLCezBr7z4V&#10;0cpKoqj16sZiP4nsVb8QFf2RXYnbEi4ESj0hHRZbVTXNslFXM+sb929f+/CdN8HLuTA14sGi4lwI&#10;xK6RaYgOzBaHA0XUKuV8OLAW3l4rF9JOaoDAHCbF0qNbxYsZxfvrdqiT1XpkfWvtwRwqv0DXddsc&#10;BErIK+F8LPismJTAFbfgzqNu2dT7gPRrElyUYAnsEZ4VFj2rumzaihYiYWFpfMnQw93XuNbArizY&#10;HU+xgwQJRBeGxOQkD3qw01+EoUyaR/8q3yn7aG/CCMNjL5AjP+TgNgm5Nvbw55RdQYYnjgk7A7Dq&#10;9VStJhQGRyMfwA6sQNC1C2geitAIcRnqYEWj0ABSc1BsAFwz2DSAHKPFzpYNsAaUaHjDgDdk6MCf&#10;Vm9SkRtgDzgFiMpQOVekn7InjXCdskSxDW4LAjkNGE4wAHCKBEwI1EFMUTVXbjXEYQzcC4w5Tgkm&#10;DmfM0OXAQoUxhG7ccMVRlU8mgElQpYwCk4gIMh8MI0yFBjhUQ5ghmM35NZgsGDOgnbgdWF5zvVXR&#10;IMlnxblS6hxn/UCKypMvS/aGH0qpHvLg0YMq3vGueIdMsBQ4waeUl8qwIZYNNmLNgP3ODIG0Q4km&#10;Co2QaiLQxMZ+Wa8i6KKJqsIM33QK+fB0EpwTCjhdJmsvu2ol1DN4PoG/GCpQOXKZWH+P/sBBUyD4&#10;+bMvjBw/41u4l9xcr99dCaJirAbFwW3WBw8TPd1od2X0glTQpTVb0X0x68Zrv39tObG5gc40zUNH&#10;BsBJNJncZrMXFACbzU9VuikAlw1ug/ezGYkt6PUVh0XX29WFegRY9ChAd//B8vLSyulTB3t77fli&#10;9sChiVjQ2Ns7fvDITKFWiYNgUIdK4czl6m/+zTwiirlk/RtfewEaRqWVc3U4t4Phja18p795+vSg&#10;z1+0uxJmRx7O9dB2sqvT9PXXTw+Nmo+e9Bw86LUatHa9w2NxA11gdoyOu81GV//wlAYNh62OHv/g&#10;1tbSvTur177YyOUKh6eH9dZiHLUIUlvBnYWNzSWf112uwMjHIigNDw3AMvN5HWjtEYnGi5l6o4r6&#10;2SgCh0hS5/RM77nzI4lUaHpy6M6XgUyiYtK4HWbH8eP98OxiEh6e7scsXF9I4YelXCOwFUcX5Xt3&#10;oyDxHJwaxXrTG8qDw87JcX9Pj0NnKh0+3pUphvSv/Jb43JSJKKJUZisvbIUjKwKFHfzKhGVZJKKG&#10;ZTI/xFXVls6Pi3j5lTyeuNnjrGgRaCL35XhslqmTVM5W3Z28Vj4hgfroKfwK7GlfOn7H7grlIeq6&#10;crlyGupuH8ceRAsg5snFRmFSrGE4H1DfU5uOB9/88V98/tG7h8eHD48OGYpZHWoWk8pM0RsAjxUM&#10;WvDzM7HtjaUUZquGqhVAu6HGnCJXSH7IwoOTQQsdG36ildl5UIbLyYLX6QS9Fw0TwbEG6lBBUXIJ&#10;geOLeAMlrZD2Sq4VYtwJX1g669AtVhxl5DDha5aYnqJHsArCiCLXrdw+5Z6o40s7lHIDhL4KZ4ps&#10;NeEn061QIWTvLZEBpJnDsoZfK8eg0xArTx1uZRs2N9u34RHsAc+Nig1AgUadUFyaz10xmyooFVpF&#10;A1NU+zahegpyhcpITYQMoUJ3yIsg45CfTAeAh9KMagJOq8NlstogyIk4ANGKoI3JCqo0niiHgJAZ&#10;Vb2jWwQBjcYBWvjAuFgEuhOgVhyK4GH4QbDmNB1O2JRoP4YcIgrsAnDHUWMf9g0WFWkJaMREZhNC&#10;Srg+zq1hmAe4QC6jin6pUCgXS7gQcUhiDKhpAncrF1Ob/FcKQY8443jN4TcaKrE6lcm7p5kby3cy&#10;aLA5KznAQipoDdRhAgJ9xQ1PkU+Dxh3iflD6ppO/ix1rOCYumicoTSGhJjLScHk3I3AFOUmURgo5&#10;xbhIkoTp1/DOgSzIag37DBmwZMLQfRdaHl0F0+oYt2jOyk+UK8ILYxN5jhqNHb9EdySrqfr669NH&#10;jmqOHXPMHPd/9MnN659FWk1f3+RAsVYtogloquTzmC+duzA23FXIRZqtZKmY1OkqHpTWpNJUvU4n&#10;/Kutch3Bj1GkAa1tbk5MTIZCyUJ5Z2Hp+s0b17744tbGVrJSDZmNtatXNq3GVnenZ3jE39XtOXBg&#10;ANnQC/Nr9Wr56MlJEIDm72m2tmtr28nNnZ3rd1f9PV12pzeVrOxsp5++cDm0FVmcW5+bX9GaqAQ6&#10;9JylxZTNiu5QqXxpTatPwroLB4qBTRQXqHT21L7+reMjE8bFhYcvXHoqEazoao5//E/fcHVA3yzc&#10;vLV570HAYOlEWeDrX9yBg7a/z18uVA5OjWXzWWSnOjwGp0c/N/swGk26vW6s5VdffXplfQUL1mn3&#10;LMyv+/327m57raTt6ujLZ4tWa3l7+9783ALKQORytUMT/bP3QkNoGmH0Xb+6gNvV29NrtTgDoeDh&#10;Q2Mbi9ngZvr40Zmnnj4XCKXmHsaT6cJTT5/8xc8/Bx2n3izq4cExG2/f3xyZslrdujb2KMq8iHh6&#10;Kh4zEQ6ie7IbRqQDPSWRRZX8LJ5FO35cIitgw5vIvOHDPAoMsvPdsBOdhpyP+leVfcJj3os07AHb&#10;/5BfP/bh3l8J7raNHNpWfqNcSdvsk7iFcmm78Nl+1ZbBOhAwafUg1R1mMgq7oGTB/Ttf/OInfxkP&#10;rr9w6Rw6ToEtDfmEpVbFHs1Gb4fHbjeB+xZFffHZ261qwW7QGDVN8p7VERcnccWYT8eHOEDPN7h+&#10;UsGd5buz8a0g1ciBKESeY7kC1zuEIqADShoVqAezAHJKdFTUyEFlfqXQJycjUk0aRcMlcU5eKJIs&#10;3KmFtEwGIVriih+WNBJFEVATi/feQpoyYv6K95JnEUkuGUv5K1ChKB57NBdlgonWvGeoRX1WR155&#10;wRNMTKtdn5t8CKgn4FPsHqPO50FF+LJOW0VuYa0BG5CovVLBh80UbqEHDwe40VaDxW6xu2zobmJF&#10;HU/0D9XlYZO2UFoacOO02pzUTYfToSA4iVwMMcq2eKkIKpGcG2E8pekQisBLJr2L2Oogo6SObJ0C&#10;PYqI1uAbwA2llTpgEqGhHPUuQnE9eA+xL7KHyB8INl45Go1aLRb0i0RB/Uw6RVmorJJQzi8POCtH&#10;vHZYLkt7bEhtEuQcgaEzYOTDt+R5I+OQHGUK9uhAvgBcU4gIm5OHk7UBCdEwhukAjWKI4CgSEyKQ&#10;Be2LsqOUuB2uHxuIy13BGKkDA18cxXWISohtCIbJk0bGK0CXD4TkIcSEFPIIx37IOmQQlKQfRbiw&#10;LcVqGH0rk61q9oW1loJW69Vp4WAo5xLbhw+Atr4a2VmOJbadHuM3v/nsrdsLR2dm1pY2G5UWGkij&#10;QdPig/VEOLK8EEzHS8ja9nfA6+YqFJtDY5Nmew1e8K5+58P5zUAw6es02T2tcHR9J/XJ9AnH9mrE&#10;5vTZ/d5UauUbr10qZALotDbY1/Xmzx8OD3tAxIvsJFDgfLDPv7WZCWy20pFRs3k6V4Jlg4wgA7L6&#10;NrcDDputw9XZ0+V6/fXTv3jrxne/+www73/8P/9ydSk9OuDr7/Jnk/nt9dgLzzxj1PrWVlGOIAbd&#10;dHyyd2lpZSccunjmYGgj8tbPPkX5uaoh2DViCSTjdsfQ2mbp/tzS4tI8SsChGNPJY6cMOjfaIiRi&#10;RdjzGL0//qMvHGbyiMyvhKAqFIpZeAwT0eLSXADalNUCpaGGYKgG9nOjfPSY7aVX+kzmKqbk5ITj&#10;0rljhw/3H57p6R/yrW9tPPXcwWQ6duDA1LUvVo8deVbXssytLL349SNmh1Nrcuot3mQx4fa7UpnS&#10;2MjhsZGTdnNvLFr4+MrSvYexSCKjf0XlGqhSXXGIKBJYUTwVe0OFF77jyrJXUIF9TYoAfjKqiAKm&#10;/n0C7PBHqpNgj/GioJ2IedGO2e6RKgdtoc+y7pHdPm5FPQY8e3cg2EJ/VK4B61+K0r97ecpFKNC7&#10;75hUJ9JEgglsKdj3sej2Z5/+8vNP3+t0284dn0Zv9EomjcBxFekdyFx3ozUTLHotSsxurs6mIps2&#10;Q9OCNmXoxAy5AqcPlFGOtChRWq0WTCnUOQmsrC3fn8tH4naNHj1esKaLxRJ4vsgxge2BnBD4eCCZ&#10;ADwwPUhHgHIPTPr/0PUfYJJm13kmGJHhvc1I7235qizTVd1d7b2BN3QASWmlkbS7Y559hqS4Gs1o&#10;R9KOZjWaoUBRdJIIEAQJEt4D7V1VV3d5m5XeZ0aG9z5i33NvZFUDpLIThTSREX/c/95jvvOd74h2&#10;FwusaEGqViXBsorEecsSXaoxOOo2taESZVCVyEp74dQai9nQ/9+OPPQSaAOxl8DI35ByYXB4kDYT&#10;OgzQD9Y36963e/FN2/Hox6vnbI8mbWu46RBHVbB17+TfwtwgGfPGKG1ZxHEHA/geyXsgR1dr4GIC&#10;gxlaZCRWoQzgSEgNhZNGMZb5bPJX9OKoXlHAMpfPCyOA3AWOGiUd3pFWbNb0aSUtQx5SRYyAm8kH&#10;yy5UDoVT6WYV/iHqB1KDqIYX4doRMcLdMODLBcSqHiwhhSgF6Dq9kAgKtIwXSxRQyKmcTkfA7+ee&#10;Ej/AcqPkowMAwbLgf1dwew34EnwIdKbZySp30TT6dv6uQiwpyai6i8L72vwx7XLaMIcYe4GJdRai&#10;iknqLKjESCcl+r7wWqBw926TTkHUA0R9SCJTdVgFGJTb1J4fqB4j9TgerQeYqsYm8UrAe3vA3f1t&#10;ohNxeSalkK3qQjqFa+c8OmyE916r2g2NIFMocsnEYLf70FS3qZ67dXGVqaXHTvTncs1IpMtmbC7N&#10;L05PDrHwjVrZ7+UoVaFEZhIi2trXG/QHvUzLSGZi7527dunKFm/wzq2EseHyhOHI7dotjs6IV2xz&#10;mfmmqbqj/Pjjh1792Q9zqfzYUPjQ/ulkLJ5JF+AiLy9nHnpw1Gwwzy9vr23tprONQNdgLFsP9047&#10;fV2VZmF9axlZrdW7W5GApzMI5NE8derUjZvzTo8w+OI7RbTN8+lCLlc5enTwP/7Hb87OrdNxQTXr&#10;9KlHkjFeJ+rztXwe88T4uMPhzlTSRocpVSp/74d3b9yMRsLBeqvQO+A8cXzqyOGZnc3c7K2Nd9++&#10;1dsTpq/MbC4N9UXISDrspmy2xLgEJz6pxlgvYyZJSFRPpGpD/e6uiC8cckTCrQPToZkj4wcP9rhc&#10;hu3NGHxMRDli8bjXb6sZCgxwb3VUtnfTI+MDdWMOOo7V7p5d2EikTeVKn8HS2kaqZ+TU0OhguriZ&#10;Su2kMgVecebk/oHBKeo9grntGdh21KmSD9kfOrRsf+jIW5kX5QD0FmlbE9kSexDXRwzKz9nlXzA9&#10;bVfx87CYBEw/n9Dcfw1li+5Zrl/wNB998o++6i+6o5+7op97YPutaPfzkYypvc0/sgxtB9XmVuwt&#10;n9hhjr2JUBlwq1zNXbjw9quvfD+6uTQ12j/YHW6ViwwgRKgL69LyBzw93R6vq1LJxnYYUTWbT2y7&#10;THUnQ3kwmwIrYNuYCaW+UKcNY4F3KWZz87cQ0p2F+Yjj4f7jW1AYQ6FHWnUUyiMPJ67kpGLXeDkB&#10;L3hDAr0JNUC5B2VIpMiPj9vDV4UmIe9eqt/yBfmbtFgIF1lVsLUzwA6oR6gEVW8cHRWoZVMBr0px&#10;xDxgLtUWklfQW+kXEsV7W0XnPe19+JF7qSLv9la7l061X1Fd5C/4HjVRQIaNA5FVyT0D3rLVQocq&#10;M0txFEzTrkNyk/ly4i3oBtXEaFAbpcwmHTayhNRmRMSTSg+IpZAylG63KEsKIVhp23AxoEngauQu&#10;zPGRurfaNrwFVYwT04zLqVbxDTLkRpV8BFbT7CwVKcknBhe+NXRrwHfqPkSbeAKEBiAk8GBeoh1y&#10;KXJHla7jUomElgRJ+35N5WCpdZqiLk88EJctvBc1HpTfSJajggzNMFMYnThvbdz5ibTu0iGm3Ln2&#10;hbo4RBWKn6vkw6ihMx6gYECRLXQ6HNphKna13D0Zv92uw6nCklwA+nhoUigATWU/ojUnqyTvVN13&#10;ScIEoFNbRyXPyt+0+XWSrCukTXyhZveoEEc5Onnrtkop3KxFSF8Y8sftfOzhQ0emJ1tF61Tvy8WM&#10;eSc5Bxxw4MB0Lb8zNd5z5oGjW9vLkYgT4SmH1fTCM2cPT00woo11sLhaVlfTG2L9XTYLDdzeYtZ+&#10;42rM6isGOs2NsjnkHQ66el2esslb3C6thfx07Wwe3t91YGrEarIzMD2ZzO47gBQU8yyqF84tNy2t&#10;kWmfxdXsHe31hvuzOX+17q4yczi/sr6+U0mVSMP3jY4/+cQTd+7OegL2B85O9/Z7dzby2wzByZeP&#10;HO9k8sbCYowd6PaEoju2/8c//qeZFJDHrQcf4tmSPq/30uVFwpOVrdTNhWSp4t7aKkKp7Oo1c8HH&#10;jk30RAYT0fKdW2uRcPfa8lahlDn5wEBnwL+byOymSqgT9vT4wp3+JtWdimWgr8vYUfT6zF1hctCq&#10;1d7YN9410BmsV+uJRLyCDovZcu3aitUhZ52jU27QlgSy3zC7TbPLc1VDOp1ikIu31Gh88OHa0oLz&#10;xtydYtl48uhnFjc/nN/5ILq7FSYWLPU0De6x8YdNL/yanluqADSNW+n2+4+WgNplE20adGKg0JW9&#10;GFnZonYdWW0a6RDQz3XvU4Nn9zMTFRTyWGnzV6PsFUFJzoGohsknX6hPVZ1QZCA9HEa/8P16zEdd&#10;4H1HqS5Tb889U6VBkfaZv3f4229GX9+e39Mte8pW6netuRjtS1IrJl2keBqqO9TigeEhPZlsHeVm&#10;zsMgqGb2vZ9+69JrPxjy2k5Nj4N21ph6K5o3UAkanV19NneHz2NplrIbC3O7q8umas2DGWMBGlR4&#10;bKjBKCESMwEdogTVapmWkIDVnlheu/P+xcJWzGNk4Jvoaol7aAFcYEcd5DZyOpEKNZocTjdBvUgq&#10;KAEynpOauNLIUZF7Gx/iPQvDmLul773W5pQuJBWdSpVCLUrbLWg3I/dH/NHPrZdaI6Vf2R6yIN6L&#10;lH4vTFYcKgVTyX3TqVWbuyhglAzCaRcUJS/TiL6+bcq9aLW+tguSd6F/K7dO32EWSz8DeRxXZ2bE&#10;gdkqkGbQg3Rh3dJBdUWMqyIoIMpvtjKD2Nc0mhtMuiEBovrsQkMCFSsPCRC5DokOXghOAQkAim3o&#10;tMEdUOMMCDTd+BzVuAN3Ab9llbEPkBdMHYgS5IrFbKFISC/gGw7EDZLjEoqHkiGS1FC6P0WTGCeY&#10;TmeQvMIJcGsIGlwC1om/UXUe8WWw4YUAbTCSNRWp+cAxqqJ5AXiiCAWipi0ZA+CqrvWzGbTjkcXX&#10;wgSIWaimISpM7GrcAD8UXrLiEcgCcl8sULoVYUHZdiWhpq5X7pFq7ZQwC8ZBmZ5XKergotQd0LRt&#10;brlCdS28OMmMQhrFoijnJf5mL1uS3SQ+UN1xckvNfFBUPxFCFfKl6j7lU7wm7e/MToA/LcCz0Od0&#10;DiwxMbwMfHY+n02n8pkMg0oPTA48dmbmky899OzTp6enDhpMIW9wX6BnuGpsbWztDg9M3759y+o3&#10;7Ds42tGonn/jYrfPnt7Jl4vV/YcHnT53LB3nbZgMzqWFHcIG7t6162sfXFq3WJ0LS7uTh4OnHtjf&#10;Heob7o+4Xa3Vxdup7PrImB3Zs1I2dfLYjC/sP3/phjswmmRmlNG1spy+dXtbrEGleeTAUCWT7PEb&#10;KsllO94d8Xijr793bO7uvMti3V6JWuiL2b6VLsWG+ru6fKH5awtuq2ttdWv6wMRjjz1PG9npB7tR&#10;bvzcy89Vm6vR3QtLixeddsPxIyccHYPdXaNoBK6srSN3tLuVe+DAw7c/nDMbaoMDAUJEa0dgsO9o&#10;KmXa3IlhoBhkcHTm0MT0ZKGW7Ovujy3Ujh4YDPotD54+sLmx3mGspDNxv896+NDAC889deL44ZHR&#10;3pmZCYu9du7SlYUVBptWff7we+fXzdYulzdcbVUttlp/pNNnGOruCUS34hHb+JGJM41S7eAx54Ej&#10;kUYjk4nvjvSOnDpyxG5KLdy8sXIjazHVtpMrgb5a09wwPf+F/1GblHasydcqPv1IFLrnVFTYqROC&#10;thlQf7kHS+n4t/3ZBqA/8iPttvY+VLFb/1a5Ocm05BJEcWbP0H/k6dq/2ss39B/9/Kf+3b0ovP1C&#10;GhTae4PKlGmb9pFP5Yx+8Q/3HNa9wJw3ry5YLYw8pfgeqchQEeYb6cvENhEY1tLxtW9+9T8t37w8&#10;Mz4yEPIZq2XOCouYy+UJtCNdvZxJhx2/E1u4c2tnddltMfudLlEdo8xtc0pHS8tA6ZnYXIaPVisB&#10;MIKmYfbytcUbt+vZPD2NyFFLd4oU1AUlQcIFC0UGI5VZIRSIgIHUPejykeEn0gxxzwToO6tQCyVk&#10;0c5pxMarZAbTI3ZIW/y9UpjeH22fcW/xdRKz55nU6rSzG61x0Ob4Kq/QVlXRX+uPvRC8rZWgnkuC&#10;XwGAdH67FwCpL1TALi+p4BwVvau9eP/OS2lCyHiqf5f5wPwT8jM4BW47ZRMtBsBTQN2VejmDDKS7&#10;if+XDlASHgEaqQCJpifFDElHMjlmimIiGX1AZUbGGfAY/IoaiYTXMXOvkDnFhsJcYOY1FAaYBR6v&#10;z+Ol+RSf1CLxoZSiUgEB5rgLpWI5Tv06myNDIRGSdAgMjuEZYLWSBygNU34qc3EMOWYJ0eCTSrIP&#10;aOvhzgDe6e2qycdSWeS+q/xS9qGaH6oBP9YQjFEiNsVME3qCWiwlB7DXBqSgNB0liN/Sd1PlMW2g&#10;bO/M8P+abcfbAbtT5SKhOijYrX2U926oeB3uo9whuRLJ2PTt08kWKyLLISJJInBH6UrpqDPNgpKk&#10;JGpcEjuZ5ZKqpAhn02ggOqRKTLyZz2ZK+Ty+p7crcvbBM5/6xMf/wd//zZlDU9MTXV0h8pUO0Eqj&#10;2dMye1LFArM8Z46fCoVCG1tr7168iK5eyOfq9Dqh/DrM3q6e7i/94RuzK4uhLte+A+OXLsx95c/u&#10;Dg7au7t7Ll9d83idG5vMXSoGImZ/wHLz+t1rV68sLc5Suh+d6LY4arM3Z/OZMpPW4ArVDba//sZF&#10;Y4d3fnGNkvpDD012ddfiMeZ41FHKAkvvCjoGhsIoytS5XTZLJpsd6Q8UMztue20tnjj72MHoWjy6&#10;vgvJcvbOPORKs8MyNf5gIgb7rhDfjMbgJCS3EYqC/JHNlIu58p/+0et/+mdvjUyYk5l8T2+nz+Wy&#10;NIJnzzyWzmwDzbKgQwP75ud2Fhaii8vz61tr3IJHHn3IBbcPaW2jOble+tjHH/Z4Wx6vaWxkcHBg&#10;APoATI1Pf+aZB44d8IXsiUTi7uztnejWxL4gHUo72+XXXl8lUjrz8CMdNuNuantoKPCDb96OLTVc&#10;XsfExFg23vR7QjeuX7u7dItZH++/f8thc3d1dhdy8UOHuifHPKN9nXdur1B0DnQBjnaYXoDn9hGz&#10;onfJPRchfBUNpOhM5x7O+nPQSdsq3cs/2m7s3rPc+6Lte3Q+oS2+bppvZ1Ptn99LSdpmpf17bYz2&#10;nMnfevb77uieQWp7FG049/7yvgPc80/aIf3cx733os2cemWVGeiWf/kD+ZZStNWmw7oak8Wajcq7&#10;r/3ke3/1VUM+f+rQwaDbVa3QE1Ci+sBJ89C95vMS3UGGyuxurN69U8pk/G4XTwmGIeQlg5x/SUUI&#10;bNli9Zp0uhsM0a2t21evoQpD94dDjbPGmEjVt0MmIPADADeRoxYmW1uUWkFROjJQfnIvwNxzFfpu&#10;YrDalRh5g4p/dW8tJKwWvEwhIerh7TXREYT24R9ZNwlpVRPPXgKjXZJ2Fe0lVM+g88n2c+inadeT&#10;9kiU+pV0yqlScm25tNNvf6hvpX6l95F2e+LQ1CQ3EdlWk7BN4WDFDuZmpFJC/yeqqzyyLmP3xLjz&#10;e/4fy98WGUJtoolqlkBlPCPOg/Ya8hxWnKCe11EuWfxVmxgtTTgQtCFvg+qhIIf6GiUc0eUEkuJ6&#10;tHgedhhrSkWCLAcGFM8Q8Ad8RJhq8FqbMK2UoXULDvedMCWdRmuryNvkDgOteL1oJzuAhmj+4X6L&#10;addjxffKrpojoOIDWQpJHyXDaPsnzReQt6C41apeJYusv5Z7rRy63FJ1LNvuSkF4Kn+SVeb5dOCg&#10;KCk68xFgTWIUoR4ppqM8RiZxSN1IkRX0RXJhGsQTFgGMDyIAlRipDmZcTgfKqcQBZJDyqdqeeJlq&#10;pVQvU4LJIt3c0axzWHoinUcO7nvy8Uc++bGPPfX4Ywf2T3d3defTSFxXzNZYtdjwOIMkYC4fU0oK&#10;tFZHE9EPrr15a/7Owsqm3YIcfNgFraQjMj354MzMk5w/Bpp5uhob2ymEeCKdgVqtuG9quFaxNepG&#10;vA6Unc5O14kHu0KdNq/H1d8fTiQzyVThtbev3JrblOTQaPa7ek0drlBg7JUfzp88fqanx93ba5ye&#10;6iykmIdeSmcrSC2BvHZ2BTr8WWd3vurYmV+5cevW9Wph97FH+o+d8G7sFrc2ErNXN9krw8O9oU67&#10;3W2M9HoPTjyKBEoisTg6FO7p8RQq9TfeWhseCYyOh3wB1/ET+x56rDsQsezspju7fEurUa+r+/vf&#10;fyWVTQ4Md9JRhpDo2Ycfffedd/OFXRpdycy7Op1bm6sWKyOgEJAtL67dbpnKDUPl7bdunX97YXst&#10;T/6UK20dPOH/8PK7b79xbXVhu7fT3wPK6HZWC8319Rzcz+4h58VrVxqG+l98de7pR471+k8MTyD4&#10;tjS/ft1kK8cTmQ8ubjodAxtr9aWNrfnV+Ww+Or+KxsHOQK+fSnh3cNDjRxkE3/PF3/qvugqJdIRx&#10;/3d/7NkB7Rl+MZf42+a8bTmUMWynWT/3RdseqWf6eT+gX6Cd7Pzt3+sHa/xXG09ddpC4e4+8cD9u&#10;b7/6R/xb++l/7jU1daJ9bO5ZW81B0CZd/RXmg0COcBaYJJ9NXL50/so7r090hQ6OjdaL+WqBpgHJ&#10;SnD13oDfwowpY7OYz64yEHMNnK3qAmeRLgehsgmlQLozJefQdCDcTDWTXZ2bX5ydK6YzVMaBY7gs&#10;FX2K5ZB6g5L/MovQi0gVaGrQHkVNY+Pi3DX0oYy3oi20KyjyK71K2vfcW9v2llCBiCoAtP/bcxr3&#10;78i9VZPrkd0iruVeTqMX8N7HXkG7bd3EpSkCmJg/Fa5rk6gdivbx4njkcuUOqx9o46h/cI/C0H4F&#10;ibFlbQQ3BNmqs0DhQBkarLmDYorMPFBhPlw4iv2kMrq8z5MRyUOMlrkAJpPUZBy0TimFaUkOxTHJ&#10;Kon/qOOX+CChUYG7iIHzIeQOGn3UVDkV7IvRxS0h/ImzkZq8wGAWl8uFD4HYpq5dJrypNEQN2MY1&#10;AWnhIaXRR8oqQkUg8HayC9TcaPEtCC6IoBu3Wr//vS2vv9apZJtyphMXkQxoT62WVEavcTuU3HPw&#10;klGoOQgKXtNgZzuzVF1A4lPUbyVGEixWhB4kZWHR5HvxxuLThTynzp1g59pLiVeTVeLtyKtrjETd&#10;X/EuOqCh/Zn3o4jaCqhXLqdWLxK6M7epWQ373Psmx06fnHnskYee4H9nHjiwb7qfoTG0U1JeJR+s&#10;lj1exA8Z9V5yuDcqrSu7qavnL7x18eLNd86du3V3FsrO6uZ2NB7r7gpUEbYsFmUKI0iCrbaT2ig1&#10;st39YQ7fgX1Tq8s73GIu5tiRUzZgWGcTmfIcIUClMjzkhQZPBrwVzbZavt0480P9voC5t9+PFlKp&#10;SCnOubyyderBIYN1dXtj3Qb/uNM7MhbpjLgZxbaznQGbvDW/9eNXrt++G71zc3trJdntcw12+we6&#10;AsvzhZ3NktNmQmQB8oHLZxifGnB7XU5XudbcXF68M9ATBHR1+v25fGZwsI/C8fl3Fzz2bpDht9+5&#10;8f751G484/HZ8rnywuIqHDW7S3LotdXdXCZz/cZ1Oguefuao32c+uG90ZLD3xz86PzLUGen0I8We&#10;SOTcTv+lD1a7u3p2Y0lUFYaHvTazgxlxN69FVftFLRhwOUyB9TnkD/xjEwPxfDSbr4SD3bM3truD&#10;w+mEIVMw7ztw5jvf/onLEfYgld1l//TnPjs8eqyv7+DMsaf2T52O9Fic/nyllCTBrpZMnV3Br37l&#10;nOnFL/z2zxl7ZXDbQe5exU8hyX9nuqDjU20RfiFb+UVv1LYWGifRwdX9v7r/5GL/fuFjz/G0n3HP&#10;JfyCh9Jpvfyy7XiUVZUYbe+FtMX6Oz9/4bnatk1Z5HbUpt9ee4qNSifkiTAZyKSVCrnlpdm/+euv&#10;8u/M+GCX01rOZh3I6zIUsF41M2Un6IMngHWKbq8v3r3VKBdcrZaHCWWSvtQ4ejgeBFmUlJewlcD9&#10;MRLba+srt+9sLq3SJQgoR6kco97uzRHmARJkWp8N6wiYIwA+l6R1h2XPiFGV5VSdHwrIEvutk4l7&#10;b0vuNm9TzIRK5tqbQZFNVJFG2Xftatt74F5q/HdsinsInLyi6I3u8ZTUkup9JdZZY2bao6m0Rt8B&#10;vS20t1Nusv0L/ZJqZ7Z9j4oB9t6HvhvaGIv/NkkTLBKuoFjhQNFqomuxUqpwNUoAVYgIMjnCZMYr&#10;SD+K6ssH+AoGQ9gXRVhWl6+0V3Ez8LOhqCGqTVbCmuNCyFgwwNqaqyVS8QgEOZC6chmgjEfz95DZ&#10;fD4I9NTexKpyh6AecH95Ev4WOA62dZ4ajjy+zB3C2/AB7Vpq8vgk3azTZPKqQ2b1wKmToQolYXAo&#10;HRr1a51Hylu/V7pvG3HteDTHWq2bwlkVy0zVivT25vc8tT41bQ+mWoV0yVbFcLpjR7OidS4rKaCE&#10;SjyBpGDS0CzEQ0VDwRdxPborSNH75Y8lImmjphLlKGkn0kmJmLjEGh63iuaRZHsUtRwO+8GDB594&#10;/PHPffKl559Cz+b4+NgoUzBYRSH1mU14ajgjAJb+oN/v96Tz25tbty9ffj1dfKdUv2IyJ67fvIxI&#10;Ut9wVzASarVc9PRkc7njR/Z7XQ6AgmojlcpvN02l3hHvwEiQkMPv9caisLfS/f0RgolIZx/jD8qV&#10;lN3RHBv3Tk4ytt7+ox/N3l3YuXBx98KF5Vi8shvNpdDJqRVJlaNbgGCk0Zb5lQsPPNT98OkjhAnr&#10;SxtIKCEC6vO4ensj6+uJy1d35uZzm5vVTLJaK1VNjVo+mXv7VXxVzmFnKmv5GCI/faPbu0uBoH9o&#10;YMjqyDXqiUgowEzj+YXVsX3jV64tdndFwNg3N1KHD5x+/8JFOsWBQA8c7H/62YdJbh9//NHltc0E&#10;VIJoFl4+y7WyEg1HrCdPDh07Mvbe2xe4he+fW+3qpImt9fY7q9z/bKpy9MiBRx87/fb5K6dOhzs7&#10;vd/666s3r8b6+9xmQ5PujdHhcNjTN9Z/BioMLrzSKs7OJVdXMh6H/+EHn9vaTMXT5jNnXgBpHBgc&#10;IkI7ODMajTGuhE3bfezwMw67NxBB5zU7NOAI+lzFXIu21vWlLfKe39aBjqDnbVugN6l4IK3rpQ+2&#10;/j/xQ3uJgvYRHw2j7nmNv23M2/DJninfK/nrGPY+yrdnWj7yBG2rpy/i70pS9szWPaepH6TjZWXO&#10;1B+2IYp2WPfzV3j/Au4bwb1HaLfaLryLvdOf8mNk1tAVxtR9/et/vraycObkUTedEvmkz+2Ej0Q3&#10;Rv/QgMtDgYa3WF+8e3trecFhbLnMRp/dDhEKiq/D5eDYkSAT3gK5QYFDgdJQra/OLd66fLWwm/Oy&#10;STrM5XwJJMKm5HsFWVNNhSJCzTQEmNQdAh8phS7le5S3lZxP4yqqj0/hKvfgLrHwSg9U7p9mM6qY&#10;tx0EKOTmI3prqgdefyhrp+7EPWd0f6H0DtFRiGwMLf6lP+UnSnFItT+1IZ69J22/sHoZ/eJttO3e&#10;A/SLq82i/1gXONo5kN54CiJU+ksi62YWKxUO5pkkZ4HiwVxFpdQuTTkCClHw4aVYRnIgNV/HibVi&#10;ddH1VCRpKWxQxZGCDRowHSYehiMBJZNCm6aSS9omLor0Jl8oYDRpXMWoejxef4DZPJJXic9SEz/F&#10;UdF/75AulngSLD0JGMuTYGeD4RDt9HpWAs6JHIwn5tZKYiRJZGNjY522HhQN8FSE7aJXp9gI+lRq&#10;l6DXXB1S2fv6V5IBKra09IqqbUCSob2+iAipuyU45Z7j0WLWChWTnabswJ67b4t4yo6RG6qH/mn2&#10;ilI315tCXgr2jeYutW+KeDTZYIpsp5JIiXcYFwFhHK1C/kUklUBtbHjosUcf+bVf+aVf+vznzpx5&#10;YGhwgIF+SPrBxuaZqIBCBqHkhm/wh0Lcr+1YjMzmW9/99je+++c/ef0r+cp1t6OWTuyefXh6/2HP&#10;9ExH75CN4kc2lU/upmb2n7HWfYt358fGu9KFxa//zQdBP0pJlbWtOa8XZCAzMuaenBgkWMzmMutr&#10;m8eOHYp0ObDp2Uxy9naMrIju3nfPRaemIZg5o7sZGn0PHIx4Xa5TR5/o7z5qMXZ1h468/uqboFse&#10;T75ey/gtQTLtiemRviGmMNiyhfJ772wkE3VkQ+0Ok8/XEdspdYVQwGr1j3gOHQ8deyA0e/fuoYMD&#10;Vy8tVAvmudubLlN3yNO/sbrm8FQW1+NXbi2hUxIKeY+dmPrKX1xYXr119qkph7eFZ11dT65vrPf3&#10;9H/w4c2V9V0Ehuig7unqTqeSDBsNd1oeOXugr9c/0N/DOKL908MLS8uj057xsW7ydd6yO1A/faJn&#10;eB9KUs1QyDlzbAgVoq2N5MyRwRefP16oRK2WxqUL17/85TdmZh5Y32I+XtEXcgyPRTKZLOzt8+/f&#10;+bUvfGFgBMXC7SxdSQs7hyY/nt893NszWKlH13feiSZubK6vlNNlr8tPIEXF7siBfcr3fKTGcx/W&#10;1/UCHYrqLa4tmoa11JG/H4R+xHnsWaj2H370273n0P+vn1628c/7nnuebc9n6Iv4yMXs2br2A/Zc&#10;y71zoixg297tBdR7VlW72fvf6Wv4W8lQ2wbff+fylZwn7Xv2noK6sZwFS8eDp493RwK72+soTzPV&#10;ulymJdjW3d0tQEkDiers3VvXk9GtgM3ioRGeJnCMEXNCzPB6RdtKKq0qOKRRtFms0Hy1dHvOYTAh&#10;OMUgOA43HkYcj0yGacvkiDlR3SEYUpmAoARyuDgFdLT758U0KE+kEBiiWunj1/Zd5bYKbdM3WGL9&#10;tndvL+8e2KXtl94AH/H92vfcXyd+pV9FGTT9xBJH67/TLyNh9F6woh+jjFt7SLO+VfJ4FZgoqpfw&#10;qLSJlDZGBR4qFEjdNq3h1vanOthQhDlRDicSpzGXga+BImEynTElfI9oHsszU5tBAxTsS4F+oq+j&#10;bCYFftwKbGeSC7gGvK4wsaGfyew2D4kOgAw/1+Ck4hGAqlH2lmFuBAGAZF7QHyrkMgxU8Dzdls+r&#10;EJmSNuE6qDDz5ESIOCefz6dY1NLXIh6OdmO1zrwRPGUuX0DRPCfctrxX0iEXIT50g0q5pPY3HqW9&#10;/NrZ6zRI5SniF3W2ohdfTeyRdVNFIBhxba6HHGf1ciqfVA5MRtjhddpOhW2uKNpqtfdGyqqstB1c&#10;cJaUgALuSlEshf8gekGKJaccmsQ3goOyFBJiARsWC8yvaNar5DtBr2dqbPTUiZlnn3ziEy+/9OjZ&#10;h6YnJ5hBwJCbahWmbk1qbZQgHAyBtVfqjUQmG43Hr9++/cobb37jO9999c13FldWGSwY6ev8pV/+&#10;1NFDU81aOZ+JmS25WGKjVEn293sRW7PbinZTnWivmC6YLYVHnzjAyJl0aru3KzzQ00PzM+SrzoDz&#10;wvm5dCKzuZno6g1Awbty8eboSB+TeGZnl6cnJv/iq+/5ggEk9y5f3d7ezpPk+fzWvl4PB47IwM9c&#10;AYP57fd+uv8IBO00yF69XAs4mdLkpLnn0sXZcpnszry6lkR+ieEkFius5dzLzx+YHh8i7fUGLI8/&#10;eTBTjMEaMxks75+/KV1EpbrLTS64Cxf9vXM3fUFrD4Our2785MdL9MnSrlavtTx+K4XD995erVWb&#10;jDFw28M3ri/6QgFQ4Vbd5PcFU6lUd5dvYIDeIIDBPMoFZx546OC+E3dmb4cj3q2N3KuvLrLz6JZO&#10;5OLAzvv3j4SCvnK5fvnScr1szhfyBw52ooJD18CN6+vQ9nKF7OzcFmtudnYMjQeS6fTMsYfu3L0R&#10;jTHGdH197cblS5c/9cmzlg5PORswdpQXl6586zt/GOmqBYIcrVYymvX7XMBFBBZ7ec89c37PCmsD&#10;u/dxz8oo29EOsPaSEB3j3Hvsnrlvh6T65/f4tfqZNGVZJ1saNdDVyraT07aq7aH2rNf9q9G/3XvA&#10;XhG8/TP9G3U4PvoX7a/3zKJ+C/ft4i96n73f/5xxlSu653vkDQAcQJ82tuouh7mQQzNq3iqiJGUi&#10;6XA4xCEGnk8mYivL85V8xm0x+cwdjmYLsTAUrTGlDPLRrheWAvbPVGvkoom1O/PRpU1bo4ORy1hc&#10;XIpMf4QlhXGUHh7CYUqSWmqHfApcEbcj1CxJBHQwrj74QtGpxTJpQ6DNDD9r/1yZXlknZbHaHlUh&#10;bDpl1J5Ap7/6CxWw7v1cPec9N65DE/0y+jrwE1ocTDsK9WoaplGuRQF6PKkepdq+mdqOKmkWDRbx&#10;GPE3zeZujC4Ho6BPqmKhX0b5S32f2zmdxODUuum2MZpo4O0I+St2K70b5SIDFJiwh2i4CAcoa0xX&#10;oyITC2cEHhwDDRTDEDIiI0LJhJCj1rU4leVghUmA8BGIYJEKicGFcKjkpanKqDbMNiSlISbB3zCi&#10;xRLMBS6OH5La8lhGkOKfeDCZh6qCtK8e3yP1IVSuqzIeWx6sPpREhSQLgFvouWWzabkiZdD5EB0B&#10;hYuJJ1YnYW+B9dfqDbZ1KgTJVB5d/ooURK+cXl5JGYUcYcbSy8OEX8Bd4BpVk6lKqVkyoU6oXEc2&#10;oUi+1rk0vIPwKXQjkSLss7r8EBMDTAhUCAYgDbalotfj7u7qOnBw/9kzpx5/+MFHH3ro5Mwx3E8k&#10;FIQ/QdlLGIqGJogmc1pBs3FW2/H43YWlKzdunv/w4sWr127PL9yeX4ylMi5/kIkF/nDEEwy5fKiF&#10;BDcXsyj2dobNKyuz168lDkyHc9lUMrE+Pm6M+M0MIh3s7Qt3dVgdmVbdONjb09fTWctZhiLDJmNu&#10;dzsR287/0mdeIAsDFTUZbYvzO9lUFtm+YgEZwM5r11fy3JmGobM7lMlUOiOeri73vv29Hq+xw1Z+&#10;7dUP6YY5dMq376hz+qDvzZ8sbC0XzLRXVjp++L2b46PTvT2jb7x5eXgcdlxrK5Y8eXLcZe+gVRMx&#10;BRDZO7eilVpu5lT3tSvbxpZ5crKTBtKJkeHhqbrLX0/uGpBHQwB7aTVttbiTsWwmy8K3pqdGQuHO&#10;bLZ6/dJm0BvxOEKbaxmA+Uwx63EFfu2Xf3Owf/TDCxeCQbfHbZuaHI10BcmHtjbjmxuZDz+4ZTDY&#10;bt3apIftobNH6tVWZ7D75rU1iJfpTGZjLfHOW9svPvdisbRTbWUmJsLpdH5gwHt0ZiQcCd2e3coV&#10;q/B2wr225bUoFM1yLTowYBkd7BwbDsV31zu7qy5Xs15hZLiZutYHH7zm8laOHPfdvbIb9vsQ/1pc&#10;3KS3XnzPPeRXG5e2RW6bZWVo7qci2uC37clHvv6Im2rbJm2h9nKRPXd1zxsoo6UCWP1s94Pq+/6g&#10;/bs9H3PPHagv9jyOiqTveZF7z6+fUyX72qje+2w7pbZnEjP48272I9f/0WdTD5TosJ0n6VyJgV2Y&#10;BJl70yA3X1lesFkMIPY+WNHoV+ZyW2vL2+sr5lbNbbP47TZayTB4LupAxFpqWg62BzSEwie9IdtL&#10;a0s37ya3E4zecVkclSJaMPSZisq/RNAaCSHzETo1g5kl1tS+h5OuB7lpxyP1X62Io40+Hyqn0XZJ&#10;2yb9SLXuukm0fVPld+3MqP0TedjPZYoa1NNRd9uBqydvP16zm9o/UeU7Mdz6p6r7hN+puc6KEAy0&#10;VZPGWB5D/EX4z27UdSwMtG6J5/FY3u3tHV4Cw60dmHKOe/vg/nWI6ZK8j2UBc8O+doZK0ltKJkqg&#10;jReX/lCsqQBuBiO5BV5HUlC7A5zM5wdSw4uIa9dZPVfCFfIYKNH5fIG/FU03EfqkJAdfCqUDJb6p&#10;rLYa3WagMp1MpZXypiQZQkWgWVU+pMDBRQufTcFc3EepqAteh3ZPmb9V6gjAclBQ7NxxxWhQ2aSm&#10;TTeAqZg7XLXbYW/Lin70iKkUU9I39fD7907Rmtt1OxZNu3ydoaoLkQq/oqjou6n2T/tASGcdH4pC&#10;Ig9WfawqLFCiElRoqIbzDGiEc1OZKkQHG96daEIoEbksXZBcLRfe09N17MjhZ595+oXnnn3kkYcn&#10;GT7T0wVxD//UjorUppNCGnITdlu+WLx249rrb77xw1dee/fCxfmllWQuXxNxI+6TB0Kzi6QD9FL8&#10;OXwbh6Uj7LR5Q0EigazT2VqeR5wqRgUtFa8ko2WPNTgx6WPAzP5D/d6gEQoZ6VQo5KHNvqNVoTn0&#10;rVevLs2n1hYLfl9EMpVcfoXB2du5bLqGhls8le/vnxqfGnf5TZ09QUT7Ll3ZHB+HG1mbnhiev7N5&#10;4d0oOtZPPfn41laiUbG/9qOrkU7zx1/en4gy7r3jnXc3xY3awt/+9vlEvJiIlTqa5usfrqHXyDgC&#10;p8PTP9C3djeOQCfz4U88MByN79K+Otw37kbzLNjxo59cmz4aPPPEgZ6R0NB479jk8MbmDjkQDtfl&#10;8vX0dd29u7S6nH7yydOM7YomdgOdlt1UfqB37FMf/7XJsX2v/uxVCIRdkZ5KudnX39/Z1cOgqXPn&#10;rq9Gt48+5BuaCA0OdSd2aqZW4IHjz9y5c1dYNlZnpDvSM2D294Lw5qM7xbdf33rmsYc6A10sndVp&#10;jET68pmOct5568bqzkZ5dLj/s5/6xNFD+/w+w5WLH6ST2Wy2YLchyWGI9HiJAxbu3n3uhYMHDoTh&#10;aCL/NjDiB1He3sqJ79H2QxxPe6ph27Bo46WiVO1I1Bf3HM9HnNO9ZOLnjHX7SdvOYQ+quue32lxl&#10;bQ/VJah/1XdtQ3nvxdrBrb4O+bzHhviIQ/o5v9N+ZNvl/LxLar+cfh1lw+6nTu3na79T/X7VJ/8J&#10;u0jlPXs+U/TbhcgqxtFAz3w6Gcf3dIUDCNqsLSws3LxZyqV9LpvXCSxngAjlIBVSPQ1QbWw0ixA2&#10;NlpBp7sYS965cnNrcc1QrsPqdSJq2WEqV8ucRBIdjBY1Hmyi9CQKtiY1BmUy5F9pLkJMUXseJXIl&#10;dllHEWod22X69ndqjdUKyv1t1+vv39e/2/eot6/yU+WF2j0ikmcJ1NNWW9mjFSiM7N6e0rdUElxZ&#10;Z52QaWpve4YCzwDExPWKiYZzLAOhgbBp0yQKNopysGq2347ucNoAv7SBVFV0lVS1MTed+MiTSqGc&#10;xibhGljwPUWruaw0dfghFQxJp6RjUxaWB7K2YGWqxmMFbdNtJSysSg4aW7SJl8u8ooiuKeRNZM3U&#10;k0gbFvedhiBQFEMrk81Ed2OUyrktwUCQC1WD77hfbcIkVwe3nt3CK2OvAd/I5EhxeHJR2IHESpuR&#10;quezFCrI0K0zgnKTNwC1laXek6NKIqia+AydZaoSmngR+Wfvh+1trLxO20urtFh8nmQ8bahBtrY4&#10;WnXoFFKrtQ/ai6qa2MTR82tdGNM1RYW/CdRbLZd5k4SyUAYqhSKQYo4IOZv1ez1Bv+/MAw/82q/8&#10;8ssvvvDsM089/NDxcCjCNVZK1KskSyOL58OBYeZp8fGmjpW11VffeONrf/31b37n21euX8+VioGu&#10;bi+TMuFreLzcGJYGl1tFFghKjmr/xp2DnY6P7nPaqY1lI53u8+fev3VjrVCq47A8ngDrdHd2fWdn&#10;i2ZrFnthcT0Y7rp24zZRwde/9rNEbPfEzHDAb33h+UegdsfjlaXl6OjECEMsisWq399ld7lXN3Zf&#10;ef3ylRt3fGEzgcLNW5v9/faeXhbDvLW2i8cl7mQXvf3OxXiSlGJncy114kRfV6cn7Auceeh0KGLP&#10;5ooDA0OTU1Ovv3apWm6dPv5QOdfcWo+zCKzXLg7DFWa2zeZ24fTDo1RrUrEsHLf3z31AevzEU8dK&#10;tWah0bg1v/ZXf3UhlcjYbb5jxw9cu7FAkbK7N7i0slorG2ZmDm3vrE9Od9kc1nS+Xsg2dtazf/5n&#10;X08nc8FAZP/0zBNPPP+///9+79wHl3PQ1fPVoXF/36gb+PbKxTWzwR3p7Cbz/8pXfgb5ZXUl9aMf&#10;30CxvXvIxYrFd2sBr6eva+hrX/lJb7/vrbdvffjBcigw1KyFCB5OzBy5eun20089CW8ml92IbUc3&#10;llO/+suPQ7Fjhl2+lHr2qSfn5u+YLOWNre2eTm4jM2TT77yzmkiWTS/++u/cM9/3ij1tU72XzLSd&#10;wp4B149XXkB/IZZEB9B7sajey9qlaafVxuj3PI/G3FSnajv2bju3Pfeinu1v+Z49L3XPHypD+F/7&#10;aLsW7c7an20Xd8+Tti3yf/U57v2CbILAWdlxjUcppylTcHgf9GhXYe2Q4beq5Xw8tnp3PhONQivw&#10;wIdiUhKBfou4TUf9YD8dgC+FbE7wYIMZkO3ulZvldM6BAh8d9TLXUgB7/hGITY0YxWTda/pWjoe2&#10;HyWQo1pH0RNrJxqyoGI7NDCqXIt8117lvfxA0QG1S9BBRdv38K3CsvZCDfXmlQXUrrx905XBb28O&#10;vRP0sygvrP9E3Xmj0HA1s0AQIeUz9d/xK0FzVBlc5LXVNFXxKdgzKRlIr4zACqxsjVY8ae6nOk++&#10;gXvSf8UlUHtp9wDsvQuuhSUWmKkpjkb5niCmTum51bl9YHEYaZliJPmjVTdISr6iEEERCUUEvyyE&#10;Kwi+eJ3unm5AL52zcGXUcIQap0A/lhiUDIoakDrIErBYIOCHNACrjXen+WAaolSVGMn5oGbxvBkg&#10;m0qF1CYQDAjlWkFq4mPUcWAVxEBDHKZmWKJzH0ue5ZZws5ksyVLghDQrW98SXd1RSY/cunslN6Gb&#10;S8+QmGn9BuWNq6F8eBgBHnWxrZ0AyfnVvclyVuUmqV+Kl9IK0zK8CPBQRozL+xIhCZJTdne9UsnA&#10;m8gX0ISYGBk5eujwU08+RorzxOOPHjt6GFIWLpNrzmUov1e8XuZ7GhFWgeaer1a3duM37tx56933&#10;vv/DH3/n+z9449331jk1Xl//8HDP0FCkv49pSWrbk8cCT4t35b1yIHSXKyGZ3+/tDDONpOD1NJHk&#10;rRSs6VQrlt4NdHV1DQz/7I1L+w5NejsNTlvw8vlYYtfV139oZT2J2is1+9h6c/++sNlKA3HSH2lN&#10;H+lpNP0Tk4cXFxfwIhs7qel9B2PJVDybAV3t7ve3Oqq5TLlRrR89EnnpxYdXV7eT8dzEROfJMwOk&#10;zNs7iWCfJRix+AM2l9Wxf2Lf0sJyNLlBN8zIRHhorKezq3NidNrccs3f3gCA3IlGgTb2HR7ciG45&#10;7eUHHti3vZGhOfnlT5ye3h8u5HcJryLhzutXGJptml1IXb6+UckbbSYIal1/9pUfphmE1yx2dtvR&#10;Q3fa/BNjkygAFvPldKYU6e2tV+g69C4vbn7+s1/41Cd+2dD0ffe7r/mC/rXtNaPV4PRSpjKV8h3O&#10;jgOXzq9B13UE8oubVxjrMDyE+NfhdIpQivGKTCldrNRM+/cPp5LJTDy3vZkZHhiJ7VZczrDD4Vle&#10;nk/F80uz8a3oxtLabE+Pd6R/fOn21uOPvtSsuihuzS3f9YQQzCtu7mwT4RzZN+Swmda2U6urxQsf&#10;Jkwv/frvqGPfdid/2warkPeeebn/sI/8XIoI+hm0zdEB971cpm2q9jzZPTMmMZeya+08REVfe5Wg&#10;/4rvUeiQjsHVH7bd09/tf+Rk6qu4/7F3XR+J9O/5oXaG83d7MwmkxUKJMdc5hhxL3AiToaQDA4JS&#10;aXb21vr83cz2Dgo6LgyosYnjscmslhZJC4Ei7F7kscAKoKDCZysm03ev3thcWLHUIL+Bmkt/qMjy&#10;E/BYLXQV2EWiTUA28TeqY0Pp10v2o6J8ed/ie0RHR5a+fZ/UxJS2d2k7c+WHVdgr70EFtnv3te17&#10;9P1RrnTvi7YjUc5sb4fslZDk5dSHyph1FtX2SWJ21dPoakq7hUVxqHQHTnsXafKuEufCJqLqAE+G&#10;saEYXiEfk0+AeFNrZwW4XDA3abxx2HlelduJAIAkB/cgV/W0MvRaGBfCc0NrqCMcKFg6KhS6cVTw&#10;vLSKs1hZCbu5YBFnY24sll7pqZEmsNRkYGQ5dIAqJEC/zfYoT/wNJliR14R8RdCtiQCih6bqKMr1&#10;KjKCUtuUJ1Y5HG+dW0ecDk6FvyGk4M9lipra/vxWaHVSH6KBJ8+f6FltciVkey6QRhSQaVEsE99o&#10;jqispF5odXAUD1opnu1puwlzQSG1Ok2UmpOiO+v7oJp5lPCE3igqKZUrUeOr7wUcKhXb2yFKjZTr&#10;ZHQ3H5S/YPEiXnbm5MmnHsfXPHrm1AMHDx4AYRM3aSbPgGBRVjqhHYwuwt5Hd7bX11Y/vPjBj157&#10;40dvvP3e+x/cuDUbS6ZRHwp19YR7ekPdve5AEE4b1MB8RQZiCNaI7lgTaW2DkG1kv7RQiAoFvLSb&#10;+NyU5hw+h9+BtnsHDEPX0FjvhWvntrPboUH/5dnlBx7ePzExubtbuHxl5YnHPlZv+Kq1UGfwlNM6&#10;EfaPHN4/sbo0x9DadK50485WZ08/igPVSr530Lu0Fu3qCheqpdXtGLOBgmFKgB2d/s7ludjIMMX8&#10;ciyeDgc9qWSWlrzLH67TB5zMVDbXC1vrhVAQmLJ17q27E9MDV64tBcP+bXSbs7lQKBgOw4yDipnb&#10;jKZGp31Pv/BAMOKg1/yRh49nktb+UV+g02pu2XpDAzcuLl88v5GINdf521o+3O87OD354x+fI7Es&#10;14pkpNls7c7d3WDQOtA7vL623NVjP3S0bwV5nK3M9nru6cc+8fyzHz+471i1ZHQ7e/ArCytzRlvF&#10;4TUurW2HIt7tnZ033/zgyLHRz3/+44jVjgyO/eh7F0mYGlV7OpMuVgso8qfLhGyN4VErwkUrd5PE&#10;2EcOHXjo7PGZ40d3EzsfXroSCFmeevp0qQHpStgUI/0jN67dRrvj9tytWDr1/KeOWTzleHp3aytd&#10;zjenRrpZLhThe/vGzp1bMr38G7/b7rr4iNu5H9XqTgsd87Zt1b2At/0Hut58D/7Xh1U7BX0wdNi7&#10;Fx9rC9c2ku1HqrhbhenK8LX9QttC3fN72ke1w/Q9IoR+pravU/DC/U9FuNVVmnuf+rfqBTVGpG3w&#10;3k/bj5Or/sh6yJdKkUXSDLlG9Xr8pYjvSjMajT60DZvQPpm/eSO5vQWaEwB1EbpvC7WUOu2M/IkJ&#10;lWSZOImFQgZ0a25x/satUgIOgij4S3c4AJpMF+1ooXFgNIJ6UxmSrIfaqyguSwIgYlla006NDdV1&#10;HdUzvte1rnorZcVlXXSdR2yJvhHtL/Tla6OlF1StvnpODdK1EyD5tQJh5EGK+qj8lvQF7lmo+3eA&#10;579HEFAvJ7CVeiG5RKlUK+19qXIBdsnIbxtBuI7NKUlnUOcq5GxuZ//o8INnz376c5956pmnb9+5&#10;Q6LA81JgBX/z00Oo+hb3JDIVR069V73NeD18j8wthVaAOk5nMG/uYDwZcmyIrvLSVE0kQaPuUm9w&#10;xnJo27QQ8Lf7sWNuD1kOy62yR1lb/Zy4EGnEKRTwONwFoD9UQfmQt6OVAqSEpLMEpmJXqN9wzVJo&#10;hp3I+FP1oQQO1IZTxAoeLxMQSMhqNTKbFL3yxSK/I6YXIN+LQgqUFLVcAE2YfEQubIB1dXyPpCe0&#10;l6o7qO61XIFKYVTvTluoVMA0AEG+lZKPEtGRBIu6WpXeI0klxawrlXFqLJp+AobMsmi1COHdNZq6&#10;L5TVA+tLJOO4E2z96PDwA6dOPPXUE88/++wDJ09MjI11hkNgZzw/10STLskkl8qWoTQJmMPKUKi7&#10;dPny//qv/tXaxubi0nKmXDdKiS0YDHfyL9AWChP4RmSpmCjOajpcyIrToAk+asRvweYA8uT2uJww&#10;FEUFNhQMULcGbGBKktPka6mGhXoz6/QY0/ncXXoUdpbN7qbb7+7qmjIY/U8/+6mB/oMGY2dX9/Fq&#10;acRi7Ivu7Cbjya3NDX/I3Ds4kMhU7B7/0vJyJOTOl2OlanFlfaduqMXSJZr5CVvwpE6LN5csAI6y&#10;+OlMweNyjo4O3769ceNGCiXAvoHQpz75XG83Y0Nj9PSsL6R34YEVKvFkHt3oS5fnFhYX3nr7wsiY&#10;/+nnzgTDzfHpnpt37/hCtoPTPW+8dunv/+b/sB2f24quYfZ7O0cufXB7bOhwpKu/bi3H8zGn14Qm&#10;9/Vri/lCNcj0hbD3mWce9HqhsdR/9IPb6xuxQil16sGRaDydLThadS8Vr1/75S/29w0w5LRSpkPA&#10;+8Of/GBlY75mqEYTpWNHh2FhU1GFQXD37nwdoT5j/5WLdzJpRsWXs6V0tVkengx0Ddgj/Y4nnjh4&#10;cGry1OGZj3/sGbCMeHL9Bz/68etvXMZGTO3rHB4JzTJUwtVVzFHky6F+bbYXN3d3U6SThRhNVEeO&#10;jq0sxr2OgNNKcbfV0ztWLntqDZfxD15LyeHda/m8b+iVbd1TxNgzUzyMyZDKcN9zNr9go/W3bdN3&#10;D5C5HwkrrH8vYREeEcdGPsWsyTHCdCjVAIU1S9uzMpfaK2nARlAv1f6vOiGlfsrFyHmRsFdquaA5&#10;QoTFMmAKNOtK5wEqQJeqqTIp8qfyA5ngibajNgvqyfElSmpenp7jSAu6XKeEmtpmK98jT6gV4PeC&#10;Mgkxrc38rcvn33791WR002kxeF1mryhXV0iAGKhuatYBekrZbPTmSj6WqZYbnBzRbSOPgYxrtni8&#10;3nKxTOchHN5kLBGgs51eAKUNrCSyZJaJvA0tG6zdh6a0qQ9tjJTRVG9NUdSUAqM0XPJ2lKHUwa48&#10;UfuZVdaiJhnj2drhxt5Sy6tpX6tKB22XrCSxpeog6I0UA0Srn9ieV+HZoTdBLeexQhBXQCVJBnaD&#10;1khhHiu1f7nB9OE0GqjpFpFQtVnHpqZOPvzQ1JFDkeFB6VkyGoup7P/6W/80txG1NVqzt26HgiHG&#10;O8pF4rFEiUCGx7Q9p06IjcYq5NRmy1mzNO3ONOP4JoYyLge+spDKCBFQ2Hzo5gmhGrI6SQYLDnGA&#10;PySQl4WzwNoSqWnMLvkXkJesJIU6jJ+LeWJ0riiiBFqconwk20a+NRiK1GSgqNWq4latVq/Ph2fS&#10;qy3Yl2xJWLAy7I0X4coLRZF/o1mdFwXT05mQPjr8DyqdDpr4c1wKDHuONUA91dpMKqE8uPSCyQwi&#10;xfzmCvAfmpohp0AOqYBVqjgpd0/VgSSqgOXMNscXwhTADeNZ1AGC1qFgN9klBlgEkuJLjCEEB9Ic&#10;op9AwDsxOXTgwAGmqKFWx0VCQsMl612k+nYgcJCnw1MHt6yw13DBuF7epVA2Osz0PP7Jf/5KIBQR&#10;zgdHRSnfqpxKzheVUJZVs/TxMOSdMvGhWUf5g6vlxywdKb/eNtx7tWhyNLh6a9PucwSLubrbly6W&#10;t+3WzlvzV5PFjZXonWCPaye1HnY9Yqr1dNR2nHb3C89+2mzwA186bY1iYS66+8Gb73zFZq/NL6ys&#10;LGe/+MtnZ/Z3Ifh/c251eLzvg4urq+vF8cnI6moyk6pajLb9+ybnlm6yTz/+0lP/2//25avXYpGe&#10;cCJNUcbw6JPHHHaj224+efTw3PW5916/sv+B8LGHxv7gSz8rZGsEl089eRq+0e2bd8ZGh0+eOHbz&#10;9vX3zl92uE0hj/fVn61GOkE7jP/P//5jf/m1nz771NF4NDY6OJiIJSB2zy1s0NOZilcLRQbB2+7e&#10;SZ44eVR02KYt3b3G//QnV+Fb93b7yo36zbnUxz7/P1ianvG+0UOTQxMD3XdvXILqtLaS/Po3vt+w&#10;p3YKtzw9Nfqlex3+mVP9b7x1S4Rna5Ybl+Pj42P9o8EDx7s6e92/9x++192FYC7MKXOvP9gTCBTT&#10;iQcfHAI2fuUnSxjFQNDz6c990uONoNu2tNk5OHL0r//qX/Z2NvsiwN35z3z2YbcrfHd+64c/Pvdr&#10;X3j85pWld99a6B1z//qv/0pqx5ovbwl596Xf+KfKnN3LUrSbaQezisS6l6QofROVLqjdvPfF/UTi&#10;oynHXt7TzkM4CYrW1X6udg4lL6PLqfqUKJekXcteotIuGIlj0EmUZB28tC42tkk7mhMhZ4XGgbaC&#10;ts5stNVl3wqviQ4DAb2lQkxDDGp2CONrtU1lU9W/YpjbBQp1LFRqoQ2yuti2evd9QqBOEvg5awVb&#10;DTJO//DEoWOnA5G+Yo00nBJciTcEBIx4r6FcyyfSd6/fzuzmiJ1Em9Js5YqtAMa9vX2T4weOHrM5&#10;7OlkCsi/Xq7K4FGRQNayN+2Q9h6HrU1Ul0pFu7qjUiA9801clFotlf8oNFQery5X/Uj5MFUt0G9U&#10;hQt7SyD2SFnOtqPd+yv1h+KHpF6g4VW1SNpSCTYi1oo/pvgsblWxcqWFBUIBPQhEBvQK8lIWU4UE&#10;3mIK9/eMHtx39uXnPv4rn3/qYy/1TU0YPM5Ms8aU4O1EnNv29qtvtEoVQ6ka29kl8sUM6exXm3Xt&#10;88RMq6kQfGJZucNW2OtmcwFeYTjA8D7UQ+E7S9Ijwtwtgn8l4+ZW6YJUzpVujgBiPGexVADtBvXi&#10;VejX4T9idmy8EAlFmVN2CNkJ75ZBonxim4luWQ5MIfmKFibQDlhcjsr4dRkGqAoIkWSLFIoLZmVo&#10;ylcqOw4pUek51vqOqYocthfDjYPc2dnm5cizuLfoGsgNVrmf8noyAFBuoiQ9qsNGKxeoLcGPxWqj&#10;Y07UguMBJ2RGqtlSLZNnwkSSpIHETAOA3D4VtpHusIoNj9vFKOWDB/Y9+sjDL77w/DNPPX7i5DHq&#10;N9xiFofqC+8LfUL2MIvDbU0kk7fu3jl/4eJffv1bTMk8ffpwLl+UWESyaRHhyBRKV27ctji8tRaH&#10;V96pvk5JAYVaQZ4jPdP4Ob9PFp13xTf0TFHWlx5qmQrR9nLyvpQchU7gFNVchu7lyrFytVSrWQPB&#10;vu7usXDnRFf3pNURspoPmDv6qfl1dNgHhoYlrqihElviYCVSuVLVsL6RdLv93LVMMpfaiY9PMoLU&#10;zZBYnvzs2eOUP3idgK+zUKhywRs78Vs3d6ymxjvvLFCUzOQRvmDcWm15ZXV9ffPswzOZVO4733mF&#10;2xjo8V+4cvfmjRQ6PkCGp8+cpIsYkaz3z8++8sqH83MbyPxwNz0e32c/9xRUi7GJ3lAosrGBZqjj&#10;8tVlhOz7BgOPnD1y+GB/f6/z8cdPDI/0Ly5tZ9P1ubmNRitjsZf7B12f/dRZMkJTR+eBI/tvLaxN&#10;H3q8o+W8de2mx1kbH7e6fWtmW7RlTExMTBNbbe/ED89Mby3FGykPQC/cvH3TkemJo33dU6dOPf7B&#10;xcvNjjqzE5GVy6YNomhq6rhzdSeTyHECyrXs2EToxLGRRx4+OjTQT1OA3UZW2orGreOTR1yuzGOP&#10;TraacSCCQwdHt7ZSt65vvPvW+u7ODtXLQNA6daS/UQsOBj+5cDe6srQr9R5tYFXM9VHHs4dE6QqM&#10;cjzK7rcdRttiqb+471M+8iR7DqztyQRpUdLKbW8kBlvNR1A+Sfke9USSUWk8TMuMyneaqasIC9r/&#10;GSrtPjpNPub2KbgFgwNqBedMUAj2GTwwN2gzHTjgOkZMHSUYgw3kvMVgjQYRE5kRwSYwl35vokwl&#10;CYL8pagaK66yyB1K5tAWC9Husv0p2tbq8tU7IBYl9rdRnWsand3dIwf2H+vrHrAYLPlUIZvIFpK5&#10;zZXN+duL9QrTFmwmortAKNDbOzA5OXH06MjBA72jo53dXQypXFtZwY/BT3WIkr9EucrSS+wqq7lH&#10;ZlJQmPxEpThtR3mfAaijaOV7dCFfLaL23/IsypeLqdMeRGNBe/GFXnFREt37q71bqzyUthnqNRW4&#10;Bugkmu00IbHmREsyVUgWxWKuicI+9r6jSI8tds1ucXeFRw8feODJRx976fmzLzw789jZyOSYPRiA&#10;qItEM5whSICxRJJJvZ2+wFs//KmpVDNXGrl0xukBgySGkMXQMNe9Pdbehio545Sb60aGw5SQZA0H&#10;iJABSpnfI7tESukGkkdcJ65GHBhJBmAKajWUJmR8PX12FqG00YZAAW6P6imiOCZJDQGs8AYgdTK7&#10;moxV7o6J5lOY0Uqnpz2ITxWimBWEzKjokkFJgKQm6ZbFQpqF1o7MSiC7UqGQxHEqx+BLUiKaDVGB&#10;oy1Ixn2a2CmiYiltEVYLL5/LZVSOJxJwWoNACAIq4FLdQhoXVdxDFIAAokhleZc80kB7ssjOclB4&#10;NBAZtpymJmrUqUyiXEb/oenzucfHRk6cOPrYY2cffOj08eNH6cXp7okw24GchlViM3DlHr+fA8IV&#10;rq1vXr91682333njzTff//DD6zdvraxtIOZ9+ODBocFhiG/UeBhNxCLzzqnpX752E9lwSYkZUsWk&#10;ENHAVWwPIdRwcQgjCsQM85DFl21FeKj0h/AtSk5CUTnlbMr+VW9LzkDTVK8YKmyzQi3H2BGGUrQ6&#10;oBDgr4OGZtja0WVseJpce1U4JoNDXWZrmVq7iJXXWnOza2MjR48cfIAp10JytDiqWVJn4/zi5ujY&#10;1IUP5pZXdwEA5+aoVMXX19Pb23GMU1cnuq4dVC8OHRpjz6KQEw66KqXqgemBvt5O+mkGBsOzKFpv&#10;JdbX84loBe1Y5phglLa3t96/MO91Owd7+6M7Ga8rQE/BJz/9/Nf/5rudEfpvjJcvz83diXOIOPMP&#10;nj460B9JJraTyd1A0B7uDHCwLl1cQGEDAZ7f/AdPP/nsvmw+UclbX/np9XzBmC7uHDw2dfrMMwNd&#10;I/QPPnp26ubdb8ytf88V3LG6UmwGj6ezUXe//vo7n375Hz549HPUAu7cuQpeClexp5s7f+TWrdXN&#10;zXyz4Wk1fMm4gX6PqaFhc4uovUQr9oMPjRP1kbFTu+7t7v7aX3w/GKiFw40Oe8jmtsdil4dHLJVK&#10;tL/bf/vW+uLirtPl3dyK5XM1JmT1DDr2Hx3yWKet+Zde/fHKD793yfTyr/9Tba3aofC9L1R8Kzdb&#10;JRA66m7jGnvlk70g+O/wPff8WNvz0CXAaW+H2NrH6IynnUqoREpdRTuN0vmWPGov7Wq7OO0kGcsh&#10;tRPRQ6sayHUMlCKbYOBgVQx+BMthKpRTzmoDlJyDo+ZAN9VcEB6sCvS0C9MEorpN1GROokes1t5a&#10;8N6lEwRTrKTTlNKn8ps6T1OLojMKZWPF9ygQT2pznDTBZsSVcV8PTE+PDg3Qkfj+e++tr61h1Toj&#10;XQPTU32T0+OHj4wfPdozOUkLMhfKOHNWaG1lLRNL2gymUjZPkRmGlVC/FNCmERXthVRap15/D9jU&#10;kYOOA9Q9bV+SvkhlqfXjVR6015Co4FYVI+uanMItlQdSVlHbd93TrvaCvjGqtUiN59HprDgqSTw4&#10;2wSvKiIQNjjzvbPVEorvKAL5eyMzjzz0/Gc/9cynPz7zxCN9+6fMnQGachngVaPnvKOj2DJsptPv&#10;X7n6xnvnPrh46ea1m0f3Hbx+/oITgZx8KRbb9fh9omKpAEMpYNyf0dBGAuXGqgFCZvIek7nIRKTO&#10;IGpFhgazJnXeIygqvgfxECxfBvFFBNaYiaBsnyZSU0/QcyUIrCV1M5txOWiHQLRDE4x0AaoAMxKg&#10;AIhWM+4W48ingo/wH8I5KZYgW6fSKeSo+Vu6WAIBSG0BUgxCdZ1X61vCT/haKG1ganlRPaCSr/pJ&#10;hY8A41wGj8qqy+aEn4KLxIdpLExIEzJ9gMfgIyWtEVBN5e8afhRkkmkxLUgKkjWI65VtL9FeA4Ze&#10;JkNACvU8GPQPD/c/cvbMxz724pNPPHr48AHE08LhoExhVbMN2loazC3yeeAIoizwwaUrP/zpTyGn&#10;vfXeOTi+aLoA/jFqL8Rw0O4eEsiR4cH+vl4WQlWwJOsl0czkC9dv3WH8OP5EutTQLKB91I43lMUX&#10;H6P8kJTNBOaV8KYKeigz62CgiKMVVXd65WnxVCkfoB8/rxHQdBSqTfodU3QPV+sgVw5iD6OV6RdZ&#10;Q0eJSU0Eq8V8ggyRLdnfF+Ft0T1qNnhLBRvymD3dE9AxL3z43iNPnmYZUzvVuqGaLmR2kolAOEDO&#10;vLC0GdtlVkLVULMVUq1yrpyMV+geDoV8mxs091SgsdRLjXyiau9wd4fGo5vFyYnj3/7ua1vb5WQC&#10;waxWrSIQ9GNPnCoU0zCTYtFsIl7IpsuHDh1Dg+CDD6+Fw5GFxe3z76+TRjPXDpgWEHj/1GB0awdQ&#10;+PbN1eWF2NLS9oMPndp/eKzD0hoajczenQPB+/DCIoBedDe/vLJzdzGeK+ByXYVMemKs0+0uUIA+&#10;f+56Yjd/4+qmoUGHQGBhcTmV2e0O9/WER9c3r23u3LU6qvHUlsFMk1lu/8H9qUwRKs3iykqumMkk&#10;4tl4at+BkURqJ9Lrevypk+zHleXtZq3JaLu3X1u0Wcs93YamveXwN1328tLdu5Vc9dzba+GwP9zr&#10;7h70PvjIwUrJkEqlZ46P055XK/ob5eC3f/DVXHXT+IdvZLRP0RUQbU2151ABroS1Ot3RQbKyYBoU&#10;aIM39+zdXmCsTOBHDKL+GsxCJKV0c6ay3tpgqBRHHIxiNfCdBsC0mVRlIG1N2y8qhpE/L8KitZpp&#10;DTdQgyWiwK5wMEvFne3NRDymROY7UumcwehEg4tjzHsjohIhYY8XE6O1GpW0Mx01NTyZpOyqXUPQ&#10;G+xau4LSfk/KB2uL365p61/sZQ/q+jQcY7bUpL7eothjNXKLMjAzXYZqbG3+m1/9L/n4zsTQQJCK&#10;eW8f5T+COFrvuA5YbcLMMhqDZtv7P311986CIV2o5wrhYJCyNi5HD5QUsRgV6ElFpy0AKt9p7pkC&#10;azQipZa0zWeT0LDdvCXaqu0Wdu20VLFKKklSQFBxt9IFaN9+3VsoJp7GkbbbEs8jXkfJKEhepGrc&#10;6gbqxFRGP5BJ8C+3qmA2RgYHZk6cOPngmZGpCbvPlyzk06UiPFn6oaj8YJUozxAszwvcvrabSPJO&#10;6fF0U8bIZP/hZz7/pX/2vzizZUepNjc3yxR7iG7a24JHqQE2ilWhjLFG4bC11DqcVXPD7kx63a3p&#10;0bzbRU0JLXtCH/gGGF5pK2XiEQJuxQL2ne0BV433Sd6DQQfWc/InjQZEa2byUNKgjgUyFgqHeLAs&#10;keYvsyaIjKkyh0yWq+HdRORa6ZM28DXinFTMjvvBtfBLISWrD+6X6PaUYcSmZaSbocX7QmIHChzP&#10;DDTXloXVpUpawWxooRZrpSKuB5kMmY4LuCiZOOZaoGNRDW1Tz4X9rLuRuR2MacGQY6hJ6nhaWZ9a&#10;lYvhFAwPD01PT01OTPT0dvcOdCJiBrinbrdIP7BCII14PnQWuAbqN3CC33zrHW5TdDdK6hOORLxe&#10;PwgSW4R1lwGvHSaKWLxOIhY/dfzYF371pbWlbdEmIFVsNJ0e/+rmzpf/8m9sQFsdVtSNcJoshQpU&#10;hIeiWJwyu04fdtFo59VZHBUVsaS4J/pu+RXXz2PxH2KJFBnBYip2mGnpSZgNgx2GCO6tWmdWFqD1&#10;Dgiv1zpUqeSSsZjL7AFOnDl20OOzKw9toTOihb6ahcS48O3v/acOayLktVV2Cy9+8tg3fvDHVnfz&#10;7vzi6npu34FgKlHeWStUc8Q+bpQ1gzTS+JpbG1tYnTOnDk6OTs3Prn1w4c6LL30aGc2NnR13wIe+&#10;wOz8VdJL5tHNHDuS5ApS0WeePXLs6L4ffvfdvq6Rc+/QhRrGCL32+q1It9Xrl3Ibh4n5fH29qAk3&#10;J0Y6Gav63W/+dHeHeUWt518+dvTkoVfefrfcMIfDvV/7i9eqpWZn0PrwmTPLK7s7u/m33p8dGAlQ&#10;oHr+yWdLuWw2udbbbYbQzt5DrqK3ex+jDXz+QW7bn/7RXxyaOPWt7/9+uMfw8qcOtYz1mZljhYzr&#10;q3/+aiKOy28EOv2lRmZnab3b5ynV4w88ODpzYvTatRtDA/5HHzzyV3/2Cqorzz95zGhMuz2VZXro&#10;vL0Lt+Zi6ykmxn7p/3zLF7aefa6/bzgSj5VN5f5odNnmrDz19POGek+jMPQP/sn/fTe1a/yjN7Jt&#10;074XxretqjIkylkontieERYYue0JVOSv2hLa3uEjzuee77n3hYicoNCtoDNtJnEhyo6p5KZd1xHU&#10;W+UPbaRNPUInGnI5ep4p/qlsLEvFFf8BnaZZzcSiqXg0l04mdnegv5yYOcajzp1/f3kDXjlDQWUg&#10;CnVdCQaZRKAGdhFc0gMAz8Zkczn8nRwDQVpcHh4gPXpq4nS7EqumWclgGGXl+U/F+8op/q2cAyib&#10;lIAO9Gop14QelYrFtlbWF+7UcslGITM9POCBtWM2ZRHVsUFkMjekQmQiHuOZiLF9ho5X//pbpdWt&#10;8lbC0erw+L1cLPZdTetRqYzKRTQMeT9WkPOvq1+a8awwunaKJidXVllBmXu1LLXAOrUVicm275FH&#10;8BPpA5Gfy71Svoc6gU6N71HWkSojIJV7KNM4wShotJRyCLUCYJ5IV2R8YrxvaGj48EF/VwSHj0pM&#10;sVZDoouWJdAw3A/tz8ilrG5sRHfjhUxR3iD6AkywFmMNdll1tgy/8twLf/A//QtPseatNW/cuNY5&#10;1MO9w0ixP8Cm2m0x2vnsfVQpWxhb7pq14XDje+B1Zl1OY9UA14Bwgx4ffAfdgBanx+lFt6qs9Nak&#10;tYXrVxUFAdYgjLKY3H6qdJB42/UbpaODw1O3Q9paJcuBxYVoLBtGFxXVzDeSBZnHoHpo5NGaRi7Z&#10;BpgZ4j1QroVCxuvi85TqgejTKE42p570XfgIojArLVC4njo6OoRWQndpNjLphCTgMshcYcKqFVXS&#10;UEWiUSOAJUoBo4IjQAcs4RXPhuFmCFA4HO7q6hwbHxscHIRWK2tBhQfzCQtGVf7xWmLrJYCg0TKx&#10;vrGFp1ldWd3Y2kJp2h8Iub1eH9NAaOtBeMZikaxDHVaWhj+RCyAIrFSOHT748gtPpRMJqBUkvSQo&#10;3kBobSf+lb/6hsUp9R5KzUJWE6qgQMq4HKHzyLaT1LQd6aJVpXilkq7hKKSrRwS8RQWVVFVuhFgg&#10;AEdPw+j1Fy2B1XQ8YjVPpTMi/eHwoPCzVMqVrPXBHKpotVxfZ5gcBbqEzw8hAiEJpjTZiwWDpSNE&#10;GvStb31na3uxM2ge7rQ6A+l3P/y+H8FSN1PDS5s7m7s7xVallY1XR/oHG82iN+TqG+55540PeyOe&#10;aqHkc7p7Ort7ekac7nA63/jw+h0m1wIdJjKzDhdArYnGL/jz65sbLBTBZL3SYlYgnoM3HOmmDTcw&#10;PTXx/gfn84VsT58fxj5xNRxQO8FZqX7p/a2BHvuxo9N0Aj354qlobvvDq8vrG2XEsC1Nk8/JUFMb&#10;C0Qwksrnu3q7tqO7Q32jEX9fPpUP+mypxEr/oOfMQ0evXr85PnbE5ehxuwc/uPDej3749YcfOdA3&#10;YD96vHtzZ3lqeshu6/4v/+nV134KF64j1BUot3LjAyOMs6t1pJ9/8eR7566ePDG1sbb50Onx1GZi&#10;rKfPwomoJccnHOslZ8sR2FxbcJjsl99f/dH3Np/72NgX/vFTiXQexvmPvnWzs5NhE7bpcYaoltkN&#10;P/jJO5ev7/yi7/nFlEUF+nuOR4zNHgSmy/g6HdnzVmKL5Qn+llFWKQKAM55HWGRSuWevCguTfEiN&#10;ieSUKThCThN7WHye0hQRu0Doxo4Uk08Rmz/hdDU7zCXKvZVCPra9mYptl3NYljpqHlJ1MJuPHj78&#10;4IMPcirWdnbpgmZ/KxgESCMbi8UhLyXiiVQ6Dc2IgC7PIPIWVR9a6CX2BO4g21df+yFW8a+IdkKK&#10;8vkA6TAtCvPigmXqsGrCELOsSuxy9qpw4sv4wATxpcNuwSMuzc/iHe0mg9duDXpc+CWgdjSpwX3E&#10;6COHYDVzmHhfbDVbsfr6N77biqZya9v2Zocr6OWI8nqKGCbtMBLbK2vCWt9beg5hmxqgUh91dAVy&#10;0RfWTkwVwVDVs5UrUgGFIOlqypkqVLRT2TYvTlIK4VJz5CktiCsSTrkEplhnCuUilsIcZVqccKNu&#10;h8vv9UfCkwDetD90hsJdEYvDnqvWuH+8GgeDemwym9va3eVzB7V6uqsxVaLWYKuVELeTUaH4Mz02&#10;lLsZsNuee+D07//z/zlYa1nzxaWF+c7+bnIUveuwyzL0RUIB8ad6G/KmqhCSDS03vFSTLRcONCaG&#10;cy7SzlY+mYE6XZNsrWEHAUZKwOenDMMisM2kUsJFElzLJD4QIfkQW6dCHcHfVHLH1zLJQM3aEZU2&#10;TJcaO6pmmMrN5NmEtgycqx6v5A94sHQsqS5bWnzQySb6EIyOlVS5o47E9H3D54p3IgADWdL1Hj4Y&#10;8sSJAThG8pnMnlMAdqZaowQK5l/y9Tb7yyp5Bhge541Gzq5QsLe7a2RkGMcD6CfCXlSHFVODm8jJ&#10;khKLaNaZSVUB/WKxxCqTO9bWkknuFYqZBgh7vDUOaSAYZDcI9UxRuuWMsg/ZG3TfCG1d1kw2J3uj&#10;VpmeGHv2qcc5lfgNHGm+WEIFB9btf/7a181Ob6UBVmgBt5CVEN/zEUKRQA5yolQqTycWTEmhVYgV&#10;UntWdfyIP5aoSPY50WeT+cx9femBIxu3bxVbjaHYrrdaxUtGzA6oPiWboT9XnvV4Gp3O/mbVPDQ4&#10;0dMXSWW27E6o4zj4hs0Ky6D53vk3dxMLM4f7XeZ0rRW/cPGdnWiyjhk2mjc2t7jKZgVgzehxiBgP&#10;jXvDU33RjRgSTKVMCQ+UiOX9QevBY9OPPPXkN37w6gdX5xzegLGjkE7mB/t608mC0HiNpeWVzNGj&#10;4UKuNtQ/hPzM3PwalaDOiG9kuI/bkc2iU14ixcHudoUCNEld/fCWU0aYijT4Trx45tExg6Pj3KUV&#10;0l2mv/ps4bX55PEjD6ytrzWIsBgTb6n7g7ZPvPyZt1+7ePf24tHD+4v55NzdObbnU089xeS8cxfe&#10;+NVff87ttEbXoocPHbx08UK9no4ldrr73GcffujOncSVi7tvvnetABZtavX2dC4u7oR6bN19vuhO&#10;trcnSAw0NuoZ6Qk+euLYWz9+tztkO7Av+PbV5JXZ7akpbypaycVb3//B0n/320+OzwS+8Y3z5ULH&#10;/I1kwGedGAvsbOaAnq/Nrm/sVo6dGDT+0ZvZtg/ReU87GtZHAT9xz76p/ON+xqMOyy84H+152u5H&#10;HypdMVLxtYhycQcByRDrqxAQ2ezCCtAThfkkKxROZaMpOvPC4ETtlVnmrUoFRS5TrVKiXcvtIBoA&#10;VSnXCiilzW6urRrrFS83B6AFklWtSixFIIqreOKJJw6fPFks1wnZGFHMNdAGCK1IMaNkkBeWC4QE&#10;d5TOF1NFeixySWYTp6AsZVRxOK9KTRK1crowQw5UbGmZQ0+3Wg3QlyDwPW0JHlUolVGVQPzQBIqZ&#10;TaeN3jeSFfG3PGF0d0f0UmwW+uM5mcSjXIHLCgYt1kwoSHRdAEiXSrl4spHK3njznK9iyK1HMT/e&#10;riBZmTSi4+SUy9H0cKkt36eHSBSsq0334wCWWxOCFX4iRSmVx6qpKu1GYH6rDnkb3xRHJbaDeyDt&#10;n0K/Vq+Fv1ERgDIuTWhgZC+Udg0QnMGquvt6JxjmdeTgwMRog/5ZSmtORzKfxWhjsYiUY/HEBvHe&#10;5ub2dhQGAfZdRovXGuBP0kUrVSETE3Xwg1wmXHP+ioQTGxxw2B49euRL/9M/D4OVxRLRrc1wT0RQ&#10;KaVjxoLoWlQbb1Puh41WZXeYWp66LdvsqPR0NsaHs+galpvQCynuoyeK1QW2Y/MhxhLd3WVtKfBI&#10;cuNwiJlRZCp1FcLplVWTDELAd2kRlak8HcKHFvdh0w09ipymaZDafcgRyuayoFU4HhYQC8tUBchs&#10;cjukN1+6bLX7J5RR8YogdeolIJzDwke9RjH6tE5EC2ltiABEymY6oNjzUNHIFKjJK6Mt6VDbECuA&#10;Dpf01FNPdndTe4lgv+oQ+dUoQkmt8ARqRpSoE3l46VY0GuXOXLl6Byrx1s42GwwkgJl1Erlwx+1q&#10;74nTxA2JmI3SkYM4oPS55Q0LPUd+xFdC14YPTHGmODk+/NLzT6aiMejs3KFCuWxzedPFyp/8+dcs&#10;Ll+VLJFSnNko0uwqjxTATRH1lJHRrkieneWTXjCpVAlaKNwABopLoVfnkUQvDabH99XTHuf1vqPL&#10;bnefxzO9serc2mAE90ClgR23drSCoYFoV68htdp0W/vslojHG5CBb9UYIzsJghGxMppLr735jbpp&#10;KxKCJJlpdZQvXZmtFGARWOxWHyXkm9cWbB12nyvAIOJsNpEqNcIDjnKuFnS7Aw5nIZd6/vlTpx6c&#10;3k5JF+W5y0xJZSTdALraW6u7yd0Kc4lTiXwg6EAbMBhEWssaj2fPPnSi0Sq9+fbNvj770KCfNzc1&#10;OX3n1tLa8m65UD1x9BA3+LGzZ15/5Wf0zbABpg6OXb+zkCnXEB6G1YMWeyVtDTlH/tlv/eur1y6+&#10;+/5PXn/vh3aPaWDEPTE6VcgQrlh/57d+G5mG3/p//S9eV+iLX/h7d5fefvDxnkBvPJdMT/cf3N0s&#10;/PB7bx49PJlIbuzspn75V5/Y3a3cuJnY2Mksrm1PHxleXIndnF2PZ+o9vbbenvDtW9sPnBw4e3a4&#10;K2DrdNsXb6zEtxOH9kf+4m8WDh6dYIbCuTeWPvPyr739/rm+CZ+7rzp/N/naTxdaZQMm+sDUQHQz&#10;HurspPHt9uLaqYcO3/c99+yWPkLaraihUPc/9Nc63r4HtElM8hH0SW8aFZ3/XBpEck6oJKNmOLMY&#10;CGLdahHn41LSiZh+yEZYceABkFhMZJn4rV4XOWEboHPex4xPU0c+ndphuuzu5u7aTZ/TzPgcmVhd&#10;KzOxC8U0LLswUvPF7S05RQPD46ceegp5RnxKT08Px5vwUIazKTVHOfk2OzAbegItq5xG0WuRYIt3&#10;baY3kKRIBOxxRDQVVirbmcwOInl6EmVNJlHSy4sBAtknVRIBGJnF4vTbjY1Kgbo0UD6v5g/4QWzk&#10;zFMgoWcIey2gjNnGTBlV2wKzoSgdj8dRJQGfpmgaW1iLIGi4tgOl0dMVsDMzUDXEqIxHFlcwN212&#10;73l/yVjasb/GMHUqwx/wZpVBlAiRI616m9R9kRhSbrF6mEwokKmdZDmQptTt5F5gAwRv7TAS2FZA&#10;byyMOpaZYGSHgZ6eyQP7jyCGNT7OQIIS2YC5I0Y412Gk7Y33mS0WduOJy+9fTCeBXpKYVWEw2ezY&#10;KsFJ2ALMOIDwhJouVgK7Jfw4CDXiifEATDcMOmynpif/r//376LvWAWYi+4AGGH3xXCreo9gS7qz&#10;UnfRKPdDRQcCI74n18L3RGrie5zNEr4ng++pSg9SHSkjFBWdHk86mxH9Sgr+KsMGdFWUaOmDFU+M&#10;o1VTR/EHlMC9brgOjC8T6gE3VBxIO9uStIDvsIz4G3IpSkTIMCvxN4gAgoYpFyWphvYBCocTcJT0&#10;ApemVd2UaoMMTMW2StlItLIVC06mrNpQgcYNQrCLbm9ydYQwAqqKsZZ5RIqFIiUQvBV527/8X/9F&#10;LpfFkwH3gC1zt3lm7iqVTpvdmMkUCZMvX7l89eqVza0t4gC6NLq6IC71sJP1ceaOS0ag1MQ1DgHs&#10;QOlR5R+ieyQrrzJxcTk8Xm6lxC7s8lohSxfkpz72bHw7SuTO9WNwbW5vplz9wy//RYfDUwdgo24C&#10;M0h5HdHQU4w3HT0ocEXvWIP4FpX04Pz4VjJLBkxUOOwWNjabln3jc5qe3Y87+vDm+ncZg9TXM9YZ&#10;mjabO0slSyIJ2G7c3i4M7MtanDuJ7V23ZSDoPhTwTJcLmCJmAAYY6Qb4MDDi/MGrfzi0rxryG978&#10;wZvLq8t2l7lcbE5NjiPI8Oqr52k4DrhcIU84HctFul3BnjC0k5tXFu1QZ6XGWGTe+sc/cyZdTi5s&#10;bV27nRSlYJPLaemYHhsuZq2v/OT9zY3c0aPD7HpiXCp3cPHPnj21s7u2sLzS2+3EtVRqjXSqRks6&#10;EFHA628wJaFcnxwdy2dydrNl9s7d8anRN85dHZrqsvksbp/35rWVQqzDb+ubHB12uRup3Mqd+cVI&#10;v/PEg4PIPvz0h9e6QlP/9Lf/VV/vyPUbVy9efG9p6fri6vvPvbTviWcmTIYyXNC3fnazlG1OjA6v&#10;ri4gX947QODRbbV3VVv2v/72T4Jd/ht3Nte2MrEEcKtloD8ApJRJp3/ndz9ZLmw/NDMJnWZ5bpW7&#10;fvNmfmbm9Bvv/LQvPPHx5/6bN97/WcMRv7Z6aXcbvaWqHRmfsuHB4ydmb928eWd7YLzH6rVlyqmf&#10;8z33kp69LzjkEm5/xP2oTo57jkcH2nusgXs+SjbQnr5LG5RjV3FiQMTqVfBgwlqaLuzURZjeVy4r&#10;Or9XTAA9esywhbFC+R8+ubHFFzJdt9XIpxLx6HY2GWMKChCWn2JIs0Ic3wI6hbNMUFRmGnUuk84w&#10;1A+yFWCayxvC91BC2NxksnoHToT9qpQiVWO4Uh4WO05PpwPwQWB3BdlTfKZtXVTxCVcVPCKmH6Io&#10;pQzAfd7wBx98AJEflBbDIWA1EJFMCRMMj6DPQLBEXdTp4DcSMEqaIro7BG+YNI4Ni1AtxpmqgBYY&#10;hFpqBkTDkifI6CZTei1qytVjK5sem9PT6YXbymrq9EVBkmrmm3bsitAkXwJn6mK7RthkoaWFk6+V&#10;vqQq1ohpVo8RJyR3te3LNLqhpG7ail7SqyQGgLijgg0i1AWfd9gD4VDf0ODo2OjA4ODQ1LQrEBBG&#10;AVE5PtVuY8QHFhSw6c333rt2+3a+XEI9MOykfiqIJWsrYm5q1LSqpWG9JGnA5rDWvJqSUqYgqIId&#10;LqVRjbgcR4b6/93v/k4vkCltCNEYQlXkEFoxU0vOqJKTmGf5n9qNFeBJ8p6GLd8yVboj1bEhfE8L&#10;6Lrte8SWCuaGhKjHQ3YC35ngR5XQ5NKEq6ecmU5QiIgFblWTydm+qgVMA0CwtJWUtPg8A1GIHiSq&#10;qonsHUlxdH6pUkfJcuSYKFE1UaURyA5vXicZwuiKVqy4KAFI8WB8Kg8lqa0M85ZRpzV4WpwCMLdU&#10;Mu60o3tOL5kqJonMuWrqAbiWEUdcUf1LX/o9bASpHZEc+zCfL5LNM1tsaXmJ1noCnUqtQiRByQdI&#10;jeDM6Q7J/AjJmURZDlqCVHGVoqDqGoUPIO9e6fXJMimyo3pHku5I5xPOUrso+gzqxWxfJPyrn/9E&#10;bHMHsIhHad+Tq9Z//z9/pWGx02EgQaDgjjIrSHp0VF+Smu2hbuleCg/2JEutijz8VL1flcqraImX&#10;kjlybkuXccFqnG2Y5ph7EfaHIsE+4NUyfidLrddRLJlTlVuPP7cvk97JJ8GqhkYHzpQLGFL0mVz0&#10;ylQrFn/IdP7yd7fS73a0spnNVKlaECyx1uqOBOHNZPM57FUhXQ84/SvzOx6vtWe0s2Y17mxkDHVT&#10;Pl3OZgqf/NRZm7v10zcuJnJ1KrnZAj0eVq8TidVyb+egxxWGoL65vRQKo6XWiO1mwDsJUzw+q8tj&#10;BgDKZQvkxts73DXxxzNHDiwtbKTjBXPL3Nfdv7a8Fd2JoRNqtBvsQVvFWHvuxScuvr+4eTdna3oM&#10;jShdRmZ7h98v7tZkM2JRCIYrFUvQTwfHDEkwncfZzLLBmBoa9KBBce69d6enfZvLuZH+7vHhwddf&#10;v8B26+p1fPyTz75zbjZXNnb1D3pDvlze8J3vvn7pyvypU/3oYcd2sgT7U1OM4qkcP9H14OmD6URu&#10;fnbzZz9eph/r2eePjQ0f/auvvhbLJ7tG/LdX5+tVY1c4/PhDp84cO7a2sPQff//L8VQVrvsjT59Z&#10;3Vm473vuO5520sPu4r5LfWXPqcgPdECiQTT9oTyNyoXuwWyqqX7PGrR3Ehk/cQzUNMaSmwzwTnbT&#10;ccT4orRql+A+pdPwUMfGxiLdQz19g8FQCMYMkhfbO9vxWDSZiCJGiEyn3dKBYyFjaFEd5firM5nP&#10;IcVCFCIFANhVWDOAIiQujsyceulTn3d7/bobTolr8WoFoSTxHVgeWAbnslwo1wlv5UNABSAnJYvA&#10;dYNxY3Xoxujp7oYZtR1LLi8tM/WLP2SvEKpzLVgQVCdBaTl4qg8UQw1TxUJli4BZWorsiJfUCY3q&#10;5VK1VOAlc5lUvgBbqSrTEzDN+ChN4ObklhsplNiztdjqjk9ErkKYFhV74ktE6F5RNe6BndoE8KlZ&#10;Xnui+oyuoTVddCHbYyslSpUyhJojqsA+5YzEcCrEQz6UoRR0RtwJzSVk7PTyB3x2j3vy4L7x/dPd&#10;g/2IvaCey5UW6BGx2aWfH1JFpRru7kU+hFWjiPJnX/kqHWoqZuno9UekmKDIYNK5LkwmEZIR+rIc&#10;MnGKwh1AJkFMLSmRTDSSkl692uNx7+sO/5+/89tD1I3W1lKJRKRvQMr4ivKnlRF0/roH88puLGOu&#10;O/A99oLBXOnC9wxm6PSsGvJxyXsqSjgNzI0qDZU8fA+3DIMnmqcqyZDBfPg3RS7mo6b2N34JzyDX&#10;J+xHYQTI9qFCj6lVDf2kbgJCif3UKY5S/VA5mRpho+1yE2+jwCr5UOxAyhkE+5o0J6kF70vgpIaY&#10;crYrzUZqaCpjVwVVRd2e7bu7syUvIjMiVG+v1isSQR9qZOKoePAf/Iffpw2I3Xl7bu3tdy/ILOh0&#10;ulgqOt0ykhXOHg6J/Iqll9IJlAiT1DuliE8YAQhJfMaWFFKP8oGaBSDitbpFTG0/eYPCQ+f9sHZs&#10;GGFGcDsIB6ulsN/z97/4md11yXvwEDCh7W5vsWX8/T/9s5oJA+rCd8qMH9VNKk+rno93oep3yp+r&#10;oSDwm2HL63YlXnhPNUjqlAKJSkSAzFSzlppN795o1Ndn9o05O1rbK6uHj/nG91lu3wJxZxqtMZqO&#10;Tx3q20nszBw+aTeMjQ4ew8VnCtvoJ2TSlQvvzREufPcHf5Mtb5060eezod5mf/X11YE+x5HD+zPp&#10;AkQZGqES24X4ZjEShKLkX4quzm1nMWVDg52oMayt7TzwwLFoAm8bZ1ds71IqM46OTlhNhUwynknW&#10;gn5GdxvMtvroeHepVGCg9eZ6irWF7YQ+xdjAkJgOczOa2EmmU2cfOcpkhMWFZDZZOzg16LGHhZO9&#10;m24a6yZXI9DvTBSzZx6a2VqpXz+3HHL4q7WFsSn3cy9NGaqBL/+nt1r1rnwtPTARWlxbn5w62Gx4&#10;784u0Afa2+OYHOkvpvMOc3g3fnvfjOP0ycMeh+OtV8+fOjkKTqPQZsf5D5ZvL2RHprroyWs1zNVi&#10;Y3lp46EHRzuMVDc80EPRzbty48ahmc7h8dDFD9dQ5r5zM/PYI8cQNNrYiBG6mx3e9y7eBWjOZkoz&#10;R6YjIdPRA90BT2tlfi0Wr168EYczur61hp6b6Broe6+2k6aZ6BONM/lFzG2voXDvMdrztHPle5mP&#10;fkb5T51B+bBZmm4HR6u+vb54+9oHG0t3iundcjZmMVQMtWI6thXfXltbvHvz6pV33njt2uX3d7ZW&#10;15fn796+urOxaKwVXdaW195hM0DtKFsMddwV00FwS8hbMQlRD4fnDLo9vs6uXrc/TDMCcz4OnTxM&#10;OGBmtBX9t26rN+D2htz+kNcX8oS6g32D3WNTI9P7p/ftP7TvwP79BxgyQTfO9CSZNvq0DBEM+BhS&#10;eP3G9Y3NjbVVaCZRIKdMMpVNpYHIyNiyqUxDWijArk1o4ziAj+TWkDE0IL46HDR+4B9pLluNbS7G&#10;t5YysbVieqdZSjNDlyqPFfYOdFJpkUF4WRRNmFxVzBb5e5mzCe7vEkqxmGM9dFk7fVXaUcUYZafl&#10;Q/Uiie/XfTuYSGXN74eQQhZS3AG5xYrQKjVdrT6ph1oKlNRo5mk3MHcEYUPtmzrz6NnnPvGxpz/+&#10;0r6ZIz1jIx1uh+A+DPm1Wwk4N5LJq7N3Xn37rdnF5emDh+jvEBabxX7j+h06pojXnMz6qOMApVed&#10;5MGOvC/adgh1I/zlckB4N1JAgunHXFGLVNJhm5A2kdQQz5PR+pz2gM164bVXO23WSlJQO7c/IFWo&#10;PR1rHQW1t61aGOkoxvJ3MP4VRKGjDlWaIYzY94ahWmQCmAkKHB/Yd3E5rdbOTpTgQ9XzLKB5yAZr&#10;qWw8j0yMFi8gmKSwYMDf8oVkMkFiraAedhqUL590iapZOyqZbmNIfEdaA/JGCyofKg6QxFoGK2Bt&#10;1bxuPrCcPBW/Urk4ULBopiEYvLsdJUjiZvJAsDL0McHNBJhmHRCEVk5FeG0y0kNFfLrdDJ6kdMuS&#10;DTSeePwxSNVAo6+9ceGrf/ktLwrGVJndvnCk282MTMiEuOFqs1Ai2AIaIk5CW71JEuLxAUC41Vgo&#10;DKUaFCU9slLvl7eglL/bW04lRjLzQlEE7yV51KJE29DUcfrkkXwmT7ih5BeaiBagu3v+0pUqlCy0&#10;PEREVetyiXqpwOAy1JRP0VaQryVSEpkSNjZ7lbWi5QnGBBAJy6FuEA2PVSq02zvRTKG4vLlocVZ6&#10;el2Z5HZ0JdEVspcL0TMnjtFvhX2YHJn85tcvSO9Xybh2t97pm9xa3xkc8m5Fb9y+++b8wqXJqVCp&#10;FCsUswjSe51IpFfcMH/qrqBzIr7eyiYrJDfolj73zJmePutzL++zOQ1vvLmaStUY6zkwFCk3Ku6A&#10;M9AZnF9ec/tcSAMUq1D7aj5E6UT+iAIwOnVZmMrPv8TM6cWx8d7jMwe5R/FEQkTqW82VpdVwOECk&#10;DdBz+NDRSx/OMr5j31T3Qw+eTtP5W80ZTJXJAwN2r62zu3szFl3d2InFo6JW7WKgjvG55w/sPxAe&#10;Hx9YWF7IN7KeoDGGYEO+PjY5WTdWM6UtbwDZ7xpIZ0+k+ze/+BtqPHL59OmH3nnn/OZ2yu3pcHuR&#10;jHL+6Ce3Gy0YEwdjmUqzwzYy2BNdXxkf850+NRQOtl546kG7wXLy0MMPnjy6f99EKOz74Y+uZzNV&#10;aML/8J984oMLN956dyvSC5rdmSu0kumKxY5MGIokOy6HDIdFqBtaB4qrG7vRjZ0Smjq/o9yEriDo&#10;nEYKA6phktl0QprUyM5ejK0e1/6JBuCgnYn+k2JnasUdoeBaOqCcoZ3FJ1/XS9mtxdsfXr7wZnRt&#10;3t5R80Dxb1YcNP13gKqjpRgXYjsHzGp2OyzZTHxh9mYqtkWRKuRBtokSUBlagZEJBZlUbGdrfWMD&#10;uV/RpBJwCflFdyAQ6urqYZCfFuhAz/HGzauXr164cOGdDy68u7I8t7a6kIhtMbmYoilALKMm4fWj&#10;eUiBHBoRJAYnDdUOO/NEYL7ScAf1fnR8BDtCDRbTTkjKQeXMUJ7RrhqQEFhfCiK0JsMZFeYEhJ+q&#10;xUrhBAwwk00xzGN+fXE2Fd3IpaLmVtVJvdLawauXmLlBJ6YIAUhtAY4qNVocWLPaKDDYnZw/XxTT&#10;o7QgVcOrFm3TyJAS1NZeX7eISsAofFNFUVM1IeVgJHZQP1K6DDy/1ndRnFaMAo12PBapTVARrtxm&#10;cYcCB07PPPnJFz/xq59/+mMvTc8csQS9klHaLAX8ltPF5+pO9IOrN3701rnvv/LG7bmFYrFCf8gD&#10;p47H40kMUCjkePfdyzQylMrMKqZLBwYJwaWb4oqDMTluHI8drJ91Z0Gx7DL/0mGvs4PEU+IC0XOQ&#10;pndwVLgGYYv54muvdVptBaThy2VvwK8I1mqEQbvI+JEoSWaawX+SpMMB44fcye2pB/yIvNKgWC2V&#10;iZG175GhziqEJrvwBwMEGZg0fIP238CxMsoaldimhPOwUeIxGczDqgr1MUzk4hO6472p3jgzhZhh&#10;LUmI4U/CckSYh0NEiwyDFUQYlGllqHRTJlTN1JLryB1vANDBM4jtxugUoSoG+op8HyyBUCjMJUnJ&#10;TSF10oGmKKaY0Ww2I8xPZe51GKIQS3k/BGAkTOyVT3/m0+RmnIL1ncyFKzfGJ6ZUVtJC2CZXQOlJ&#10;oE8Bl2VWm4inE9dQCqL9U4ZEgPjBudB5qlm2kEzBEMDNLEoLLLIKeSTxQP1TVXpUV5OI9Ai0UCnn&#10;iiWQiQdPzhSzGYAt1TFGv47kl+cufFAkYTSyFHUdSWlwU3a/Sg0Vbqy7CWXPc1GIVfdCtwqHeT3c&#10;eTKd2aX2txtf39heXF5fWFpbWN38YHZxiXTQ3JyaHqcw9M5bV4rlPNru6EaTLHaFXMuzyyGfxe4x&#10;TE9M9UYmp8aPrq4vJPOLr771g3I9e/DgGHIZq6sr66u5/j7HCy8fPHjkqMEYvH27Wqr2JDKetZ18&#10;J/xpTxDU4ut/857NlR4aHTz1wNGnnzoIpfDy5dmd3QLi2FdvLrL9mqYGBaFquTYx2FnMllnEUCBA&#10;aeTg/v6ZY8MM5RgbiXzty+/eur6EAhv3NJUqMIshn63CWEL12+sJp5Klza1dnw+4UphZdB0TlmQL&#10;2WQRxZ/cleur+UpjK1oZGvINDXT5A/ZHHz9y7PjkxcvX0Mu5eSd+7IHu5154cmsnTVfdtZu3rt+8&#10;Q0RCQWNirOfIwaNPPfHC+fNX33n3wrXr89dv3NmNJ1O52oHDTIuLbGzmL17eEiam243rEmzAYRkf&#10;CJ6cmXjt1YvjowxMNLioYJJHmE2XLl4+d/5ipNMVjxV//TceBayNR4vlWskT6Pr13/ytaKI+t7S9&#10;GY1SAT04NYwkz0jfyHD/+OUrd7eiCbLjT3zqkPE/vpPlHOt9oNpGpPNZoa7CV4a1LOm9FAAw/+pf&#10;hdKo0yP5On9bpwpC6KTEBeCUWDsaZmMN/jMuh7GApXw6ur2xvbVRykXNhgrJgbTpC8yhOG3AcBAK&#10;vF5cQSyVmlta8jCnhiqbNApQlmcAqFcl1iZ0hOG5ZBD3Zt57E3V8+SEBI8rmmqSEwyH8p+aCkgcP&#10;lgmP/AEgqzqmGtbgaZFclCTMRkaIThSVHafbS0RIZImMcaC3Z5BxVlL7BN2TWMu+sLL+k1dexxzB&#10;WhIJOEJyih/Cv5VWA/mOxEXp6sCulfJ0M5fP7JKTYUcI4ng3Ms8ROpOSIgb34IhRQNCEXZk2Q5iO&#10;ECSJU92YT+creUjCHaVceXNt2+vyRoJ0HigOt0p3+EJ5d3Etilog3d/cFJoJpEWPhyhOkpB3uTX4&#10;f1VqoGIk1qJWsWM3lPMpU3HCj0EPhL/n84Z7ewfHRyamp4dGRpzdaNsI85CHYk+oQEGIzeSKcNRW&#10;17bWtrZTqQwgW8nopBrlgWNVzO4bGfziFz4XS9Dq3XQHI//29/5jPAWQWmcKAe6ZcFVYywCUEjQr&#10;9QTV6bqXtQjcWDWULdCtIQkYzTWzocb15hLHerv7K7U//hf/ctDtXVtZ5dYPDMBDVWQqVTXiIskb&#10;lB+SGoAqS7fqiLuajQGDNwsBamgoOxDJe531UiUbT4A3YZiFEkIrr/CiJfrWCp6QRHhOchGFvUmE&#10;gTUVs06wb0ezUk/Y1LOl98i+bck72VeFMqVEsZ64NJIPIgbJGBRCqoJ5AQ9AyMwyZFZwQvY8k1ro&#10;RGWDcmuo9+CloPCRzxCQShEduE0I56q8J8RiEgDEYoBsc3BtRDhKqoyyBoJMCMyL82Mb8smRK/7h&#10;H32pUi3AlfvpW1f+1b/9EnJgcmREUZtBeS4zfWT8gbRfK2I9u6UKOdElSKagzRJXKok4BXbJ3A1c&#10;jSTegEsS6CjWm3Z4/DnXCimcG6FgQ2p+pnStOerp+G+/+LlSKkoRE5Y9mxJkDSGBf/sf/jRZNWVs&#10;AbIB2jvZsyQwvAW+0Lrd7FOmkHMxktYJLTBXqaAokcLZQMonSaMrGAsHkZuiMDJV5QqwaMvgpmOh&#10;Mhqw+GwFUy3ut9c6GjvDvZbTR3q35m88cWpwsp+MufWNN2+FuzsPHjjjdOzHwV6688Zb771z/Pj+&#10;n37v8vhIz/LieiZWPXFm2Bxqrm+Ytrf9pfpEruyuGRzp9E6jnBwM2SYHTJb6aleo0N3rgwxFAu0w&#10;u25eXw91D92cX+/w+p7+2KnV7Uu3ry0ac40xz0lXyAXzLb4NTXMbAtX+/d6hAe+xY1Pra5nz5+fL&#10;dXr87CubjFgl+VcwotELtso2i6VWgl2gAa2uYMBm9A8NDC6sLN1NbPgiAQKDO3MbpK0zR4cBVYr5&#10;XIg3TMacqLzwzAwJMrfo2s3luwvRSHdPPJ5Bv4dtUcjk901O3rm9/sQTH+sb3Pfdb//l9uaNtfXc&#10;0KjjM79yIAkJL1t1WgO720XKi7VWCTPJDJFUNPPx55+YnOr71//mj2dO+hnyt39/aHx4ZH0pfeG9&#10;Bfa21W7cd6hz/9SRW7ejf/yf3xqaPBjqO/70i39vZWv3f/5X/6yQW3ny7NET0wfPHnvszR+/4fGn&#10;HL7id3/62sEjfTKK/o/fTuuWxbaIjeQvsvF0Oq84uFo0VM0QUGRHgeNFoEvOFqwWpNVoQyDoR9IG&#10;9oCxUW7VipVCMpOk33OLPKXZEFFbC9kPcjPSY11nnBD/EuvgJUjG9x0+/NjTT5NxfP0b33j9J99H&#10;wE4yF4NR4AwL2mtNCvKQnhXHRmip8G3gLMs/BG6U51XkpZp1aAqkclPGouObZLK0oCW6FtL+kIK2&#10;eoP8KzpenBmSftykwZqMZxmHLti+NAqakOKJ9PYwCj5fqnX3DqKEidOR9AGvzENEg5lasY2WcbJ6&#10;qjionQhPtpRoNWWYI4ohOFpBKJSQicoPjar7nQVrEmQq8KIJtpZJpJK7iXwKDYsSaDJjTIrZ0s72&#10;LlLxXZ1dqjaDjdEAm5RkVAbKHdN2UGLQumStbSqVoP+yeHKdpDXcQrFP0lzQgO1AVK/0pS3hnu6+&#10;4aHhqcmugYHIQD+lHSnmglNZjXnoG9K82cTf0Fy4tbMbS8ggjxJEHLidFMZt9oIa821v1izV4vED&#10;k7/0uRe3dxMlyvi+8O/9wZ+m4E8QwflC7CqB9KVhBlvPUZUwQGOw8l4k4JG0sYkKAToVLdgl5mpH&#10;s2SuGXPJk4N9oWTmT//l/zbs9a+srBDy9/Wh10Lnr6paybBOcfVqcIB4FOGdEYZTX+ho+VvK9wzi&#10;ezqzHgc+P5dI2E1m0gfyV0Yl8R83B7eA71H4T4cmm5EPkg9I/V/R8vhUGb66fWrdBd+s10XCgNhC&#10;GHdSryK1E/RSSwnJFuHahPdIQCCQFOVGGTzK2DGcupDPSQIoVkhvkxA72+oMwlbgDenKqbq7Igcn&#10;dSVp+eF88QnbLRGLOh1M3BA3I+q15HSi5MDrktYSAjKvuvDHf/L7tUbJhe95+/q//Le/z7xqFlne&#10;DX4UFJeACS6hKvMrtANUSNIciSVlmLdCL9smQNZZPlUbOY5So7iKdSZ/xzf6dogQtRAyLA2TNV6s&#10;hVu5/+6Ln81G16gKwmojfYQf4bJ2/Jsv/fFGtppzduF7vOYOmdYqGKeouCpJUCPrxPNxFbAF0THK&#10;Z1NUtai/mgAA//RJREFUZYmdC8UKlUWALAjjXAUy5LLtpR4lI30YwAOpsJpLNYrxw6NdPncjEb1z&#10;7GBXvbQYdGQfPdnjMBSQE3n38sbJM8cqVbxmbzjS99M3f/re+1d7ur1ztxPHjw7HdmDF2SLdE5uZ&#10;yux8yeqYbJoH8zVrqWkChgnRx19PGkvzg13Vvq5KvZY5/cCRzdUVAtdwsCuVt2zslj09PeEB48Vb&#10;P8nFsp12xzMzn19PL2Wq6cVb0a2V3Y664bFHD83N3cDF0zh46/ZGpLs71BXZ2d2du7vBSoY6/caW&#10;Kxkvp9PZDkvZG7T094QeefCRW1eWE0wPNVTWSkkcOBhpJlPgrvj8iFUivm7YP9XL7mcc6VB/71uv&#10;3+4MEzpbk5ky8uSPPfLYQO8QAj6J3VgqkWJkr8MdjKUopicqhQ22YXePL9hlCgRtmOLLH+wwyhwa&#10;LtRdxmUfOnAEuqnFWLtx4zbGhHRQNOIbDQDcudub169ssueYFzc51bu2lfvwytrMmZnddIc3ctDm&#10;mri7uPODH/30kYcOLd29ipV/+cmPUfzb3nk/2GUYHGPGojeRTpg+9Ru/JZ3PWtBzD0nTDaTcYnB7&#10;CrvEQtLSr4hPbE3VFSckaSr9SCk67UZ7R8VurBiZah/b3Fy6vXz32vrinUouYWowNYAcqM4wTpqU&#10;SUowtWBlWQpbMhovIzFXywCKiwxUKBze2t761je+nkjE47uxKJ1d8TjSeyAe8AKIrojafD4vnTX8&#10;Gw4FWTiOJU8iM/XSEMbQwpI7wTEirMMhIqHGLSH7IY6UZjQlWkwuQv2X48p7JByXEMvjZMgHVmJ7&#10;KwoaxQ/48NMNxfhrVRIhKIYvC7gAzgK0bzMZJW1RNdVMYjfJkq6vJba3oP3TYMT8F0Z3oANGnkhf&#10;HFShGoVpMgWMMU0tRgHZcEtwicCl52/N8onuQTaWruXLNGp2B5hH5SdIgR6DC5YhmPcxTmWoVdbA&#10;P9Lfp0S9xAMpgFTqc2I7xIKK1gCpi1Ksoy0F2gtKqhafe3Bq8sSjjzz+wvOPPv8cX3SPjjiCIcat&#10;UJEA72+YzNlSdWF58+LFa+cuXLp6Y3Zja5fmZPwzQpQ2KmY2JzXuGoLcFqHjOOgUsZrHhvqp3qaz&#10;OZmM1+q4cOkaHDTSYwjD2BQtN4ylw7xo3FZ+ospS7WqNlKxJH1kr4m5oARK8MI15vKurlUheP3fe&#10;b3OASvFmge40f7INtEnGIKI2/FDVzNUHRrvDYG/ZyuBrXl/J4wBrY1lqzMMmyVa8NGIoTDDmNZlA&#10;4gcCPbxEiXaELg/2xC2kv1Ut+16OBQkConAJ5j06bfDuJXlC1Q00jf95aKBXM29U9V3/S1zEDWEq&#10;DwARHDOCHGw3+S+pB46Kmr8VkBcUDvoWcZ2WalJqUph1ij1EWkRb5F54B8W/NJMWkT3zQtkM6J+q&#10;lKgL1F2Ye8ogAktwyl586TlhZVrMS+uJt85dQiFd5g+oEEDXloQjIFmLUj4VlrYKxiTFkZ/pkKBd&#10;W9RAmELGZDoJZ4mUTGYmSmcP74KzAW7p8flwpYVSKVuspHMVQyH95EMzZeJFcE4IL8oN42MvXL6e&#10;rRjMga6AL9jdGQmQ1luQXWsiM7qzE1td26DLaG19a2l149bdhSuz85lYiXp7Jk3vBBEiiTNqWPhO&#10;VLQ4i1YioTqlFcEEGszFsjYtTpMr4GYytyOZqeZKMpjDi0iOy5LM5wkQovF6oLP3vQtXsoX85WvX&#10;N9Z3ma6Dt2N4EMM5Th0/+7EX/+E3/vrG7Vu8m2MWS1+u0JFMlbPw80ooildsxtbEaNfUVN+tO1cQ&#10;u3rkzMMvvUCZZYrY326PfPyTvxEI9fzs1e8bOvLNEoDb0OmZ44vb1xDQXJzbMRmDTnu/x9ezvBbd&#10;iaeyBUAzwvM8nJudnTQMunyGPLsmzRdNY9AX7MS+mZCR9hXTDQrHjVo5GPIQvLBhK8Uqt42dFAh4&#10;iLCJTAJ+Vz4HwFkEG6ZnBGyNHJ7W4a3NVC5bff7Zj3WFur1uH/ft4bOPHDp8yBvw1mqZne2lnp5O&#10;n8+zurqzvJwgE0DgiUiJ7lfgvn/yj//Ba6+8+5MfX65VUzaH8fTpsc7O8J2bm8lYeXsrByo4MNiV&#10;yxIYGBfnMpvx0tx6NlXMJguFV958Nxjumb2z8sAJ2k+Pnzr+wNb69omZB2ibvTN3jSjjzJnHGKf9&#10;/ItPmz7zm7+tvM5eOUdXLfeGAlAqFq+jN7jS+sJ616oFDKrLTscDuG61UUqW4qtr8zdmr13YWsLl&#10;xGzGagQSdCXXLOcdJlqAm7Da6LKUAVz03OWo0mMMBTdmV0tPA6bd56Xxc21tfXFh3sfzIuUkLirN&#10;xgdQC+ByAr6+nm4GRongvLG1gagsTgmuYjqNj5EeB0kJRAEejyjtq/gYTgrwNxZKROQFIuORMI+I&#10;s3kGMHOONEqGGL6akc1d3ljfDgZCQO2MQkwm41g6vsCeCyAgjGn4jZSpCTWK+VR8d2NtY3khurFa&#10;yqYpE4sVtpnsuCUlWA9qzqgNsBUSbXoloA2BNPJZLZa2NzaX5xZuXLi8ubiVS+ZMCF8TwkEbaxoo&#10;g/QwUNDhznB0aCyFy0k7hjJobe7GXnG9zTjQ9kdlYDLSUbW5Uk2RpnGHrVivZmlRM7Z8kfCBY0ce&#10;fPrJpz/zqUdffH7/qROe7h4UNhlRiJaviUZCl3s3k2OEJFJR3/vRq++8dzGWyCFBaeIsW914HbMV&#10;IQYTHgg7gmgkSiOkM9gxlxC8DIMUfHp7mHAvaF6jdfHKdcQdQWVgFnBJugwvth2IT+Vu2urxlQIN&#10;xdJBZ2K4Ao6LmoSE8XCta5V9g/3lze3ZDy/SBwjXAzdAM5ZmSWhCBW9dmjfblQ+1QjybAKBGR8te&#10;IVDy+ys+FzgvrGVsJntA1POk/1Fo+yJKXavibPAgQfr97A6dHisWHqsoboKLh4ywg10kAKpW8Ut0&#10;bPYQKoMSE+PThSYYbwEStqogSdmcjYTfQE4/HkvwHJQhg6FwAH6L30e5iyIKp0iYlAoGJmrnMsih&#10;QOBK5SIeh4hMv1CYSi4GnYq6UBUUzI1bKtHhg2KMmmwtPUltloF667QZof2MUlzp5Y+9wFElsduI&#10;Ft45f7mvr49fqZG4skNUM6yKIlXWzJsGv5cvlSeSxE51wClFBgmcFCdUGjtRAWBpAKupqiIbyvvC&#10;38Czp5dtKxrb3mWSZ3prN/n+9bl6MvrZF5+tIbxmpl1PGrl0d8HNu0t5MqNAL3ADJ3djO3qHCYrI&#10;ka5vo/YGkXh+fXtrM7qbyJSaDAkN0YPe0UREG4PgJGavSi8ovH92ihrhIP5PgMOAy03d0QQvxIB8&#10;dQ2KcMVo28xWdrPoKUQKNdPTL37mJ69fiSUMYLfzi7FcvrK9na6WRSZ4fS13+oFDzz/zy8Vc6L/8&#10;59em9j+SLjVy1XipES03dvx+SkTdjz544De/+Nw//kcvfu6zJ24vvXJr4fJzzx/q6TYn0nOl2tbs&#10;4qWFpS0kvN+/cCFX2EVBxW3ybCzuDg1ELly7EMvu0qA1MT4zMHT4xt1ZzITVw9msQS5yehwZOLrl&#10;ksviIVq10+RjNBB4c56wIaix2k3uWqlVKdLGXd7YXCEl7O2OjAwOEJWim4epIyP0+5yrK3FsnbSj&#10;FRvM5NhcyqGiFk8CuroHBrvHx/ueeOSBr/3VV6BoDA6OcPf8gZ59U9MzR6d6+gKFcgpQ4OTJ/VzR&#10;vmn0L3z4vKuXdzY3Fir1/Kc/cfLMqckzZyaZ5Nff33l3bgW+5MOPHC5Wso88OZMvMNPdsDCXnd1I&#10;eDr928kMNgjJJfKFgb6BfZNj59/7KVHu1tbigYP7KGFvbM1DP/7rv/zZ0tKS3281fvWtpI5wdKij&#10;VcqUXJjcXVoFxT4IZgOSAU+kDjzLwGcDvYa8bgbiT6yUjtazMUJZEctV/Ht8AMrxmHiMPYQ0DgPH&#10;DKSpBLGx3gRrklGDoGaoCTItzefDGrGVH37sUU79v/zX/2J+fhb+ENlJKhanEMN093AgIDIa1Eto&#10;85QTgS2BDCpyL0LSUk1H7dhf4SJKElNSAcJXVWgR4UUxzcLyhV0lulsyVgbEAxUWrtNhziQLN67P&#10;obfhcjDWwuARNUtwN6wHVSdnlfGA5RqNoLQMwDXAOkic3ayB0sssINV6rWJWjLNIABDTigyq0mkA&#10;OilDkWK8CfkZMALF3lrLyRIrQTRcoLRzqvHbUMKYux7wBjfWIbEkI5FuSE7tQSwKZVIAXrvUq96k&#10;bvgRMqrQ4YUXJK5S5oM67KHuyND42NDYaP/QYE9/r9nrzUp5m+yLMlsHCD26tfFUZmV9Y2l1naxF&#10;hkdA0MJllesEA6yRrBsQJRdJoiblbNUDSp5BJUn4Ty07aGulcPrIgRMzB5kAClEtVar9l6/+dbVJ&#10;dyRTpwIUFRVwpUQCrGQPIrOq5GRkbNIeNY80p8YUI4TeSKqIYKuQA9PRTzxwcued977/x/8ZzO3D&#10;Dy+ShoK56fKMaqQVATEhQWlMUtFw+Q+kH441mFsG7TaNuXkdMnKrWKKOx1ggACeqazZ0JlCWazQo&#10;+fHnpAO8WWA2vaKQAkBwhTwJ0ZyaImEI1BQ1Zq2tStCuxOiggBJLSXP0pRVKoU+ELfTN8MxyU4Aq&#10;eV7KWi041mxaYRKLSWfM8B7wy5qIarVWb7LYJblQs3/0OxUZQ7JY6dpMUzplY8qIK5GuUIrPClKl&#10;3mOzSI9zOpX84z/5D5xd3M07l9f/+f/398DcNGONlhp2rGQ73EMl4CDVJO6I4APSnSPJDTtWkVM0&#10;0U7Bg1wyhcsOlxepU0ECgbYRqGLPMFqXye5Z+oeyOVS+OZ4GinYG25i79e73/jCxTr3HhIoB74Ug&#10;z+Ow/cGf/dX5O2sJGzyoAnCzRGjSGSRQJCsrDAbFpsPkUNPh3wB5NSoxtAxx6FtN0X9jlAOop4hr&#10;4YHUoRDZHihNBsE9BdIU0S3CFzDcRGbDaSn0eRuHJro/OPezyX7vgYmpmcMzL7/44L//9//27s25&#10;55574t333v3Upz9xYual+TuVv//3/7uHHnskVYllizG7y4JQweTYzMHpB0XeopW9fPWHr77x5Wx+&#10;5amnZi68ee7QaOTMQ5OMVpqfj8Z3rIcPPZ8p5P/q23/RO+jKREsE3zSBDO/v9ndHsknXrVsw2gQs&#10;yJdS1Tpsuvr0+PDy/Byz5mB3FmNIexhtrgaCe5lU2esOE9L4fHaw0HK+Aijg9jS4pLm1lMMDZQMh&#10;CaMv5CNiA3vp6Q8ShQ8OdKVSWeLyYqbuaEkf3tLGkt1jWVpZfPKJU5944dn5O3NbGzGUpPfvP3V3&#10;cYs97raRGMYGR4IgR/lMefb2yvraNkE2yO3a2uboeOhXfv2x82+ee/rRY/sPjn77Oz9dXk6yeakX&#10;UjUw2QwnT0/5vZ2rSxDCGt9564MMnftQkb0Uq4yrSwlEtY7PHG228oyH+NpXv04bb6VoSMa2XXZP&#10;Nt5Y37j9+V9+yPTJ34RjrbyOquvo/EeRcTS+Lf6GTzPHBn5zq1KlQTxGlHJ3a/Vucme1nItb6gW/&#10;FZZBgwcY6qjt5ipFVPNzKHvCbQd9JgWRRETGxVvQZYT3I01tej6x1UzMx0tRr2EP7ZueGh8fZYot&#10;PTDEYpisrs4Qhgrwbe7u7I3r1xGbAvWOdIYotEA5lYHSguhQeoU5JdJonEap/4sV5YdQujHo5CJ0&#10;/MFho4JjdRNEKdaRiPogbQHvARvYAUpeiceS1Fco+QoHwUkxWswrIV8mBV2C7l4aknZLhSyO1Y4O&#10;AiRhKtZEkxCKmzWRehRqhvCkhS2NNyhV4ls764vL2yvry3OL0c1oLpVHzIGj6SKRoNIP/iaMM7EA&#10;ZlGSMQNggKXigAG7U9ksUCTFMN3H1wZBdZ6jGiFxCWIamUzDRcIOINvxebqHBg7MzMw8/NDjL77w&#10;0DNPHTp9ijDJ4vMSE2YaDSDOeKG4srN7Z3nl4s3b5y9dvXrnLpJ3TNHqsDo7UJ7H9lsoybtM4Ajw&#10;hMjVwM3oryQDQCVIcZ+U7gBMaDFbAj8aW8MDfaGgn4IG0QdzuK7evNMyEu0CFjmxGlJ3V8QQ/SbU&#10;9WuASidxksIobUmziBtDWpE0FIQrf3B4MHF3bv7ylYDDAfQK4spdUc8jAJWwIegi1cKZ4vjb0+QU&#10;2mewG2zw3IyBQNXvrtqsaOGQ+rDyNPGy5IJ2Kbl+FXIZCOmxuwSSGFICSawcT0g6zjw/GrykBq4U&#10;IvhUYKfwbIQPDZulCH4sw7S5FC4drX68FMwXmkV4ICCGItNoSrukOxhQ5vJkMiBqjBtDgFTGuULt&#10;5DxTusTpcE1i3KXyJDUhlocCIgYdqE/oM6RUFD8KecXRE9+h645Si5HaoRxboh/KI0xDIJjBx6xF&#10;M6+9cx79UOIjES/ijDisym3J+knrEXisEh2XxEbCNPaUkYVGuQLRUDTRmIyAxdFTDGLx1OZ2dGll&#10;bX5pFQ7O8vrWwmZ0cRuAHNdTFt1yICPIZEZr0Nz8R194IROnRis9QDytdNCaOt56//IlNl+hBcgm&#10;4r68sgxXUcgLJTiLA2gcGXjERuWHQs7AzTBQFmEJtPCaFfAJxi3BT2qR/yC1RqjHJ7EudWaU7QEN&#10;ax0WQ8lQpx5SZFaGFYpBVy7v3Vo3BdxjoZB3aS6/Mmd48blP9XSOnDj2cMDb9+pP3zd1dO2bfLFa&#10;HjjxwJnJQ12za9/PlZcNhmQhvfuxZ16w1G2rC3dmb5/766//3t25G2Zr4wC8uA5Dp89bqmb6B/oy&#10;qdbSYgaNnM3oPLR5KRG2DJ0RRyBkTaXr83MUYiznLt6mJJBvlAE0SiivNQCuzRSoO2TOFQbSUCgh&#10;O2TxBcMFkLW6IdLTGU9HQcuxcWsbW5Uavy+GQ/5yESYA9EiMlIs5hcRzkO+RX5Et2mxFOiPlQrOa&#10;k4B+fmmuw1I9+9gRuIXzc9cuvH8pHo8yGB6l0a6ePozKrevXf/zKa2MTgUQyde3KfCpRYmLL2sou&#10;I2g4sIPDnbBGervdQ/3BS5duXPxwM5Ni7kYNhaEPL66PT/XD6Hvzvcu5SqpuzsQgLxoMmSxuso54&#10;K/1Mjz/adeiQ44ln+o2Wtc4eqTCUK0i258hWJsaGEO+Gcm369P/tnwneK1mDMgdtvyMRHlxku6nq&#10;NDccxmq9mIxvLKzP39hYvJWJrtbzSUuTQLJhN1HBrslxgf2Mu6GMw1hGFkPaGoQuxbGQRkJk6gUb&#10;9+F4QK7xCjQT02MFEMfjIQjgHtRZzs0cP3b69Kno1lYpl+8Oh8klaSrcjUaxEevbOeI/6AVDw0OK&#10;OSWkM0ZjMqEHtEPbN1FVlrIUHkjgLxqGvV7sAWQu0nZVCW4hkg/kLX8LD1ryH7sVTwVgWq+2+noH&#10;HYjY2J1cCpWk6PZ2bDcO+gc6ww5nWoY4JOXnhCXEywg2wZhkZmO78YUCVBQrGUgq80uLs/N0KCWi&#10;6XwGWSiZGQNTitZTNQgIjyiX357CqJUruQ7IjQzCtViT6Sxmi8ITvkcbaalfS+uoxMCg7cTpLC4r&#10;myuU+kaGOscHH3j8sSdefPGxF188dPp0z/ikMxJhbgya+A27HZH4aCZza3H1wtVbH1y+euU6Ec5W&#10;MksGiXGk5kwN3oHBligfx4IFpPgrsj9oPQphQ9QOBJkEUKcXG1V+jjtIu6R6NCeh6DA80AslHRFE&#10;0LhEJn9rdqEu/bUQyCElSLOmJDosmipuq3cjNWLlQ1WbkYTsUjXH5PCmCG/Z1qjHzEyNx2fnlq5f&#10;D9jtFP+4odho9Ycq+VN8OVkPNUZBJ0CCF8mcd+o9tIVCdwuWvc6awypFflhJVKokdxf9CCwh8buM&#10;EM1DYYV2L7LQkMFlygbBG1tUqeFpMqHSshM4i3oPFGro+xhsfiOoo8tJRzdUaQIhnVbzczaF8CuE&#10;FgEEV6QliFpvMpXGxVFyoT7kp2cHFJfnbLTQlZNxE8rvsgfUfW4ieruL6i1cbXQ+Gg3IrRQmAZxx&#10;LfHYLodF1GUUGqxYfhrCI02BgyDEs+eee5rF4IRsJvM/e/udnt6IcIGEYiD8StEIEu1qfA60H4Gv&#10;WEUgHzfNb52RUGcX9U32RiKZ2Y4ihZiCbhuNM8A9M7u4entueXZlczOWTubAc1s1A71BxCh2g8kO&#10;Niv/8tkyeQ3VX/rE8ySPqpNZ2D1cIm/5PFbszlLZhUSfSASKy1QjVYRpK5MghIdBS4g0jEojQUeN&#10;ZnEziqqA3aQymp4iitbyMGZk8Sngrfgt4gKQVKE7CS1cghwCURchFdV1NHnZqtWKw1ZdX2JKwujZ&#10;Bx82Gx12c7Cva9xpD+MZUVyv1i0TB3qjqduz829kkolmqb6zHH/4xOP94QGXvbUbnb148WcwRinM&#10;PPvExw9NHkvtJif3jywtpa+8X96NUiwpgSNxMqKbGdAQ7rCx6fjw4uZuorK0nDFZIvUmo4DcjZbP&#10;0AqilJvPWCsFc9DfQ0yeSJXDPb0GiyOeMqSzjDvy0Ha7trMOJYtR3H3940jDcdIprnNogGFovacw&#10;BuOUgzXQ36NmmJhiuymsTblQQqLr1t3b2VJx/6GhYNBLH3yj0kjFSxzE4dHejZ3l42emFxavv/vO&#10;O0dmBinD2Ch0enpD/q5qjTw2h8qX0lmEK2Q/fezE4p2dr//llVy2PjgUiHSHSbDjSVBfj9kUhOhz&#10;89ZWvlS9fj1TytOkZ0Aya6jHl90tjvW7hvuCyJ7N3V5ymG2p3eKzjz353LMnh4ccSI4+/siJkM9t&#10;eumL/6OiHqneEOaqGWH7UQuBPtS0MuevlqEdZ/b6h0u3r2Zj68ZqDj/kNDXcFkSXG3ThN6mJF/Pi&#10;bwpEMpKCk0dz5HT/HNAWapsggADEwMQ4AwAIAjea7ojj8DWYeAwaNEHcAF9AG2CTHzx4AD7Pxupq&#10;tVTiTEOEAeZmMWrVHGgV0dLw0IAA1DKpTFyILvNoPhfPL1PoTSYPQ0G9HqI9HiMy2CoZIk+SOQkM&#10;B6OuV6uBg5HWKLVsUwIOZxqc0AopHaL/Fv3Q+ZxE1qoFRwQCRD4GqEmfX/CPKu2ldAUjA8cDqAAj&#10;V4Lm0sKd+a3lrVQ8zVgrMhsn6JdAcCIgouU/Vd2dfEwPYFSyyRCrhBMnsBS1L05RMpUBvkVeTKsd&#10;66RHmWyBdAQdUf1+QGE2h+Olz3360//w14f273dHulKVWtFoQhC/QgRNz3a1dvHW7R+9/sar7753&#10;bXZhO5ZGnwzbC5kL7wFlAK8CIw/eO9cIUEQRnCsRyE7hjXgasacKCWpzUcSECYNO2MfE5pIx1sh7&#10;ggHJe+Aj76ayt+eW0PiW9k1MoUi+SO+LoqiIw9dOR0Dddge7yIXRmkdPpMzTxhDyG2o25cLxqYnN&#10;69eXrl1HtJUpZ1wJe0nZWlVkV7ra/CsdP7r8JZYJ30Pw24JrUINz7Pfjeyp2GfdJBQ6TJtqU2EiJ&#10;Ng3UaeAnoqYR6ewivxESuPTTiAMTyyUjRiGhyTgiBLjW1tYQisWd4DmkPClztBl/AF1LVIuUPpCu&#10;ybUTUxzH9vYOKCtpPbRXdDH6+/pRy4J+rUjWlIsNMkBA8FFJ3ZE+oPNmfV10b9PJOC8UDIYQAwWE&#10;IVbl5TRlhqCZxIdtrF9RhvNSP5MgSDBMmSBHblcp43ukG9TSsbST+NGbbyKpIsrxMuhcNKfxOsIP&#10;NNO5TOxMTOgfGRn3+YL4Mqrgaxvb84vLmzu06MfmllbmllZvL67cBrtZ20ozFrRAwkGAQnIM2cRO&#10;x5DyPcg+Qa0kUSNTofO76TZUfu3TzwMsalhYhEJaLfCEC1duX7i9VPdEBGGT0EFnnrrLQwYEa2+k&#10;eohEtJBcCK8j3R06zRc+jXR/KI+l/4rXlbl5Oiqjk4ueYa4JyT7IQQzjK2bipnLeY24EnB2nTx38&#10;1c9/8cXnPuFymAlw7OZAPlfvjPQPjgyR2UMA+eDqG3/4R/8m4DcmtlOHp44s3FrvDuG4O//q63/w&#10;7vnvsSQBv7OQKQfco++/++HNG9ddfts3v3n+zg3j+np8aJgIzLK+sn1g4tD4ZPeN60vppDHQFXr0&#10;qcciXZONpj/G7IuOgNnSmS+YSiXOfLij5S7kqdlwLZxCd7ZkKFcCrVY3tAZkaOvGSndfvxNlEV//&#10;zImHH3/86Zs3P+CQcONkkp6BDQy4VJyb3yyX8pjEseHhzfUdRFq6ugP4YgvSuJbmhQ9nsVWTo4MT&#10;Y/2bmzvZfNrls1UNuePHD6Xo7Eknf/VXfml+dv3q5TtkAcgpY0spmsWiJUYoX7myurW6eXDi6Esv&#10;PT63MJsrlc4+cbBUK9y6E5ew0tr9s5992Nffu7qedNo8tRImkoHNBp+z49BUp9/p+PDcPEziwZ6+&#10;/sjQT773wde+fO77377w9BPTXV2W2evr/+J/+r7xz9/LYL4hcwKfKhRZdN9BGylplnPJ+Nocjb60&#10;HNC4A7vPAiCPiCFJoRA/YU7yCcMeynSbZcTRFXMqYTwdAwJdcYp0UZcKEAI4MmOLOiNKGWrMIvsO&#10;QI7H8xMpk9gdVCTpxcX+lPPFXU4voR/6M7EYDxbN3S0gS8O+fWMnjh2glCSaJXVhFqguAVwmcbuS&#10;xpXCkzRQqn5PIfXqOrQ248RgAs03m1gTCNu0pFqdnp+98taFS1ukQEKNtTpGRgepBBLL8kcS9kJ8&#10;UqIz/FplMARYQPXCmGahID3AaEIES8KPOqGgAXhBFE8kDpfjoroxxABrHQGZuIoD0PK9WnhflL6k&#10;S6Ozs4s69+rqJswoZn6AM+nBbFIOUnN1cGGw0ym6EqnC9SYA/K1//S98R8YTjAMwWQpESkZzNJ6a&#10;XVhkVAGFWyysQslJUTCkUnhR5lWrkjA0U4Jl0ZNWzZb8FmdC6qBhPbEJyp7yS9AzSbwUE1+K1Rig&#10;Vgf0dmuj/MSDpwZ6I1BqGFhyc2H1h6+8VRHtTdp6gMiYKiYEa3wo+ICMM9cpnGQqyp/iMCiEdNRs&#10;kJJg9EDyJkKlip/c/gcvvfD6H/3x+9/8zojHd+PmDTKSQGdYCwupBkQxa5qxfY9gLWVFGY/e9DU9&#10;RYPNMDyS6g3mfE4IV7V8AR8L/outRj6WFA2fqjnW7D3mNuk0RdRuVB+PHpRAjYX3y2Mkd1aD45T0&#10;jjKZKidSPk8qb0IZkNFxdH0ID5VIS9rv1RRtHiPCOIQMcjr4kZBEORACFnCKiDMrdTMSNy6yjUak&#10;M2AV5EzKKvgJNeFCjDFRFH+YjMe2NtdRGyV/UkxuaAi0aUmKwLkUwrmxg9zsS1/6P5jLSgZ7eSX2&#10;3/6z/8/k2BjXCIwsQ/no8FUaCZxOlo5Iji7mra1dlpQUMEXNhguq1qCr5UsV3pU4BtGuJaGgDIOV&#10;l5hJsIX2iEfhJ+rycLsLgN/Wa92G1Gt/9e87ShkICuw7iOJs/3Ag+KU/+8b/9fUf1fsO0etrgHSs&#10;6P/Kc2i2k95wskXk2SQGYKMryVZFDJc9hFIbqJyKPIDL1akmYYY00/LAKiLjbBns8GGQHwx6B/vD&#10;U6Pd+0Yj44OdkbAXU8WeFnJILuU0e+tFacQyWZizveJwk0IZL135cHioy+Wo37x6u6uz787NuZs3&#10;rsBBuTX73thU6MrNjf5u+g9DK/NVeoLdvsI/+h8+eXc29ddfjobCJOUZuzVTL7b8zp6qaWNgeGBt&#10;ybRdvH30wTGLYf+Vy5Wr1ypNk4u+ZWa2IOmKz8So1stZJmM0LDm6Cqllm5oRixHlt6rDmTVaNpBE&#10;cVjsT5/9+Pjw6NhI57/+17/BbmU0bHQ3lc7k09kC4C7CGuwU7Br4DjVM2GjoE5bI2jpq0eQubWST&#10;E927SN2AkWQrHp9tdLL/tffmPE5OAcGqe35uq6vTs7tNCaoFznLs8NTuTmygv2toOLK0OmuqWX/t&#10;s79+7cb71+5cOvXoYMNc/vDSLq3xzUrwrVdXGBTjD1GtL5PhcZ5KlZ2nn55aWdywEdgB0KXr9Bqx&#10;TZJpmSRFnSOTrIe7bL/+35x640frF96fg+f23zOJzWZi0iyMtVRqd5VazvbqncTmYi6+QX5j6wBY&#10;IweiBbLSoIuMOV95IIE0/dVg3RB0FKgtoASHzedhewOsMYHRiSfghMFsIyvKZlKlfBbmgRIMU/wU&#10;2TPE3YKSEcXhmkRtXTr06BYk4ZOuVSq8cBl5TUbwUfsFksrmM1rAcbi/mxILJoI/AgaDBQcgBvim&#10;J/BqaULsZBmHV6vICBwFVem5ksCsWD/aN4D44U8zEIEgf2l+LZvMiqpNFf3oGkNeAeU5+gIZiFQo&#10;lyYM3jo10HKV2x7d2N5cWV9fXI1vx5mhSyAtgxtB8GFSAOlI/yzxmEnmAtugv8H2lIYkOfQyW0zA&#10;Owy6doSaGywqOCYzE7U57aA0HD3MhJT3Nayyh02I2yZ+p6KnMAcIpo+//FLF78k3WucuXnn93Quv&#10;vnXu1bfPf3j1VipfNjOpgeCH6JQJIGYHkSn+hU/SHdw8xBpJuaCDS7FJJMEkI1GUwTYJSpVkVEwp&#10;/qY9z1RVAsV3yhz0JrLR0+OjvCcMJW9yY3uXpBFakwgMicqZtL8orRlVmVDi0LoJUeyJllsixSbV&#10;FpKS6DVADa9ANi/kHj5y8MYbbyZXVr1Wa3RnhyIKIKR24XuGXxuqdhlJNXARE7M0LXhuxJLCcyPv&#10;se3lPR3kPdJeoztrZLh6tcr9IO3A8cNn41ulWl6U+gStXspMAxTzBU9NXUR8v7prAkmLsykTe3IK&#10;RCwAOUETHgSZOC/gGI5KnJhqXpLgA6AIK21slPIoQe0UmP/WrLjs5vHRIZwUnX09fb2SASOpTv9b&#10;GW6OKNa0G6FUpzCpP/AAgQ6NbCB8mhSER1DIr2q2BbNSA2rJjJ57/hnZghbTym7qp2+9N0wHvN/P&#10;VGZGWtC5SYsBc0I2t2PoAszeXbqNKMBGdGU7trITj6IZlMdTU/QCwrMZkI6xOoScIRmJYmmoOeVK&#10;slaoCIrhc19aVE8dYavam4Vf/cQLVmkHkd4zoep1gI3brs0uvXXpliFAPwpOXZqE9G5qM23FoSiN&#10;dr3leSKK2vIps1mJdYhJKD05DeRVTUerZqmVOsr5jkrOba71u637ejtPTo89febES089+vHnHn/p&#10;6TOPnjl4aGog4qfalmGwTLVAn0MeqJUQCFydZyddhAu7s7uRpKS7vQJcEd1I376+c/P69s3rcPcK&#10;27u7pXoh1ONjXAirn4wb+7tnamV/KlHwuLwnTj/6gx9e9HsPwarZit6hp55IGL9i85cPnxyL9A7F&#10;8uvSc1X3FXIokTtV+1QTGnRXJJDLpzhbQAOUIhs8COIO1CiDr9lySdZtQYA1ncuVqF1CVob8sr65&#10;YHaky40C0QEtG6lMDrsLbhjwe4mAIR3mM0WccCqe290lbKgSDjNJqbPTTf8eyQJiSUgtEJADQa2s&#10;RavlptsGxNLq7ffRCsYWQm8E9TavK1jIVkIh9/6Dw489NgPz7dKVcwMjwQNHh2BxY1sfeeRoPtd8&#10;/fU7mBGXh8bzcijihLzJ7KcDR/xHjncdP9Xz8NlD4TAsYSsjXA8dGpre13v27BGCXgI5s40OiixS&#10;dfDOjN84v1EtZRPRjcTORqWQblTyHa0qVVhOJMabSqTOFCCYEyCRDlG21fJLe6ARlotYTppiQPYF&#10;/yKnF9iNk8kiUSkRjpnA/XL2VI1Ygxoq1JFWO8HvpaQvf240FmtV7MLgwCC6Q5xsDCHtEbu7scWl&#10;ZRZ0bmmBoAyU6+yJA4N9XUJDskLSabg9DpFB1IG08C7lQJB0LC3Pcz2dnZ26ugDjSKk3yvRSrC+1&#10;HPIe+AWosEHkmJvfbhpRu5FjQYID45fjRidGFzslQDuxEYJ4FpUiasvVOtkl3fdAnETzCrAk5hS5&#10;BFycTFNVA6+klVNJUVEVEE8j+mBK7lh+h5+S5dDcAUUdlpZ40cYuVRkUidfp7e0X2hR+WurIwj3W&#10;GRJQWxGPL7O3XIDj/+z3/l26J0DS9R//+D/NLayms0hGBsiHKF/DEsYxiz8GeeQFVPcfUbwMyNFV&#10;JIFEVD649yGEKpFbUAhSu8VDxff6u/sPE7DJ1qw6mrWXn37CaTMzepxuKQD9cx9eL1YI8CmE0tYl&#10;LkVlPKJirnpClBK6Kt3L07HUJmPJUEWHyFZHiMFYxUCbKq1U9J/++q/92e/+7saHl7ottsswDhBX&#10;CYV0xWivWVjKibrww/Oods4Wrak1YyPQ8hU77PDcyHvguf3tvAeIkUuB3MwfEpFQucX0868EB4ic&#10;ymxASdbhnOEr9cpxudK+zO1R83bwnu18yOGUDaW6SqXpkgzeiFEg5UYBCuFpgjQ4gIIqe73O3t5u&#10;sJHB/l7YGbCSfIHg0trmn/yXL3f2DlKtd6J7y/wqsxnEhZci+pHaksicV8l7mGdJBJSM78oukAGw&#10;MncNRAWgWUwzOKqo4XTQHPfvv/RvhWdnt1xYiP7uv/m/Zo4eYalJFyCmEQhz5shviK3gmclAHqkU&#10;0UKvPKrcLRJPrFZdvlYkDnEnKteRn+uxParWdM/r6+iIv+bWoISBBfRXtn/2lX/vN0OCAwOmKgkN&#10;3eb3+P78u6//83//ZcPkA+jrGYRhqgQj2zJKKvXR1DUZY4rF4GhzuHhhIgoQfib/1eD1kCwAvZA4&#10;9HV1Tk9OjI0MDY8OhgIe5n96wdokB8WcC6eWDmnkojpaqEHT3QXDluoPHJSyyeSPxYvlqrGnu59Q&#10;4+bNq4tL1z648Fp359Dtm+t0eZInY9nxyL0D1mB3I9gJKIpCS81mCHf6RhtlBnFhDnfCg54mpVHr&#10;QNM4a2ytbCzcbZYaB6f2Pfaxgfn1ZQZqp4r5cg2+65CpNQKHezsWBzWK9AS8Xir8GQBXCPkMC6tX&#10;aVWky45+kghAHBWJWm23UlunnYOujH/89/5Rf6+/u9f8zR/87xBmY7tZzgzzMTC1nAS2LLfa7/ag&#10;xYXFmpo6aHWHZ1duVow5iwtmoJFNVMnWw343ZLZPf/YTmKSvfePb0shodoIyPP7kTCa3AR1iYmTM&#10;3Ih89xuvTI2Puf3VZHorEnF+/ONnv/Xtn4U73Qgf+nyOUqU1c3zm1Vc/vPDhTv8AOvsEJTDFrXM3&#10;dk+f6v/lLz7Ezurt8d6+tV5mKGPNAWN2fGR0oG8QkZn4bs7liNycvdo5ZP0//48fLK5kTPtPPHT1&#10;4rnt1Xkm2lubRbel4UWmm21RyeKTsOMFuAmJXWGsgU2qdgphClEpdXk5Kk4kOxmJ7KKygmWvYp2h&#10;eEI54P+qbDsDrQOiC0XWwSGReYuwfxR8pFskAefpuVEjyi1kSOwyfAM/Z7Q54xDCoVBffz9HHYFD&#10;nBsywEXSZig3SHs5zIfo6qKBF+vAxFLVUS6ilUIcEvkThWaUsrkU9gVKHZZCN06rzhAVbKO8hsA6&#10;BRbm4rZMs3cWmOZKuyQNOcIfU50n+AlcbTqVXd/apcMfOWDKWwIoky83jTbpJG/ZiQxlGolwv4Ak&#10;MT3SWmi1odgD7ELxmhBYEjkxEhwIpdkiswOk3wLjwRvnwQKiqE4/CN1QjjKpLJmI3xvACahIX4m1&#10;CZFWIA8B+sXYSvUCCvgTL7+ccdjK9daFD68QixBPYEtgWjjQG7I56eB32RwMW+SNIuJJqKxo1ir1&#10;AH4iYtGajqKmJhPN2x5BqWnpT7EI4h3JTqXupaX+5AKg06K6b2gemJoQdi4rZjZhSVH75rxxrmQq&#10;hGAkAlpqtE1BjoILqZRAk9NYFuHd65Hq0qkvMgetVjH3+MmZ977/vQpaOMaO7Z0dkg+KW+0kUCyd&#10;/hDBOs2SERsqeY/UexwGNOIs5D0lHI/VLFwD6j0fzXtsVvIVBJ4BadEOoatUbw9V6ZcUTzBbcdSS&#10;QJMtg/eiKgtCxe0gV6ZnBzVjUhxeWIQq1AIJYa9NCWnGd6MrS0vLi/MchK7O8MMPnn7+2Sc//vLT&#10;D58+sW9q1O911AAQkjGIMPi4a7duQEzSCT3g7drqqjRWp9NcCT1eyM0NDQ50QnLyeUnKdra3VLOp&#10;yJvK9YrEwF5vqUITCJCeefYpabq1mtYTxW/8+DUeQml6aycWjadXt3aR0UxnEKYBZVFFGqo1kgHg&#10;VFRyI70JbFCrgYkukrbhCaj/K5cjm0RpQalkGOBBwDEBPqWtgj1APCKxhghIpn/lY0+7qKogo68W&#10;UBobrNbZ5a1X3/7A0DkkgRSYG0+jsTulcqdSqHYupKiMdTu/Iiwt5quFtKGWt7ZKIbfxiQeP/NIn&#10;n/rv/8kX/94XnnrqkcOHplkdX4BDX0lWczuNYtTQSHYYCx0dFUqBoKtOCuMtJ0Rd9Gc211YW5hfP&#10;vXfrtTfftrpqFM+dLl8hg64k5eFQX3jkxz9+g941m9PrDoTC3REKR6lS2mTzLiymerpmnPYBRrh0&#10;93Tz1t32sNHsM5qc3hDFzmg2EzNVXDP7zxKPMXDa6++cX0hVi5FcotNQ67ebI+AyhVIKVHtsbNjl&#10;9DOQpKe3D+jBIyO/rMToiPEGg4C1vBPg2LTD3iKFyqVTD5w8Eo3dNdsySxs3bs1trW+iMtygm1ts&#10;GgVIGRJkIrPpCUfw/CdPngRqm9g3evPObdCidLK8OFdolZsby/meSA/x6LkL543WViyRZ6LT5mZ6&#10;awOWeDK6k2ewwsZqFEAr0uWcmO4GLrtycW1xceP8+wnw4mSimk23ejqnvvU352Kx0pFjg6lcJleq&#10;PHx2f29vbzaZuXF9Z4Xe4M3kpStrtFym09UDh/aNTw13doW++c0fVkoMlQz9u3/3J/mi4dq17fmV&#10;HYffaSJwCDo7Ij4bIQM8aWKKKuWqohAgwX1pF+OIgj+yO2TyFwbMw3Hw0gjKv7S+SFiO7iM+Nwdp&#10;KM4wBDIkQBQKJYpvBnOF0o586m2qwnwV+O6pQmF22V18L5CV6GlIQZTH0xvEwGnkLn1eF7g2ViAc&#10;ZqCABXsBjEaL3eTEEIYBfiLwraQ+sKK5aUJ9pYbMyNeSCBvwzAYjKCBGD0xJRmbKy6syubEDhicJ&#10;G+1OAIrXrt0mPiCSkGHwmFX+k2MoyZm04ICZtCggGADvAJKkokM9U5Q9aKIkkKQ1BDVGKhtwpegg&#10;BM+isqK4dMqByVw2ic+FOSukWhkOJEqNSpVEJj0S57LaPAhfSJBJ1Y8XwcZJpqCwKYV+i4nFwqIG&#10;hmGksA8l2uH1P/WJT2ShhdSb167fRlybqbsw0mB4MI5TepOEtecklSQvE54DVktGtSkFGN6YrutI&#10;/4gYcVGN1PmOBkL2vlY5j9h3Ze6VbLECvgDcyNSnJ0Yo20mvu9k8t7wO3YC0zESfIzV/1F8kklZz&#10;YiXpUaO+deYroXK7Ms/To5/BJy8v4VyrZizknj517L3vfL+CpqEROdcow7KwCSrvUpehigDiltX/&#10;8yk+Q7aRWGK4xGgMIl1SdjvrZNwUJOFYYwRVnYCBoLx3ipFB5CvYG7p1UwICAWz5muoMM2xIcRJo&#10;iWVoyKjRr8MU0M5QJ2Qt3o1Ah9RCIGtguflzCnBo8GWSsEEruVSTENfjODQ19uKzT3zmEy89/uiZ&#10;kcFeRgCWcqksbcPpOOkQsKuSp/Yg5fjGm+/BTU/mCtFUinsdDsI1Q+ijB59IasV7lQ5WkA5ReZbw&#10;TuknKfvPfZO8QKAqle7LGDegoWeffQp4nZAvnW/w5KhD7qTyyXKjSFwCFGl3imtpF1cEVBaqfhvZ&#10;1TpHmt3CjVYFGbnVTXwAlSUlECXqS+KEBHUVwp3eHHzBdxKPkYLiez7xnMvO+FnUgERbRFqLre47&#10;q9FX37pg7BokUlBOjlhNMQhUGGJp1DyGugcZlEbF1az4DPVOa2s45Dy1b/jlxx/44qef/8e/8fnf&#10;/JXnkAibHOmzGupMXilms1ifWiHX0ShaOqporMAX4f6IrmuZEkJ6NxpfXFi+eu3m5SvX33v/wuUb&#10;ty5cRLt6lfXt6g6Pj02xi7PJMsIZVH8jkb6bd5bcoR6ao5leXKHUTb+33UGbeNDfbzTAMvEFQj6r&#10;04BGvtURsHrsHj+AfapS3qliM9MmtysCQXx+bcXlH7C7JtbXMGZhs5lxyZxspx9Od38v7A67lVnL&#10;UgaVhgxRzZYZjxgwShUEDVDu9fQ+KhKUN8bHx6u1Um9/7/LSImKqQ0NukD2kYdih2GCqihyZ7sFO&#10;u8+yEU0Pjk5N7t+/m2TIEIfPGd9J05hYLTTDfhfjw9Ei9XmCkLzcDms6XYJ0IlGyxz421Lu9kVia&#10;j548fmxwuP8GsGMsjsk+dGTwl3/14Wg8kS/Xvf7I9WvLg/0jXhfBdA3GGGSlkfFAMpdZmY+PjQw+&#10;8fijR48e395OXL+2QXP01vYuWzEc9A0P9RKmdEd8C0u31lbWkAT/wheemBjvMX366TMOY8XU4Dpg&#10;ySrNd5DIdD6do9EaVWaZX0mhBZgYxU0gAkqUEiEiP4hIViGdzyULmUQhm+D9GZrC76YZiIYTkUg2&#10;CmtOQD7JeIjRFVKigBGxOsqKsU9F3FcCRukJl7AYlK0plVWovMYWXPc80AWv6XE7QI1xeAiEyBTR&#10;raTfZx2niNps7G4xByjmddihVcA+Q3VRqLb4E6MhnStSuqdiL0qIwrWRKJyon5YKgjOyYZlO7PZy&#10;Dy5fYf6HNOpIQUKkaYjiRDFRUYgkKld8GhF0k6E7eGIJ3QURIE8TljK3A56nnYoKDxa/Ks0ThC+i&#10;r9Ck80jNpKNXhgZHqfZLbC1zwtCsxO+INiPnGKqN1e6ixyYaS1I5wGcozwOKIF0MIu+rqv+iSy/t&#10;G2Za932RngeffSrTQZ27fuPGHfYDKDZuiQHdwl9zUeUxU7LjQlGj0/RzFQIoqE1XYBTxTOU3KoDe&#10;czza/ejmmbYNkkxJGINyVTKGBiCm5nGYJkZom2fEZI29cmt+MVOs5itVh8eF/ybmVBwlsVhiydTs&#10;TokAVNKjrQ7mG0dvonIH0kNtWmr8ZVqLHz929I2vf5OeOtAxhEjIDKixt72hdkFKDkYxMVS+ovEa&#10;BWNS7MkRl3RHaqJTB/NPjeo2m2gi4xGulnDa1HuTPxBZaHkGlPkYfEB/QLZcK0tt22qy+W12hpb4&#10;A+wiNgR8RN6HsPfqUHpapWw+FUsyWaGjGHMbqoNh//HpscdOHH3s1MyZowcPTgyHfWSxmUI2RtEY&#10;rQsiDpxvvVmNp+Ob2zs3b80ODUzQvfL22xepDbhDnR5kgYGPbXYMMlwmtgfvSDts8beMkYEYUMgT&#10;RgHNCRNZCUaIfpIMmFcc/o4OcqNnnnrC73PL/k8Wzr37Pg0OKaES8jxW4SW3eStsK9Fo1BiXijh0&#10;2UWSEdW4jH9TpX6VnrSJJ5KiqJWXlVRRiNI8ZTuwpSSdNkJuL7ZKqU998gU3+vPVPCN66ZwSjQyX&#10;7/ZK/LVX3rN29iFXSQwgE2qFHF0n/HTWSq5qsddpmYz4TowNPXPq6Ccee+hXP/boZ58/89wjM8f3&#10;D/WTojAZg7gzw+CSMvoqkqlJ9IFMfslkZJg1Qxtya5s7K+vbd+dXbt68e5nRrNeuXrxy8erNq3Or&#10;q7NrieXN5NoOiGP+pRdf8jqDfd1DbL9EchutuFgyHYx0X7h022Tt5nA1jIR2EquWK4aQvxuTHe70&#10;Bzsd/rCVFiZaOloubwMPVV602dbT8TVpN2oGHN6ANeBq2j2Feihf6m+2wD585Os0bpD3SYWVBiu8&#10;mZAciHBlhjvbnriTdaernc4GuCoQG3E8CJCxwJzr6f2HOkxeJFCnhw9euvCOwZDnUAEWYEssdlHu&#10;cgadG5ndlo+xX5bVrazP07m2zozA2fhmspopu8wOv7clymdmazZeCzoHoclbTV7YdJxGrAJs1v8/&#10;X/8BHml2pWeCQARcOEQEAt679N5XVmb5KpYhi0XbJNur1d1qmV31rmZWz47mmZ2RZqSVn1lp1d2i&#10;2jdN0xRZRVMsls9K7x0ykTAJbwNARAAIg0AA2Pc7N7LYq0fPgGAWEglE/P/97z3mO9/5zsPBGaqQ&#10;Ha3b7t0bud//kIO472jnziMI+dczQe2n748Sd2e3SmdmF4HBgBEqGRK5WdhzoPGxJw6fv3U7Ppnd&#10;3nWwylc3NcWo+NKRkWk0n+0WGfFQAUN9empwcWmooan0i5/b9dJTvft2BQqri97TJ44QIFiXnCSk&#10;+ErsPglgwB1Q0Ay/MxqOQC1FTspIJrS40V6dQEKNc4rnkGSlE/d1AZPJi8maFkOoYpjqiCva3kXD&#10;U+TYagfL3lMWMkVDTyl9o8DltJfALeJoKQPLrYVQ3amOSFasgtnm7ZGwd2Z6Gi0taj+IK3DZ6KUb&#10;8OIAY2ljsXFW04AkhBzSAbOOFDoYYT57MeuaM7+5BXYY9AfX02t3b98jj+ZWHOCmoo3uSuVvcTmp&#10;7FMYNFQCHi6kEQyQJiCY6qn1chgUZqLUMoTCDygSSJdFRRchIGoVxADKttLqaAKnrJnYZexHkib4&#10;0jYNBdoBiv1y95SUrWnfYRyK6a34ZgUyAzZKIHE2Pf7Cs0tbqKgWbt/tX8sDYXGtmsIK5CK6oaM2&#10;F3WjuSo+zHLbh+KAYorj0hwn0qwnZF6p+KNuyJvFtoZXamSLfBVTLfwVnp6ONgk2454r/PcHR6Hh&#10;Mp8PIpWKApZhiWaHfLk6H+VuWEyhS1LOV/Chlqv1DNC25iyWe2L1kZa2+l0dzdubGn70F39JDx4g&#10;J8CAVPboAn/0Yc7LigxmBe0vZp+Vk3Fl5bTtlcZqN6ogW5eCnBIK8BTpyiGWZKgKODHuSBte8wNp&#10;8VkhR+bW6Nkjq7fmYjX7yPTj69HQ2IQuT+08r9xlES3ph2uZJEjrjm1dJ44fPHXy8PETRw4e3N/W&#10;1srKSwZbtO4NShahSIRXhJaDeMT1G33nLl09d/kqyCRbgCvq6NhG8MioPWQKYdfAbLGsj7zWw+Nn&#10;VwEvM6LGGuboTaQTlCoq4ZSSDjwQYgDOJWiWq+gAqjJSX/rUC89Wh9jzJYvLuffOXPD6ggsocQpd&#10;NS6AO6jFT2Op2RO3hfwbn0Umm+O52ac7wDbOw9ImXYVUEdQKqsCMgwW5RsXgdOY3v/glRqKSfUBo&#10;4QyCepL3DI9NvHPxYn1NBPWxreTiZmrBX5JvCVUe7G15+sT+3/zaa599+cnPfvrpF547emBvT1tL&#10;NBRC+GodL18owBFghlsWHZIqysoM/aK9dAtxyER8fobZWoNDozdu3btzp//6jbs3b/dfvnKTL/ru&#10;D42MTcUXlzNZhFgYSq15texGboSue/ifTc3NwCE0ytDjBeOYwjDPglIwwqp2WMEzAUwqw8Ha2pqm&#10;6mAMoQHxChlgicLU5szkxPWKylQmw3CvcbrnG+p3VFQ2er1NpZ7wOgrplRo4RG4rEyFqazGws1Zl&#10;zfnT6FUdCZ06SZFotq/qaOwMUBzjGidmZqb27tpJVWPvnl3UbM6de6+SZryN8mg0zEVGa0LEcs3N&#10;bfE4DVirVDlC/hqwn8WlqQcDEwf37cCeLMYXW1shv9FYVk2lhO0RCJXMLMwh0t/UFGttaWD1mA4O&#10;AJZNo8i5zByAbTvaZmahPm7MTC4sLaxCMRkeSSNmz7pXB4EMmFXR+sTTRwZGJ3/2/q3ZhXwsDF9m&#10;4dylC/HFcQ4NPJ7G+uDc7CLUGbqL2LXjU/OdPS0VIc/CYia5uLWcTpBWevfu6OEWcTwGHGt3YQTh&#10;KIBTMXaC4SOgtKwZ4Sgtlkk6HZYWcTkUTqWfCLhhjQaPxi4UI1lrJTD1FBc0m9cR1GWBpvG6CoRL&#10;WD5JYBWQXGMUPCo7lEA8aj2VXj0PAzFK10UnDGRsbCKdzjY2NpN/ZdKZxoZ6ekp4YHSA8pq4KIw8&#10;ptGCNEEQity2SlNMF9U4Fkh3IhcIUiE8tF5XUaqg2NJVXuVbW8313e4nFsPnCB9z0I1eyU4VvSq0&#10;YOJyyG3U9GFfW2sMp83QAoFVCuHlkOAAMJIGVhbBjU4da4Cb4WVV2dW0TdU/nEoyzoYvXBoEqIoJ&#10;kKxLSWkylQKZ00hHF/M6J2FRqVI6FgQDC1a55Wlsaz/x7NPLngKF4757A7QXQ3nHvDNeVwQDyarK&#10;8RT1lW3yzSeOxFA0o/H9DUpVMd1RKvQ3fJRZJmecnJWCXydLxoitirLu9hYDUDmmVbfvPmDYxPJK&#10;lpZJXlvqyEi1wRckHyPD0BAFdW8IkcViAjZA6c2kgr6Sjqb6Q3t3Hzq8f9u21obmuq76mnp/2U//&#10;6ltV3Ph6YTo+T+xICc0uufjhcDu7qqL/cVigecgKKCve2jpawBE/YFGkMgrxUlUtb6isEprm1MwM&#10;ZBiRM9ESjEbqkLaMRvRKEA6VCUGSXKNgVoEDYVdkcnOIyo0+3Mqn25pjTzx+9LOvvvipF54+fuxw&#10;U0MtI9C5Dbp5EF6mRbiOzQm9pbx8bHLq/Y8//tHP3j5z/mJf/zAthCi9MLvQW6my3OLi8qFDxwgi&#10;rl6/gZ4xpBRqXTwzSJCQa0DP5+bn8YgsGkIcTJWvQX0KLdFk0vJfHSyRa61uytOg6UZklK0SaKXk&#10;PTRT85fF5bV3z5xHRnNe7Ht7eg5l1ZoJrHSZ7v//h7klq/uZg7E/NahOvJBHjkcuyF6NiAq+JQge&#10;FAN8BF0HecYibSVSX/v85+khz6ezuFDyDKK+WG2EGTMffOOvsuUl3bWB547v/bUvvvQ7v/K5v/Mb&#10;L3/tC8efOrmTB0A3YukGmtWIra1srqc3NlZpMwbTxAiR4EFgWstB3kjMTE+MjAz13793/dqVy5cv&#10;3b4zePV636Urt+7eG+wH9p2cY3AafUjgSVWBSCBUU+Wrpg8JaXrOO5sDzu+BA/spxgKicPoY0QSt&#10;YymRqK2vv3HzFl4da7e+AU4I/BWKhGOQ1/1VIfBE0AyNN9egv/l8dnA5NQEuK02lNGGTLxptx/es&#10;58MljAPDovmwwuWYOqfpZQix/hB335S+DCVW6o4tUKm7zAu6E42ECOvhBmk0RTaNTvHOnTsIu3ig&#10;e3fueOutN5gLyjwZKoXPPne8ppYRtDBxBmZmVnfv6mxp7Hk4NPbZV1+pb6yemxsBeDmwbx+ZF8At&#10;bSrMQOINsTfR2goGDURiNXAmlxYTUI9am5u/8qWvXL54BUfw+KmjcL9AzOiy+eWvfvZB//DO3b3P&#10;PHs0vjgfq6kiSHvtsycRlYCEB5DQN7Dw+OndHG207ptbmDhVMjERp8DKCgP5zs1mDhxo7+zpvHNv&#10;JFwTrgiW00n24c/vVQa2nnrmKe++7d3cNlZOQXplJb4Rm077HC6HPa1GH1ZiCfrAMq2USBGooigj&#10;q442I3/KixTxGoM89KngUxVgS3HcPreQ1E0o5ElobBqbSfEb4CYVHcriRsfyEDdJoIlhbqBGVjER&#10;L4sBblMzIw9HKeXw11i0xnR4CZ+RC6ucmJjg/KGJq85E40KYuLwOJIJTbEDQK5456YkaIq3Kwjc5&#10;ieQ9eKxAVTCbTPfd6ee6YNOAkqnvQNwymUvrXiPpARyAAkneqlyZ6oZUq0Qb1Ax5LLybRMlFiUMm&#10;f6NB1zZKS6xuN0LBMqRi+5PLNwxzU4sUrYVsRMuQKuEj0QWvuNsG07m8x0ysaboaCYKgi/aN/FZp&#10;W3fv0aeeWCrJgy5y8Bi4Q9kIAwGzW6IrpiFt3kU95Go/comPw1fs5fQOrljv6if2jp/81VklgaJ2&#10;ARYZK7fAGMGco95TE/T1drSbqL5qH0yjwqqSThBL2AhkuR/EDXiEqovDhZOmgygmtEAhDYuI0uH9&#10;jEXt6mppiIWCNA3psZTmt9LL/kLhZ9/+dgU+rbAxn1yimxPenrswV+8pfjxyQM4VPWLuled4aLEY&#10;LQZqvxR+BSZSSsTEU/WXeJELZ4ooi0xtl1XSiEw8IeinkZsljqcZmoXU0nIinmAaGiNoEK54/MSR&#10;v/Pbv3r86L7urmYCgCQiS3PTqdQSiS9YNAo0rNT4xOSFK5d/8OaPf/yzt89fvTq7mKxgPBRIDdXV&#10;UP2GtzLHUFrN7NPk0F079/KQLly8REgyuxgHdkBMNLGwyE6Ay8AQOcI/qfTQDW3tPBQzs2lNpdMo&#10;LT0U+C1qdXYEfTF4PKVodJL3QEzgxxaWsxDumVE9n5GUebFZx03ncd7HAW2fNC05T+PEAj5Jbhz7&#10;gI9igdAR0hxT1do8HVUBcNsXrK2qakSjZHX1M88/x/BQpmBhhziknHxegwN+8OTRf/wP/+5v/NJz&#10;n35uz/5dTTXBwlYutULSMb9IGg2WBJ+avAN1DbApzWDMQ0tfgmExMjJy796927fuXLpw+drVG5cv&#10;4Xau375190H/w+Gx+Pwi3hX58HB5ZZDKRKA65gvUeMr9G8jBbTE3hEwdKqbI4WwhDuXevXs5rS0t&#10;zext0kq48nPx+br6hgeDg6FqJgkpzOPwcjbQF45UR0BibBYM3e5UZ5eX4ncyyfvpVHKdGYll4bq6&#10;1lhtC+AsYjneMobdh1DN8pYvcQuE6PI9hpqaGriF+AYh8F/RWnS8BWACVYCmI3OpeRl0/VCfSUtl&#10;YPv2HhjSHW1tiGGcO3cWC0qONTM7vZpbMMlImmu4PB8z6ECLrUUdydQBsAko4/Ozc3Oz8+C/sETV&#10;3LC5Ph+fyRVWWFrqNDQHNNbXVXrhfxco2ffd7UNeAJ74Ky+/AHtw7+5dAIA0N//wjYvZHH0lK1xe&#10;b0/tyOgEPu/qzcHxmeS2nZ0XLw82t8ROnd63uLQw0J9AY/rIwbaDe7tRge3ursfsfeNbZ1ECzG+W&#10;ERA8HJpfmF0LVpfmCknvk48dlQgVZHU1/IuUhb3i2ZCaEWGlNFNomeCUFFGeWc4CnESgFAkLJRrT&#10;QjOFa5ewm/kvYu/G+ZG/sam5xUTHlDeBgkgwSXQ0xUBZDj8FNEJVQgYRm07OgAknrBN8QaijjzR+&#10;EULk6Mgol0GJmHIWjxJrLpsOtlgUVrTaKdUdEJ6SUtg8HGMV7a2J0iAumWRAKSU18Mq4c18gMbd0&#10;904/NVTOMr5HJDfpyps2j/VqqyOEVxCtS26Nbwptt9ErPGpwP9FdZVLJ+NQ+7pjUAqfkbsi4aO8E&#10;n3Owm2ycjbdXGiTwjDwJrV4bS8TOpWWKGqk65/0BC5cMgzfbb8dd0gYo2uJesGKd23ceePzEwkZ2&#10;Mbl87/4QGQUNSEIWyd+JJxSkKXly6jXWOOGgfbM6xa8dYiU3ZGDM30wtilb+kVsqAl78LNctBHMj&#10;XxP0d7W1wLyX2pm3Er4D60S7NRpwcvLIhEIcQHWCAnKFB5GNhppwe1Pdzt6OPTu7qXDWRkN++IKe&#10;DNQezVOClZznoWWqtgo1FeVvf/uvUb5kzOD0/BxJCRJ7ztE4qr6d2v8qbHc8My3q38TcECPT+Sfv&#10;sUKjnwDWuMnWYKuIQfUe6ycFgpMelPX68Cooz1eHwsQ6SAtQNY6GA7t39czPT5noWj4QAjQvcLl3&#10;7/XfutN39tyFsxcu3b3/AKofHb7+6ppgtAEWlJegu8y/4eFtq3ObnhUETpazC4upsdHJ5559lrP2&#10;7rvvcvw0Mo2D6A/URCLsBRbPAAJVqgDFefRcKDwatD9c+5pY3dYJo+o/XbH4WgWENIfJ90SjcPC2&#10;5lPZn585z/CGuQyNojxdY5e4ANFMYNHBFFfS+RunL/AIVXPMNwftiUbu3JV9YXAph4Ex8ZWsH3rL&#10;2RVvNuVZXSzbyL38/FMtTSGCRXJ7JogoZttkgnn13p291T66V9IFcAwG1YDVSv2VwgijDcEpaVdf&#10;Tq7EZ+cRtBzqu/fgzt3Ba9fuXr5y+8LFm3zeuEE70szEBCpFZK3cbqCyCoZaM+3hEoj1h4CcGe1A&#10;zEOmvc64DAkpUYxUVwPhp0w1g+HTqwcP7OeItbW1sRbq6coyKnS6rr4exUhMh1rTyspIZolIlHFG&#10;aT0GFUltbC4UNueya1OV3tnqCqSSlrZ17yrdrMdDdfXu8/iQCk1THCCMh+BHfuX1SoaYtzQBQRP4&#10;cMC1xXvYCCw9Gw9bRzQG4GN91zjr7L27d+LzsyBSBOv1tchXVoH0dHd2fPjhR9NT8wTpJaXMtM4E&#10;qysHhycNigJ+tAl+wL2b+Zm5Sbwx0XysBuCqvKmxAc7w0NBD6b8FvYFqbxYnWSXMBmy2rqYWf/Zw&#10;eJjgHL8FzsCVkg+R8M3OzzBLZWIyg5IieXNdtHpbb1df39jAUJwbaO9qTyP5tOkZH5+9dm0EpZzx&#10;kUmO/cHdve0trdQyRkdmr15/SP9poLqGaRRqX62sejgkMVzcm/eV55+CbmPzzz1YEPC+JR7rwiJM&#10;TYA1tgsLphGpJl4jJqUEZMWDtaY554ec7bJxU9rTxbqyIjU1DzhLjF+Becx4UtdgqSZQ/mqayCXo&#10;91JOEmuA5U4t813wGJaTkydfZ3K+CwuLoRCAXBClAzgel65ep3CHmj3P0iRF1SroABdMvsgB8j0e&#10;WoKs4iKuAR5AlRl2FVlPVZWVU0s1TKXcF5+K993F93CYTLHGMG13RHkhjQYB4VIftabDwNwCFaTs&#10;zI9IbkeNsCqhmy/h3lXPEGEKmRyxu2TX2Gmya2oYhwfhii7SFOPS+Dm+dvdoIs1YnE2GTRAPGDwm&#10;hERu0vkepT5CydhfqELSItu1fee+k8cWt6CDLd9/MExwhzXU4RHmpnEtbjKNk+985GvspWz380+P&#10;4LRHp8KGubj85pMPF6y5y3bGBzIGqQwSJrHqQFdrC5CsEbErbt3u41XhiMv10atWmq8N+ztbG3Z0&#10;t+3oad/W1dbeXFsXDcBQYCZVCTMcNmiKZlOuELRDINSoZl63oiRSVU7c/qO/+EYYibPCxsjMVH1t&#10;nThz5nrE1LALLIJHj4yhi4CMPVGxRkmutpa8B1kkqD5SkUHIAKoJ9R6SfDikKEQw/wlBK0yRyp2r&#10;/DL1HijXcDmlXa16j7TSjf2nzVwd8m3f3s3ZhvPyxo9/cubsxXMXr/M5/HAMkSsULkVODDBrt9YX&#10;qin3VZdWBLfKAhseXyqzSZn2zsD4neHx20PjI+Oz0NsAsL/w2Vc5hzdvXAem42lpA1v0pvmhpkqk&#10;/aPxrOrRliQ8BM6cRAg1Xo1Nalqi5kngd1Fg469ecIoXP/UcaDm7xnzPBa/lPeKc2pgkC2gs4xUu&#10;4b7zyAk5l6N1tW86r1NMgHjqQqPth8X8rGI7FtY2V5OFZHw9k4z6PHs6m07t3/aVV5758hc+3dHW&#10;aIy3NXYf8YTkr1BILt3CP4FRod1EW0IF9G61JzH3gdkzsNgnh4YfQEm7fvvqhSvnPj73wbmLd67d&#10;HLrXj9j6YgJiV56YksEWiLsjMx+t8teWV0T4GroIM+UkG+Hzo+jOJ44CtAGKCQkZvofVBFwnAsFh&#10;s3okE3t274Jq2N4u30O1GDfDABcGZEzPzCENwgbi6WMxLOADhuF8rpaWLBc259cLc97y5Zb6rWZE&#10;iLY8oUBDyWabx1vvCzUUPGkwb9R3sxmIvuT9cBQ1P4LtqmEiLpgwaoYN3rKRSEqJQFCkPEWAOvJw&#10;aODBfWp7D/rvkehgJ+fnZskJqCPSZd/d1fX+ex/F44g9rlUFCUJXZ+cpl9CMLFYv+A0V+WRqaTW7&#10;ypp2tDdEwgGiWEF32RyBDuBKFoJwehX3E6n1E9SwnxOLzHiXwD3Bc6SGeF5lREDI4YcTDx6MzC8t&#10;IJ/EWO7mxkbolwx8ePmll5hcMzXDUJ+qUHV0eGSWGvfU9HJ7Wy3BTYbCWSJPHPmjH17pvzdGpwym&#10;uLGlZWEpOzOX/Nwrz8AdGxqaQV9uz8593k8//yQLQGf1DGwxzHoKkjR2RNE7aQl+2RHSDOcQ/0sZ&#10;j3M86oxUrwgJjQtDCbpEsjQYmqKoRKcUGKEhWAVXAa+Dv3Fj4PF0ZDwq0kA2pMwDHiPrtskF0OVE&#10;J7lyDutEZadjIDgsqP/iturr6jRxDiZuoeSjj87Nzsx0dnXSAIHAL0fIbL/Le9S5TvEeuVyRx6SW&#10;JlMp5pjkyVRtUVO1qXn6KnzjQ+PDAyOkZGwmCLXOl5pboZUHQVK177D9VO8RV9RpX7sJLNKcl12z&#10;HlKBS+xoSzV4CUNyNMQer8NPkX5YCsTPcDGKXLGVmsQg+gG+ieYyloSh9FTWUMugwFGFjWCTmry9&#10;BarWe6KCFFsVXYYtz56DR7oP7EuUrtGBNDQ8zhGjtAGLD1+DhorwRWU9qrJYOqN6jzPfyslU83Tf&#10;sXYWUz/iO1Yi+sWHIEr1vuhB8K8mQiNGIkzHjVy6vibMJ5GLTmc689FHHzsMYee27t07ep49ffjA&#10;nu7u9qaaEM2cJMpIDGdoXq4qZ5QdnomRHKCmQipp5SXqBR91Qq2Ejpn5+Mc/eivARHYm6CwuMmJH&#10;UhCaw+SAR21MgwgdkF5Edg0N4m9lMM2rmprX8DfkmllMk4gNkOkoSDAfAkM/MjaKXieXzfRMBhIy&#10;5AZ/I/dvnlf4JOvDI+N5VVWCnk5PTyKMtmvPLsLLCl/wO6//5PyVvvUSf3kVYqfos4frG1oj0Qbe&#10;lrgA/CexvDY8PndnYOza/dG7g2PjozNJpqppc1l9HtpTaelnX3mRYs21q5eC4RBbl7451//Pw4FV&#10;oCCQnjKpl64QS9CRyNmB5mM9VnqO7K81+LniskOJdN03ALn5x08er69Hr3MzU/C8/pOfByKxRVqm&#10;VZhR5u3EmSzmMJejAje5vVBmw6wdDcEBa+bNNVDOCzpRXV6KoF45DeepxMZSfD0Vry7f2Nfd/IWX&#10;nvq9X//S3/utr/z6V05/5rkDOzpb6aX2eNAyYOOuc/LoZMWZE6ChsohWBMQiCFwr2fgkGu/TY/cH&#10;7p+7cOnMuUvvfXjx7IVb5y7cu3L94fBIcimBML4PlBJF0DJ/iCIZ1bICnXUoHVAoD0b4Igc+7sHx&#10;KK+CGgCaQDQpyfBcTpcNU4nKA4VcYGpmZCBDhZxrRfns3Oy23m7EUHigwFnE2Rw6fA89/8nUSnk5&#10;YR9JT5YfJm+D74tFIx/WAyvJlZTk5mcnn39q3/07t2P1wZOnnxwaTm15ovTnIKyrITzC52vQdSov&#10;oQogx6r4gEYLbL/QHfErWVeOOmtNXqXpMzAqTXoK/Y47d2/z0Lf39j722AmKHergCVe3tbQSUO3e&#10;vfPq1evoG4Pk+QKbiNA2NYdNFUlVDJAkOilghkMupWDCJkqvrHCYMFS5dGFmepFRUg3Nte1d9QTh&#10;7Z1Nc0tLuFjYHbTYT08znkqzMOrq+GUP5K5YjBal6onZhR372/rvzYL/ba7RfVj953/6ZmdnN4S3&#10;hcU0u2Lfnj03b9yfnFyLz6+2NESeeeLkzPh4fHY5ubje1OjbuatrZDSOWR2dnJ2eXe1sXveVZ0PB&#10;rfxKyZ9+/SNvV3MthDHkeVkaVki1H3yDm2qolnNHfLIgU77akhjLfiQ3pRxZt21FAAwXBhR1Nb6J&#10;9IDkKAnrwZ0haTiDgMthfSXYvpYjVyHHpNjl/krVQ6NHGBbH0I5I1CoQgpqK9IGtLfA/ngH/k5pi&#10;hhuI4swXIe4NDfKmuB83JcaEb4R9E9AxGIRpObhyUmBhXyozqhKj5hi0zmkiJUpUk2fV6IPR0YcT&#10;3C4yPUhcWGDoKrLkPaWVVI1ZCZEjaKs2qXrJDps4G4Q3Xl1ulVYn3lSBJx7TuMIS4+I7LKVEH/gZ&#10;0AeomexCWnRN7VguR3OU1dvExYN5cp04Hm5QYypRSShmfQ7gsEDUUYrlFSWXeeDosZ59O+Oba3S+&#10;jo5O4RSYKWUDGRTfueRGDA8xr23OkauXPMp7Ppm95qAAZ9P/Jo7lKiv29kVb77I0dgE6qvCGW+pq&#10;WhvrQJothSoFCz108MChA/v27Nze3lzv2Vyl0F+CLHvJOi1ftMH5WANSD9hjdE5ApYfcRde+sYng&#10;Ga5k1h4MDU/NzXY2Nm6kVn7+3e+To+DkOCfM3SBvdV7GBd/uw7mfYrHH+T15WvHcyhsaGKwLaWwj&#10;K/VMICMBx4UNeG7mbL3NDG6sY3QjsQ7MAs3ysH0iGQaNAgI32dqkv2dxiamOwHVbCOb3buvlZPqC&#10;kYtX7y4s54ORpmisBXgBnSbmCEDfQe8ZFc77Q6P3hsdHZhaXl3PMFVFPPV0hKpOS2tIl41Ef5nr+&#10;q1/4DBd15fJ51Emp4fHsgLqX5HIWuR6CLWl9hkJ0p1Lr4vFQAGB8shM40pOl2dfYz7axlZazkSDC&#10;PfnE43V1NVwzQ0Lf+Nn7mOl5puJS7yE2c4x3x5Tnk1QGqqrBC1pSoiwjbVvvp8IA0i6adCCVlK1n&#10;K9dWg57Ntlj41IHdX3ntpb/7m1/7u3/ra19+9flTx3YTXZSXMNiVMT6JfDoBNQDbR3jOpuMoEDcM&#10;PnjAy4+NjA08eDD0YOjchcvvn7n40ceXPvz40rkL127dgSHAQM9UKkNrDfJc4WA4FmDmeiXje8pJ&#10;a8ALIQGyaaAMQXUlUMLuOIotgTDlab+wG3jzkg4pKo7aKWZ/CFVlRh/EImO4cWxJE/bv3Un1vq2l&#10;mRANkJXMZ3p6pqGufnExSd7DaaWnirJrjlY19s5Gia8CiMrDMSarBUIi3Q/5N5569tloXcfsPE11&#10;nkCw0dhUehBMHPXS/leK5AxSxUrJbDwFURDXTh1dEJI1NujQGfjBg5ToHw4AgyCOQzCIMexjsPbU&#10;FEavpaUVoTJEli9cuDwwMBKJVSJLm1tbZiIYxiAYqMxKO2wNuhUzWBkDQovhxMRSbQ18PGojm3Wx&#10;ln/w9/+7urpmCBD0Qjz59NOM7GMPQShbTqXHRqdIgDBgjO1lbgY1cvhKOHKQi31Hem/0DSHAI3Hp&#10;jfK+O8PEN90920gKu3sI+7s/fP9cPp1vRZhnPZ9cSPorSw/t37mSWgyGSmuidFkUGMYSX1plFFVX&#10;Z2A9m9m/r+bA/q5D+x/71KdOe3f2tBK8KxsXY5gIHxzFZKGVsWBAc5q+A+hs+tCE4FZkVJ+GBpVJ&#10;8F7eiJ+1pEfWJOCrFFeNp6QqiDES9LzJKA1C8HioJC0uLvI8ZRKtXw73Y9Iem+DsJB9oT9lDUa2f&#10;+F2pz3qeXY2yLyvE7kGhRBNzNyDlqpaPcaQRL5PNYDhhwbHbRCFRzrFJEgAoL06w+HsirWo+MyS6&#10;ykrwL9diWVXuG+0fnRybVmeRpJStq8cRm4EK0ZPCF9MdQ9Cs7iXTZ5YegeSo2SKmzqlqgQk/WmXL&#10;UDVjsonSryxHaYHGqJqmpOhuVhCSAXQkBQlHM72AnBlJ7GXxfRWDWx+VpTzmEMzGOhBPZFzA61Lv&#10;iVNPtezojG/kJyZnmW/NaFHsF9AV2Z349YLtNKzSCk+kWS6ONUjFPvSFc1DOkOutnBl3f7Ov7Y9P&#10;2HHO+mtaBad+E0gt2FgbhnbvxuFEazgjYKM+SEmb+TRSahgfniQiPjZLwcmJbmXWsnD54HGNjo0N&#10;jIxdvTvQ1zd05fItKsc37/RBUzmxb39uYfGd774eqfKhCI48POdEE/lMT8x8pJG8P/GTBhKaL7LA&#10;3VtJ3lNe35BDuAFWEqEr/05mLM3ATSoDGhwnPVSxDKz1Va22dviRdKMEi1Ch1YjkLMphXcO+Idhq&#10;aKzD9/AvZOvnrtwZm0mm84TbFWCM8/OLc/HE8qqkdQknyn1BonVaXbDrvI+0AzRayohhfIcDxxPM&#10;Z7/2pc+sZVPvvvNTjClRMTR1gnUicYw1CLPp9AhLwEtZwVXtcSTFgk+VtEskwngAgAQKhDCRbA90&#10;35449Xg9vmezsJzb+uHP3qPylKQMqH3Nz0sFF8YYdlt+xZZSJIJi9zdNWWiaZEpyaeQ+yW1jld5t&#10;TXWPH9zz/InDX/3081/+zItf+8KnX372yJ5tHbXVaIogh6SpNKiibK2v0uVVyZxi1ERhDXhLKD6z&#10;aBwDDsXAwAC8gPNnz9+4cfv119+4eWd84OHq3AJNhTRf0XUUrApES2HIQChh8/iR99tkTk9xYCXX&#10;RDEO0W4wO2IZdM/xh5sM396Ek1BavhWmaCgGq4ayExlgU1RYFUggGSpOAd8Bz8C2KO3gTBXWdmzr&#10;jgR9+B5KANZfsgqbCWYH1hx5NQItjCkhIFQkojxklmuq60K+qI8Bo96QvyIyP71EmSbL7i4LRWtb&#10;5uOMWaJPqVw4kVFejXKrcAIjbqCCyqNGHhWKa10YiiMN+4E0bcWJzU2eOzIBQH8NjQ3cCO2uNLMg&#10;f75jx06My969+wcGhvv6+kvLM3AKMS7cF9evmni2EIEGKh7oFnMwGPND3z+QaFNDBIWexx97/sVP&#10;fYlUEGGq7//wzcmpxfl4iotaTmbHRqe7u9qVImdy2CouDJOYguJQ2AhUV9JQMji62FgTaqlv3sgy&#10;PyI7N5fed2DP/kMHufo1kT9nCezo4WPKVSziZ1AlBdH21jpJiJQWquinXltraiGkLtm9M/b4Y7H+&#10;/oXE0jKIA1MevPVhHz29gFfJRILzprnCiOGkATc1OleKJ0YgNvqQwggr81oPjIAazbrEmpDlqIle&#10;fTmCKIhtOcUETfBz+CYnSKprhJYws7lJmDqZNGnAJ13u1kkiH0ORlyyCPh4zHwi3yOaxEeizY25W&#10;XW0d38bmF+giT9OR6oUAg4Uleeju7eK9ZS8MoCNj4CfTGSq7XjrSNQtE6lsS3OGQcjcwIFkUy4TQ&#10;Ww6M3B+ZmpgxyTQX56vVVZ00UBIJVXDKkgrZxJhrCKfNPFXHDACOkfSNH0UqIkhI0iESuFNDj5Gn&#10;izKkpt/NrpbRNNBZFGpXfjTYTRNHeWUsILNN8ZpgFGZ6XF3YYSDKfZSw43v4rreCvOeJZ5+PtDQv&#10;layNjE8yaoWSPyK/EI6kNkRJg6djyZnjUTseCK/jfJI5n6JXk8m28skn+cQnHsjqArpmZ+vdB+3Q&#10;OIG9O3obaTqg1ixEnSuCxqEfxLgKzvduQBlihg8VTLbybHxxYHjsxp17V2/2Xb/df7Nv8AGSV/Ek&#10;2cPyBiK+G8yWX82uT80tgBk+cfTY6tzcmTd/XOMPIHk1v7QI/ZJKnaVfPBptGWNHOHWXR8mZCfEZ&#10;kbgiBxOvvp68B4H0QoZBMpIOUt6zsYlbgDlLBOAWANQC/Q7aqsUTN3UDsVMI7QIBUFrlRyh2IxmV&#10;y9XHauD/oKcLO+TC5aszwOEo67LN1vH3GlrOmkcYs0uLKNyE0lLCaeTYlUwQv2PTBcRaNUVN/VTA&#10;M1/78meYtnXj2sXmljbGvMIGVihDCKxsWGMOVBE1mMxmKEDFyFIMsHG9nFRT+rN7VyJPRdKUqkCQ&#10;Tj1+vLGhjjRndb3sjbfehyecTBNrEYZacgO2UbIVxF6QkaMiRVxYtpnLLJcszZWkFqEn9dRVP7Zv&#10;+6efeuxXP/vib3zxM194+ZlnTu6B3NfRiEgwjzoLNZ7LZsifj4GCUO7Mkwk/ynFO11BZvv8AgsDN&#10;y5eusnW3b9vJueR8zM8vIL2PCtflazfD9fVQWuldoCkI/gwhGCL2ABacNulOlKB7ix1l9qB6tIUf&#10;yB4oeBJMghFVQKSRXUBVPFEWWRRcG2KkOahi0opVJsy+OFSQerOXgwbRjkyAWWNd7S3IvzGXGnhB&#10;asWpZeAfqB6cPtGANgQVquVDbY0YN2xOpo44y0/Oyp7yojdb4WtcTHju3J2JL8KR8VLogzPBdrKc&#10;nuIivEpOtWaN8yiduLEr8HAWuQujhioE5PsUwDlhQt0hyqNpmc1Z5Fr1cGSMX+dWd+/aTWhyaP9h&#10;GM+3b/dVRxGzX9vaoLBEIyptVJtBfzlDoUA6aE7r6e2lcrFnV8/s3DwgS12spjrQce3K8KXLfYHq&#10;CJXyr/3K7/bdGdneeygWbezrG3juuediNXU8oOGhqVCoJhisYR6Kln1zk7rkag4h23wynmyqjW3b&#10;3pFIzVUGSu89uAubfmOtEKwILE4t+YOVYH2JpVxjQ/UXPv85ZumgKA2stWNH91NPHHn8xH70v+dn&#10;4Pmv19ZHQRAb29s3y9e9bfXhqcnJxYVlTYPKrtTGeG/YrXmRf8TgLEI0AtUs3iSYsrxVKY6q2Zbc&#10;2PgXkSJtSJj0nXBLNEZR0zMVS2kykbtSleGfNU8hnwfokGK/CeLKyMKZYrDmMipDmjInhITIQVJS&#10;qoVq1tV6AVETEiVZ/4qqe3cHo+EoblKs7a1CrDaGRgYnDzvC0+Z4q0/C5+fEkQQo9jd2s6ru5nvQ&#10;NcIBwoDD51V5q+7duD87jQyUmLU2C1RSJdbML6KBj4qP+GUqWlsWJ/QRX8JptovH9YpLh+ewAQ5i&#10;ivDguEc5G8uDVDwgwVLXj1yOwlZNZNwgaRMBAatgM2BUK/KWM1ybtTauAU5CHuET32P+wagw/Mdb&#10;sVFW8cyLL1fWRBKedYbeJ5PpLExaikHCF9VeasiKMiZdhVyHHiHfcYgqr6YMTDU8R2VQHubSmk8c&#10;j/M0zvHoBR71/CBET+z89OljDJpYZwYW540mdXZCVbnYvapEiJ5PEnPl+s33P/z4o3M0uAwyQGg1&#10;B0MvGK5t5rO0sjqV2ZhNpO+OTE1NLSQWSfeph3h6tvWePrwnMTF94advxwIBxkPFE/ieGrSAXIrp&#10;8hstrPM9xf+7CoXCThh3WbZOXV0ekBOK0mrGllwpGPEEI8UIAiamJunIIbrkt3EzKMbS6INqCnGo&#10;Zi3ZK5PEkM+rJZ0oL73a3FC7fVs3ijh84/ylKwsJiq9ZcELE8sTVpuSgYhSAAAIkKH15oDFwqFCj&#10;UsaDvdamElHROmMIi9Nf+9KrG/mVy5fOMiKVodCohtpIEY4S50rT6ig28BpUdxGxxveYgtSqGrfE&#10;+ee+Ja3jWprYOY5mQX/PqVOPNTXWcw6Xc6U/+PHPA+Ea5KKyxk6gtlDt9YR5WBvQalPM/8jOzeQS&#10;851NsReffeLXv/alf/Cbv/I7v/qZV58/fmTvto66WFXJGlO7yjbWKkryiJWTdQBfEVXQk89z5xFD&#10;gkgvrzB26OHQyLWr18+evfze++fOX7jywQdn2Dj79x1saWlj6cfHJwEhRBr1lrMTIvX1OEyb9G2D&#10;k6T2jrMRA5/cnaFa+qRbwOwO50DjpJgVJJAF/6GagE61JTS4oi0aZqCyWbFKFGTstSuRGhNd6AJN&#10;fvC8SUworpThnpc6W5sb6mqEucFGYX788ioDKgmVGSwL2kg/DRuBSfFoBzCnKZdjWhriXuClabTU&#10;qXhSrivz1+fXq0tKIqXoXaiUsFZR5lcbNRSKMhe1KwVSQ/BaTniH47Wa6Inp3pooo8VSLIK7XmPO&#10;OskQNLu3gAF37tzF9Tc1tbCGx4+cHHzw8Nq166EoRqywlpU8em0surmV8leVI+qEfExdLeSLcujR&#10;M1MzG1tp9ga3sXfXk3/v9/4Jyswtre0nTz3V1LwTkWtfee1zz7/U1dm1b++eYDCyc8fexYXVVFKk&#10;5lhdLM70vJLNmPTugrCCulqadm/rbGurS6Tm10vXwHdv3BqmONnT2hMqC508fXhg8AFKrv33p7/9&#10;rZ9yDa+++trsLODw1mPHjpz76CxU8J6O1o8uDFHAo2l1Oh7PFDLe3Ya5McNQiNrmJtOqYjU1LIg4&#10;zshWWd+5zI8ctJ6iKuBwvDBtmlYgIJU/BKiKQaCpYzZgRcAnSQmeQDKiOHsyZqJOtbBUYnDJe2xA&#10;gE0idOVuidIjxJ2mGEn0oaCAvEd7RxAT5hl/1dTQwOWoh6YcNQgPzoMfWEgsaJ5bubeto931D2sk&#10;pSUZXGVVsJqqI95I+1UfIheIEe/zo1NHjmrepfza+avwOnkZ9eKISaEGCtM3IOlkfhVzJESCJIhw&#10;omEshdNGhKbpXJqziewpxTmauWLS3cp/BEMbrVL5tush5V1A1czPqdLj5A/ESRMvrgzBOn4MphWv&#10;KbjWAWHFHkAb5aCQmFyyipLPC59+lVbmRMna4NAIHZ1o71FS5zDruZCmKe/R8iiNVPJj5R99GGwq&#10;2X91wjvRAys7ORxOPsb1llqyq+cv3NWhkYbFqb5VugW7muAXmRh0/IhXiBwHBgeuXrl04fzH169c&#10;vH+/b2ZxZX2rLFrLlN6OmrqW8kB401u1tJp/8HD61v2H/cOT43OJuVQmi7v0VKHfDnbL2kVqI08e&#10;2ZsYnz7345/EAkFMJBwYjXdTwmaTY5SYynf+jbyn6C4Nj5OskPSTa+vzleXEnIyqVtpHDGT5RkAT&#10;z/RjvKZmp1XToMcwNPhsakpz1SODQPhrxRYuAetKaTE+1wY7fEcPjEVM5cfnzy0sJcnIWdFMBtlK&#10;svM1Xh3LQ2LE2VlMLNF/BwJlyRYMb5aOYAWfYTpmyntWv/LFV+BfkPcwtwkZdIRn2EIoLbC3eUON&#10;nlvLsbuoTADEReAaeEtXUQSQXq0ayEAgNMpQ/tTJHqmVi6YI6j1NTfXkIcuZrdd//I4/GEmRGKyh&#10;oazUANCA8xPxV+3p7X3lhee++pUv/fe//3u//IVPP/fEoV3dTQwjwQfiraF/Aan5PQUGrVWq0kkS&#10;t4QVzqLQu5yYnZ0aHxt90P/gxvUbH3zw0Xvvfnj+/OWbN+4MDI7NzOFzcxQSjh87cfjQEWaUQB6f&#10;m4tDOl1KrYDp3O3vL6+i2RPOPPO9qvAUGSLtNfFB1D7ICHUDSkkPqJKVl0LO98HN4F+2aB+QKjqX&#10;r2oU5imPFvdawceUQ+tgs6BMGZK0M0y3y0aqyCtLaZ62DaJqpIqX4t2dbfgeuls4eFSuoTvG5+YR&#10;48D3LC0zuJOnuVrlK6mo4pikMAzMTy4vT1eHN0bHbwRCeRpolzeYIQ29qF7cVRCwqq3sKl9RdSOD&#10;2UQqaWMdCWN5Q+HV0lkv9pXzBd/hqhztSIhcRQVmg7PvhqlwzWJqMh3AF+jt6SUFZ5OSihzadxT9&#10;gmvXr215hLtu5IM0AhGiL69M1MVCAAhUp8hMaagfHhoDTIvV0b5GRpL/1LNfDYe6g8Em5JCVeFa3&#10;tLfsbqjpoXSASObs3NQ7P3/fV1V9kjb1p15qae25fPVKrC5chYQBvY95JunFUfR4OIBIxDDK5Dv3&#10;N5Nw79rZMYYSz+SirzSI1Mczzz6xe9ce+CFkBq+8/NnyMv8f/sGf58mQ0/lUPHnj0r0bV4ffPrtY&#10;FqhezpRdvf1gbCLl3d/TRfjBZIs1us8YgVu+RXMxZxp/Iuh/M08PIIUoggCfpCQ8EYqeNIwR59L1&#10;SeyhfKCAa4UO6MyS60iACYoVxkMxkAbvD74u1gDDnsvKJduTX6dvwvAERaOujk5qzYMngOTFDJmy&#10;qp1pJ5PI8w1mqTnGp3jSZZUT0zM8JJSt+Sbv1t7WAZdaTTzEdpUVGuRQIB9qwGlRLCYKQRlIsAg0&#10;DjjT5eUCc2Gtk6asbd09fwN3z+0KPrOijrwP70SvCp0Crhsf2WY2vio9WB4EopXEqNRLqVyekZYb&#10;HQi1mpIFKmwVIU7+RmmKCtfYJlIhcfFweOIDGBNbOgvkf7Kj7EXuenZ2Fl/OJCjx0NQzJLa4wnzq&#10;9TZCTpoGvAA+yx945jOv5Co9KCk+GHyYYK4kWqj0+CD9bzI/ih9EDXPdIGLnOZxKSY+NQXvEaHMF&#10;fIGoLgWyzKz4tWVCrkqkX3Xf9+Sh2Hp6exso6yFb8l/+9HvX7wzdvP8AwKKEQdKR5nB9e6y5xxdp&#10;2SwLJFbXJ2YTw2Mzw2Oz/DkxvZhMEQly6Mjz2FMoPqmmLGV440Uc7Oo6fqAnOTV99o0fMFuXRjMm&#10;mseiMYtqHE/vF56Gy3EsTJetYdUlQrhVkWZEQiu0V26+nPK7Q+ZkCsA2ER3yi2Mt5dAiHqm0W9ab&#10;lm7mF8CBkTWUFgCbmSgrWh0mLujqZJe15PJZfvPDsxfTayD6pOHVEhjn6dB8WCjEk6lxdBih+WoQ&#10;NpalLItPygIT8YF9dLICpqS5tvnVLz+3tZE+Bw26zLechvqFiFfWSJJsBo164xPat4IFGdLNNBKK&#10;y0keLQ+DQoICBHVYy6fYQxU7AEd58uQJYAA25HJm41vf+R6gqHc92xr1H+hqevrAts8/c+KXPv3s&#10;V1978dPPnTpxsGcnGgOV9PymmZ9SWFst3UijPURyA0QkWkyBk4GeSpJnNjIxfe/BCPIBZy9eO3Ph&#10;6gdnrzAy4+a94Qdjs3PJzCoSX5VBTyCyhXhZdQ0a/8w2aG1vR7cGibwVUiR4FCvp6kjN1Wu3ADOp&#10;eeEd1ZxkLCaeHoMPXMbtQHj9VwZA0KIqVCrgcsv6NiCKHqgJ4LIaYFsq7Ki5QpIf2uQmdZorMITN&#10;p0FNVjEjEMvD+a4ozeTTjCNtbW+pa4CjJJgLesfs/JxoCBvAM8mQP1pVHoL0Dk0MFe2Az+OvKLQ1&#10;Bb70uU/dvXnmlVf2hMO1Y2MbIX8tYlacZN6fRI3ylHA+Q+y5CpF+PdRkEQmlb09HywWp+qcy0ilK&#10;XETxaISrc4sYUEnkSkpMF+EGpOhC5MQ+3dgk+YBitXtXF5KbH589Q30DKVqyKQbeBoJbNARCs0ZY&#10;Nbe2UVtXp8HEW95du3YODIxGow2hYMNnPvMrVb4IbabLqytwzZcWV1RToO1qfbG8nDtehnw4PTED&#10;ljk/n6DxPrW6WBUoS+eS7MeHwzPRUEVne2N8AViqUF/PsgBF5BfmVqcnFkkUCDTmV1MXrt3eu+9g&#10;Z2fPg4Hh69evL+CvFmdHxqcitQEqLncejFfX1ew73ba6lp2dSh5ksmt3I61ZoWgoiv52EI9SyvAC&#10;OJ0pbhpZNx4VJz+KViv1tSpPdaUnSARUsu73bEZ8FdEgKouVePnEIiPk58QV0czsNKdWemVi1Fgd&#10;0yadkjWzTWD8OpVNYXPUQqwP23AwoUsifmIrSY0BshS5syuYeAZFgUaCMr+PpnEKtnxieMtDsSga&#10;IwA9kAuknFUoWZhPEh8x00ZpPNUIEjfwLSYRhMJs2nyOae28Ggk3raA+MX2sh46UA/lx2Cg0Dohh&#10;ISFgSZyKWUr4pSKs7WKGm/FaiqHwxRLfJU8X1zSZ5H7ZJWSBdLapqwYuqraZaOa01GkoJfuCtK/I&#10;obLZcRLB53VUhcLSkQhmNP7VCW5Bd6ElTVE9hhbKDRaGa1OGCNWOUE/cMBoHND8ugB8lyoaaZ2VN&#10;3kXUDCEratwxYF+ugiU3lyEevBF/1CAj/o/hNq51Vf5GAbRVT8zJyDlhvUz8w4VsYmvbB1dOFTJA&#10;c1qZxFcpKiQygcpIT7CxJ9a+oyzSnC2rn1guv/Rg4ccf3XzrzI33L9692jf6cDq1sLyRyWM3EbEA&#10;pA4RzHhLqLlV+jbkyXTd4RB1PKYSSZQCIUvskmcrS7hLbmbELpeBu5vR5cppF0tUxjaw/JBHK7J9&#10;6QpEPFWK1YamexclSu5JYlCW1PHMcU3cI4kGxNbxiYmZ+TmkvbgSOng4xmr1DAIHIRPrpQSDz9Lo&#10;dayypC3YEtB5mR5Lo4BfhIqysvRmCZWVrXzJ+AwAxhptVmShOghilCnk0DORMCwJEN8h9FHAI+3c&#10;8kCwmvywDvQYYfVQCJcT4qah+CZSy6KlYYQNjOOT5QBrXycLV/UKoNjYBhpmrtIhGwEzbT3Q3GLh&#10;sy8+9be/+tq//H/+/f/4P//Df/2Pf/sf/+3Pf+GZg8d21DeFNnybS1564zPxyq2liq1ERUmibCu1&#10;VUDPZjGToblwbnBk8MLVy2+89dbX/+Iv/+1/+MP/8Ad/9Ud//N2/+PZPf/TOxat94w/n0otr5dny&#10;8FZ141akuRBqyAfr1gLRdEVVlk9vVRZNAU8FV2cO3qBfUC+bf4qxzhayfAKtgd+RkYkJDYYGzkmU&#10;ZiUemkPpN85tUlthUjdQGACo1O6Y+7ku6gGOiiXnmVTgJyES5PFJJbT1MPuRht+cYypx4jWPSk3g&#10;qGXkaYLNl+QgUWc2V1aYzlrIenzlKBaj4Y91WVqerw57olF4cEucKBQmQgDl3oqaYODTnzrdd/uD&#10;saGrTTFvLj2QX50LMgCb7tUtjN4y2e9KhmjQT7ZS5vP6GFviw1rgG9YpMa+vp5HAEJtDcvt+kh0V&#10;8DbI2WBAciNSXhafJLN8/+6Ngfu3z5/7MLE0R0uxPJIxXfHMBNOZ3IIfoe9CzsPwvPWgVTqYeciM&#10;A4YB5lLpDbbelWtDt28OYQnKy6tnptfic6Xx+VLx1jyZSgpSEKVBW8VszK1XxD1Vq7Nzg2+8/teo&#10;pS3MzlJPnJ6dQRfpy1/96ocfXZiaWkSapSbk3dbb3NnT4fVXcAQXFgpLsxtz4+mRB3T2lHTt7Krt&#10;rqnvbB2aXPnr7//0pz//aGBoyh/0DY8MbXgKT75w+OyNO/1Tc4kN7+3RhUCsvK2zGgLAhY9uzY4u&#10;eFzEYMVLFWao2DGqROqOuTXMP3dtNRydWSKI+vp6hpIiskjHg8NhiOUhwvNhsjACLU3IXgxCYhnj&#10;45jGrZGspVJtJsaE0CT5LrBMVVNlABK2V6ECVR2MmolgGoDG94zFYw2S9gVnmeZhpuACA6PE5Wzr&#10;+Pi4wihkcqSgI30RKReTpojVawwAtfrrSsRisMqzQ880JcxG5MlpWC3W3a+z3U4LQIiNcaMlscQH&#10;8APOAliPujTAHt250KO96o+Rw1EVR7QH0bgVmCJmStM6pQTNXZb+gjF6HUkP16WSwyPg0aiYWkjH&#10;ezFX4eCvIh9NqFORga6pFroXmRy5CCVYZotdmvJIgNS8qdPukLjDo9lr7EZV2aye84hHV3RQenfB&#10;hpYxFXMmGQ8L2UwFFUgBhITbF2mNZxKsDuIyFY9vbSEe/PY7737w4ceXr92Yi8cJlqBY2LBUPXR7&#10;rNYSyf8E2xsPzw1ONRokHyJEetmKALbOd5p8qjH+nFN0d2gBsvuwl3O3YofV/ZM5JZfl/WIBhSpa&#10;Uy2LBqiFSBuoegpVQI+nq6uro72jsbERYhs/w9Phx6jk4Qp4xFykkC2bdqi4Afej+XLk8Oihe2he&#10;Rb17hdCR7itVONeVxJBFq+YmOEitM9r85vzdXVim61iMQNgsOvmzW2G+4IPvcyU0UJMxcCrlGmdm&#10;2H2GHWsX6UlY26/bIFoVOV9rGSYcWZdw/T/+R3/36ScO797R5qtk5mWcV0KRs8Bs502STHJPga/Q&#10;qeKLaTUAzqbu94+dOXvtm9/64b/793/4T//pv/nf/sX//sd/8s2f/fzjK9eYhz4JdgeOXVPbUFvf&#10;yPiZ6nBYztmHPLOwI/auuwWjeoJ6FXNnR2vhorkjG6CuXMYkRpAKYRyXJI/0Ty4gU0eqMUIxy2pp&#10;cFGJzr5h6qKDUszkNqmV4pjnFxZYLXFyRcqF4lTKiRcjZ4uEFe6fOKFq3gShyy0FvMtb+Qmfd2Yt&#10;PXjzyk9vX/ugohRJ7Ex5KZ9Jr3e2sTl9+plIqLa/ovp6MDL+9NOopLWD+p6/8PPjpxtzG4NrBQYN&#10;HO/ru78F6p9dKK8oMG+9yo92YFjDpyQGqtIi9gc/Sc8sqWQyMX/3zrWZ2ZFsJpHNpIhSIHYjnw9D&#10;q6oC7eogP4x1jcViMD8fPHhw+86dyckJ5Oawl4Sm1JFdKyAcK0i5QV9AI+5VFmD4GSNHNVlDsw+r&#10;PI3N4R07u44efezJJz/18itfROmnkiaXcBMCnNSiBMewzTi2FaWhUFkuO/fxmbcvXjjLNvr61/9s&#10;6OH9ian7r7x6uqM7uoYMX3bz5NGnKssiRJc3ro/29Y2SzLL3Wfmxsemh4TgUCmjm2Olr1+/euH4n&#10;FvEhCwrWR2XkydPP/vJXf70mXJdZKV2Yyw3en1te2hi4l4pVHfz4Z2MvPfeZUyf359ZWvA1hxr7B&#10;Ohf7ENAT7JVzxKAqzCXfg60Eh4+zR8YHHY6NDj0VsgBMDMTcVW+X4v26usBD1odv28tqGzwZNUgC&#10;xlmlQSRjMYbQuckAp9KATJun+R5rBcU9qAETZKwmxu5y4bWKbib/DPeapQX0FBKn70j0gu8Tq/JX&#10;ERkki5ZvaiZ/qzdgS+01gMixWlDvTZQZ8Q2Esc564uG4bJwlgCvmOzm/dO/iTccAw5U6QR2rxSsN&#10;4AtOjvWQ0nKr7JiNL21qDkAF8neIbShwlrMxnRzsq4pgNhjOEDUAG5GLuQz9hFaLIERUQYPCwHx0&#10;ntRxaiR04j2uFu1IvJmdV06RytKWAkhoW5ASkDkUVK832tR07FPPAv8DF97vHwTLLBBsbOCTTDJC&#10;vAqjRsuD6j+P+NPF5KZoxI38VjTcrrpj7tZR45ytL5b3zSEXK0H0gZZt7tjVwg/OTC88eDCBF2HC&#10;X01dDEHH2bllPAjVYzFGbEKeZoTbhGe7Jm0D2V8zKmaVdFzx+9SCS9eyhzra9+1u679x484HH1CQ&#10;Qetrc22T/h7lx+Zz7F4skXBuyDI5hxZuqPZRUrFZAWNyra2RZaJpj9DU3o00R29EAY8EneZt1oiX&#10;RW4EUitWnkfzyJk5PaQybpzQAAr1ciK5tBhnxHVnZytd+jSBfnDmPGHzclrEaDRN1KnGsCjoJxJV&#10;tZmejK+2YX+Qc8iS9H3oAIoJHHuxDMztl770xGYhfet6H0piQjytAuqKoNZXsIwxmp6eFlwD9B0M&#10;cPn0nZiPlsBV0eG456s6leIAuAmPP36ynoZrxnmvJnyobzOMGKEU7xYwD7GHG21F9AAjbmp66uHI&#10;yIOHE9dv3Xv/g7Nvvf3B2+989MFHF9CEHh2fSa1SVWYEFAJl4QpfdTnwXyjM2V0rbDEAlRGoyrjg&#10;0lo/g0uXHSOJbc07tDU1QmVuaqwDs0aNm456hnXW1jZcvHwdUStxiDQmQkEF+4zYkKxNbktkESXl&#10;3KAxmWzGrty+UWxpnABacnr1unHtJ5WZceTsMyoFkMq8pShl0eOCfUKoiIKspKU8TB1NdbUHwqF8&#10;0JetjZZ3tzd2tLQc3LM/r3nk8+nM5O07H4Rj+dXcCDWgZGKmzJsdGxmgqjU2fnlh6d5jp9HMXX84&#10;OPH5Vz/X2LxvdgnjS8lKotRggC720g503eAmrzU9O3rx4kdJFPoW5oHLaK2Frc9WYjAgjgsiLnwK&#10;MjLKAPhIluj+/fvEGU8/9WR7WxsmFyk/FgHTw6NmfMDu3p6QP3T2o/NGHSfQzmxsrhQ2VmtieB4M&#10;lTSi8MKekhBDNx878dRCfKWpqXvXjkO1tS2NDe3JxAoyB6wlVnk5Pf3t7/3BVj47OzkB3Hzo0O5M&#10;bqUy4Hn/o3cArLFkMDiXE6LjMRgWTAcFueUEFMvMoYP7X3jhmZHRgc6uFgR5CUBxusvpVbY8GhaI&#10;3zJf/vqNa51dDaNjD6/fGIhGAkDXYGG4mMWFxL5923q6o41NFb29NZ6XXn55z7590HLghpJgcGXM&#10;aQVG06wUWdwNUEJWgccPCTXFJxokmQzWVpbZFdhNJZDFtmZKfe24ZConYExtRKmxlkmAGDMtsyFF&#10;fQi5mufGLpWKECUcvi9dNrPUipEVJsuSqyMHcKxSSawYa5DBypkauhWGIxmpFhmjNibfk81NT04j&#10;UmDwv/Yt8DqGT+lAKUq+AZsLqqlxpFPiOmObKUJ61cBsJE6zYkXCl4Od9eFsEA+VwwBui5elgsUX&#10;UuwzwWnacciCSFdwIia9H0A9gewN4I8fUDAGL4owgpKUFXsMxYWRab2mchIqUFmJ0WAmC6udMgK/&#10;7ogxdiB18sz4fxL5IwgU4FQ5rImfVMDllKqL3Gkrjrjw3zgj3J+lhszgkY1VzdNAKBcuOH+jD8NH&#10;XADuGoY/SXeUPdkS6TyDhYOGsWGMOs8FsgF4xIx6AjLiTylqE/LT0UICzd5U15G6t7Er6mPRp8Y0&#10;QaxVqyzvqK5H3aOeTFkJRXWRJsX1F+Ink2T7zTIPxfluTZy1kjF31+byvmLW45rzzdeaqbK/6nbp&#10;gUUjA+6c+CaW4hAVGMddyo9AcFT65+agXi8wZ4Ff1pxe+AgyLp/sDS21+pnZCTC4XPcMnw4WphGN&#10;X1ObEKxLU+c0ivAjb+mSU32oi4s+fHUeyB3SVSo9bAAhWvR9EvJgYkgdwWAsRvYld2hbxX24beH8&#10;pQsgxDG1HzBGW0VDLFjIJaqYyJxLLqfmRx7SR3Xr6rXL7773zne+950/+fM/+fp/+fof/Zc//j/+&#10;05/8+bfefPfj6/0P55JpoMFIqKYt1tRT09DlDzeWVES2UDiqiuRLKhjpBVFRTUv4BV+AsjD2Xzm6&#10;EdatyKiNpIqLbTDLtuVuuTyeme1SkS44cdABeRZgERQ9JJOh7kFr3zCpQDMNzIgRsVxJIIEbhprw&#10;lNZLhTMSwzCNEoHzOBhDxomH4Jx5GG5GVz5NZhCkW5sa2pobY+FQOFDR1RLwFuaqPIvtTWWV3sTI&#10;4OWh/qsXPv55IZuYmrjn96ONsvCTn7557+61hhqUohqjofKunvL2bcljp6s6tpVl6ThbiGMpx0bm&#10;MAN79/fCjoJ/sZiYIbDMZJcTcGKoafF/MwtMb2bEJaO2F+ZnNvLplcT84IPbJZu56anR27eu37lz&#10;izyGCjK0KRwG1BJqAZFIlNOHugFIChKCqyupq1cu9vffKawjsqDpdNJ8Lq8UdYs4wzEEK32nTp9u&#10;ampWKRuAsLwqVtteW9s9O5Pu7jq0uADrvWxlGbfEzN8KQ0iY7VkYG+nPpRczK0u/+Wtf3btnR31D&#10;ZB0Vs1x81/6OmvpAZ1fXsWNP+6vav/ZLf6eqvIaZ1WUeMciPHjmCoeMK9uzdgQOjiXX44SQeqLE5&#10;+OWvPnnkeOf2Xf7enTUdvZEPz72XzqaaWvyMkGxti7Z30KRES2ViY2v+zbd/cPWWpi142JJQn9m2&#10;GEM2OIwBQLj4XHw9u0YrL9vFFnNFOJD8B9xCmQ8lRzgbgTMWyGFEVLORhZNKo5lJ+2GcjTAsa2UU&#10;AEYYLBoWjsQ2jTAXidRggdGPUZ0G86TvW73HUBoabCQ+jWoIOaMdbxVYeUd+jw4sDZRj8B76bFtb&#10;qGLwvBG24oWg+FdWokdbDuOAq8UcElSK0SVsRxRITd2iJUL5WUaAlfo9tfHdLE9nGkQBlUy14+5J&#10;iJmDQBOrZG8Y5EAFWy4M2M2H1jq5CuRvo1TQhcDEBJGwQSK5ANlTNoWGiCIwRNOtDBOENyyTkiGr&#10;C4kYajqkwiadx7WqhrOZzr44XMmZUj7pqGLlWH9FWnKfOANn3ZxxdknFJ2QOgRdWspFPckG2K+F8&#10;4nRVLlCdSob4kxoPW9xx+fgxgYrS+6R4TyaK91D4oQ7whQX0aYyzR/RZRWBKSMxTthDWLC/ZmiVN&#10;hrVot7jAw6Y8uxKTBuJx9RqfIRNWCpnYRJnkexTmmW9xwnTO7P7CxZpP+aRM5ZzMJz7agcD28Sig&#10;eJTJmcCjgGXwvUQyCWyLJjroFm6Af4lEIg319WrzRHAWmd3ixG49AgO7dAFCpBUlWDbz6CKswGOp&#10;Dw+FhjMmg7GzhOgWxXbt6bl4jJx+BZPGn6wtx4A2Vjoc+aAJAea3c4dul/COwgGINiDHPyLsqjBp&#10;20LGSMiwOx8253t2VgDO7dvvf/Dhj3/y1vdef/OP/uTP/8uff/M//9k3/+xbr3/vR++8d/barQdj&#10;Y7PJ0oqQ1xf2Voa2yn1oTHqqgptlPtRr0GLwViFmw181g7zMFyp4KinZozNF9y7igQAQdn61jvqP&#10;eo50NJ3317EyANS+rQBH4IeBt/I93I7tBjFgTKzLdam7v+qpa4Swwguj8eklLb2zFzH4UtUckmuf&#10;pkpSrOWTJKers62jrRnhdLZJXSxSH4tGqoNM0YEwlV6eSyzOQpxg4KVns6K9pbsmEvuX//Jf/OVf&#10;/cn1G5c/PPMhOn5tzU2L42U/f/NqlTdwaP+ens6Gro4oWnO8XA3yaIsJ/GZf34Mf/vAtroIRNVOT&#10;c5zxhYUlgfiKVB1DWtaFrbGWXWfspb/Cn8+s0XFP9ZhqVGtLHad2dHRwlRG3dNBaIdaaUeEU+B87&#10;cQLDxFa8eOn8ndu3UHIaHn4wPzcF/oZYmvQFaYTipEjLDwIXEV7lpcsDDwbpimsqbIaY0tzbcyAc&#10;alxd2Qr465aTFAcDqQTaIvSYAaXo+KytZy5evDA6PHPlUt+f/PGfDAzeS6bip588jjZKdaS2vqGT&#10;Fo/Pvvorn//cr5E/tbQxJjzNRlpbz8UX54aGBweHB3CvhOx79/Yg2BKfX2b8QKU3PDu9zMG+cWNm&#10;JZW/dzexEKf6Ju0jwDrRiNL5+hijaDdffu7g9raus+9OeR6OPEyiEMVFlXkZCqwmp9KS9ApzqFcl&#10;wbSBQLcaMLE4EiqpqgKb5dNmKmnbSTGapJstYsw0lpxP1Was1Y6fd19LI1I/T30CX0K50RwMGY+C&#10;G1G2VMU1hRrBUGKWufIAP6x5oVYQ4qVou9WgP2tqoCa5jhK+pDIqKtDj4uiDVoHdEwgQUWczeWY3&#10;mbIO4TdUS0a/fzKCERQVYyB7x662RmhleNZaqCKHlZWMd+wyfUI0NYgpnHSWl0PFtRIyq4k/VK35&#10;QKrbqz2I4vAqAxRh5mF9QRJUDZJbUusf3CcERhzeB5kKHoK9tZEpmQZbYQZN8bNchqyJ1eGs0FWM&#10;kn9hR+XaWVXlDRwyuA+WILk0wDgerkrkkh79tkAnzLrR4p0ZdlbMSgYqFxlbT0PtHNz4yQf35bwR&#10;OZOgItN+5urCYVjgqkyoOU7TrKmcbSK7x9Ky2twTWY96zY2gofXRapuOu7297LAdO9s8cPAMgLMM&#10;zFg/1Htw7aIOcOX8urP4rtShp+Ui6OLHL+o9xVzvUUnMPcGiqVc4IRPmFpZXEL+AxpPJKQJV/oFy&#10;ZmtrS0dHO1o7QHDKI12dibu24qO7DGvQUHnB3YrNe3IZlXk9Qf7aDA52UzsnRSCnom9X4zSoTDlt&#10;C0yJL/Ft7W3tDE1QamVNb9qQdo/KZjylXBj0FOsQURxjpw3wwCmUF7eKiq/WW8398qtTU5Pnz5//&#10;1//m3//lN//6//Mf//DPv/ndH/z4bfpML97qH51Npig5V9VUVDdWhOrL/DVZjDnYpI/CRZBDXlru&#10;Q8aOIebZwkaWcMTYWoDRyAOl0BiHN4O4LoexVNrG1lTjKrFCTdSO43j6wkKKQ9gNv7U4iJzm0RxC&#10;9XAADECwzWTYFnBH3UAWN1ZV+RunrJhLmfi8xSzq5TDpcVbG4qQ8kAI/SWmA4gkTPzs72yKRIJVZ&#10;/tpYX0vrKAkykxnxQKEQhQQiJn8+W55c3Bh8MBMK1e47cODshbOTDMDJEMXPNdb3+MuaglX1fbcH&#10;52cW0ivJifGhhrpAQ21gZmIZGxoKUe3eQm/2+9/98XoeAbB6YHgkvqC+kpGw/awCKI/CW9XXNqWW&#10;soGqcENtUwE9hmx2YnyU7BPV8vo6lHJgOKv2zr2R10ajNUeOHN22bfupU6d37tgJXj8xPk5nKB08&#10;oCfEIWD6QEOCKwGWWHzNQQzl8pVMWvd661aZEFsSYyN3tO9E6BXeYWf7jgKieiVVKyn4X1vwsKzN&#10;EWA/n0qmd/Ye6GpvR7AOiuyN23cQwmppbZudWw0GWkpLquPxXDTSPDsb/5M/+7Ndu3fUNqDcWr6Y&#10;WPzc518+eHjf/gN7Zmbmr1we0GDmwtbI0Oy1y/cX5lZymUJzY/XxY0c5wVjQTHp9dmbp3r2hpcVk&#10;Jr12/85YLfhasG5plqFdBQ8dDrTUsaCcDWowFA91Lja2FuKLiEbjgbE5WE+FpewwEheuHhxflkJR&#10;D39yEODo4DlM7UDIA9CZhllVkotAkKdTj/SCTvCA/FWlDwMGJ8ymWaJmXKlxl5V+ytH2r3IwAsaJ&#10;ongvLbTmB7vvWJkHoya/xcXQOsrDoB0IC069SaKzm1vMyKWv0/AuIfvmMj3kFNyaU8DUmBNIIzTy&#10;lZSSxIeqwxA/2epETxwYqM+ueKtIxPACCWAQnCAwamYdmAx/A/eVNJEzJm+UY1gJnlpSuCCbEqcO&#10;BviJaIyWfOYW45sJf5WX2BBkMyhQ/rxliqaZzGJIjuMUsNsIwGVTzPm5WP1vlv0dasGbChra3ETc&#10;n/YGLDj+lU3PUxOJiAdgttvQJquNmyEwOQBuDoupuq4z5UXrZhaf92UR1HMgd1HMcpy6qLN01vCo&#10;krID9azuLqIRU9kbqZeEw4CNKLeixkgKZ2OEXPbmdJF1VRYZ6xE4GPMRX4B8VLuLBw3QrHxLbhPt&#10;slWj+1knrRIlLYjklwTvKKuwsY/FkNgF2s5Dc3Wiyj9ywcI5TZeBrSlOr8A9yg9J8ht+GAZIM66G&#10;gn5Dg41JVLTu0j5bNWt8LqEUukJK5PItYA7MpWIyDI3oNnAN5NjpPBHUZhvVvJxrFNLGtkrPo+mf&#10;/JMTUmNfaUuoToB4F9GlHq0JXLmKG9fJGy0sLg4PD5OSQb5HTYqLcnxD248KlcyzSuPVyZYTKPCv&#10;2LL6hsbOnp1PPvtpGvp81Y1rpcG69l3+mrbKSEsJfZFlkUwJMBNjJiPw8fCNCihtkBfU5CWgfNLc&#10;ki3o7ViUTD7HP4kxgwYy417wDirWCYSwNhpB7lLOlbCuuJEsCJErjoFvc7EanvSojuVCIUtcSiRb&#10;zCOAXoToZwZuN7G5VYBx2etMjObQqTmKf6WQg8MxfQctmc61xTE8JuIeSrBsKJBJgLZMBkGYTDMT&#10;/WqjkH7m5maMTkFNOlRT1xiOtlZWtsTnK+JzVcePvRar7f78l7/2P/2zf/bFr/7aySdeKWzVAvdg&#10;nNgPe3YdXklsTIxRbpsn580ul04MEPlGuP61kknmZdfFOhpqu8qZ1lMRhZrKFAOqGiSoPB3Cb5RY&#10;1taZtFReF2ubGIsnltKQHtgiZCjDD4dSqcVEYj6ZnIMfDstZKnQ6ZbxvM4MMOSBYE9aRxaAmhwei&#10;2IMrnltc4IjC+5bQ2RbCVDD6ykLVbXid/Fq4sBbdWq9dXvI8HBgFbgz6glsIS69kQDJX6NmvtFK3&#10;nVxeubmxs75mx969x1FC2b6zC2P8xo/e/pVf+b1XX/kNz2bjxjqZSgCiMOT4SNQ/vzhDrzyEzF/+&#10;lc/dvHPj3v27M3MzbPj6huq2tnaTma16cG9UQUopsjjcee5zn3uKfIfL7OpswlFGIhVtLYHXPn36&#10;wpk7//7fvHHmzP0XXjgK1EjJMAuznuo5u7m2rl5qKSUliWRqYX7JABvwXMvshd1jPZB1xn/6eUt8&#10;gQQ5CYIsWVE0xCdfFL+P3aZhBRdCoy/fx1fhqAhgDFKzko/juekHLMXhxfkn3JtwZH6eb9r3+Q5+&#10;SNGx5gQ7Njbux0s2gvIRlsIsozpcU3QhjIxgIggBLR1R15Go1Ybv2GkV4i9KHetN8zCRHY28VthQ&#10;rKncRztakhIU+E3gmUtUN61GP8A4EWfJqVOLQK2ypyo9AcZFBXHh1RwE7pAX4l/xRvhF98mvCHbD&#10;YVI4UBrkKjqmY20uyYyVzKIDF7CkXKJjvKmgYS7ECAOWk+BFjcLnAktJ8phd5KctLjaLLPxFLa5K&#10;R01wQtr8n3zqdYUaudTq0cWoV6moEiS1Y1lel17oqDvtPWPiKW3SPCTZHZsdYRQ7/JnBTw5l1VOy&#10;sbMue5TFkVE2rN8u1/kkjpyEHbDyJjDOz7A0/Bh4pQXQzofIEbgivfv4pOpV/Puj/2hxTP9fCVDx&#10;t8zTPkoADYArAdqqJeisiTEUSvK/eqBoRpqz59lpfpXaSfnA4pNPU090nYDuAmTuzc+pzImpDQUx&#10;7yLk2+0py7EG2KIqoNMGdCGA81JGh9KniluS8HGhjMB4ujep+iwu4BrRMMX3sFIkYWRFKH0BA7on&#10;pWuwNNlqrEWZTXNFQh9cfMNP+gJRf7CuMlDrrYqUVoQp26x7gmul/pLK6o2ywGreuwI9ArkZEwDk&#10;wtTRYzw9JAxJqamrABIzW4oDZIKEm2hmabBUFdCCXKMD0GyvKcxxsJgLTRzb0KW57r4tOCgy+C11&#10;lBokOwgogV5rNmgV5RpDcdViba1x1tUmxhrxANG6/mq6KbLimEZroWNh6SXkF0DMQEYxZdTOHLjJ&#10;yVulbJhKWYYEobtss7Rms6TeW9bu8/f4/B0bJdXJlcJP3v6goam7qXl3Q8O+0pLG8vKmquryHQdq&#10;FlYHPr5wgYBs945DkVA9FrIG1n1N1cOH85MTicqK0OJCap3J3VQsRZIV9cw4H1RiUAjVAGzMaXW4&#10;DvNQE2M4N7OSy/fsOUgaPzE+tWPbNiYFMpsMrUcqyGz9mZnZ2Rl6jMqoY9dEag7tP7R/336eJ8+Y&#10;MjvPYXFxgcUJBNG0xJdL0BmhdZqyaoINXvprC/5MouAvCw3ev8fhIb+j/B+AgUjr1mqSp6qAcquE&#10;VrlLl67u3XuspXXv57/wG3Q3TEwjilO7a/dxIhZGnK+tMTYsCDSAStKOndsPHDzA7kwkl7t7OyLR&#10;augr/Q8YqtTPWUil0tNTcaDYVz/90unHj8RiAUYmBarL9+zrpgb2wosnn3jq4MuvPLH/QPux4z2/&#10;83c++9LLh+Fm9XbF6OdLr0CKzwu7R2jAgRNEr9XhCJuFdp2RkTF4DphLCloEWzgG0g7sJ6ORyWL4&#10;gnIfpwx0hZCI71Bo4QtQfvIYtiV/Vvpo++f7LIBfv0iWo0EjRkgBGTPU7hPPJCdGkmT1Huyl+lkM&#10;oBNPmeIt+Yp9R7mct9yQN3ykhynaSO9hEAHHeT2Cx+Hhh+hiY998viCJWD63roNlEbeYmorUdBbE&#10;Z6Cps7CJ73GIuYvlHPTjYlTJjj6qFrCnOH4EXGBBGAgsFC9llAFJEnDiFf3xauaQ4BVwBTqKwhup&#10;hUrZzkb1uOB9Q6VTY2mbJZc15t1JXFxh3zgPioOcrywCOBaGO66BcxtYBUBuHCkBpkX3cl1uSlUR&#10;MyxaSNkovIPzCEV8ynILB+w8gsH0tkZrV/hc9BMGx7mPXyRJxoPQKDzLIRyV3CgdTonITdBRgYeC&#10;F26dN5Jze1RYcmaqiIMZmK+RsgpNrMQlEFKJIMwxK+0onXbOQzfoXMf/yUcRhbOfdmNqxEoo/o57&#10;GVcO+sSHOWIfP6nm9oUFeMx4HTwwsQb9w7gokiIqzIY0un3i/I7uwEUtKurQQMqn5K4lLF0cf/PJ&#10;dTrkE+DRJhyaF1WMwP7B5+HexsbGJSu0uEiYwlpRXlLiYh+MOnZZqShPSMjwsG3bmPvWH/L8qjbo&#10;FhRvSJ5KmYcMIQFiGXgDU20q81sMWa/MbpYD/sdX88sYTWo2ngqUo7V77K6oTarwaFQFnh3NenIL&#10;aPlQ6YZKzh4iKFMPAYI6hra4IEKlJsUownOJCPlNFTvX3MU5z2TuxwgR1sMgxixjPih90lpMp0R1&#10;sLmpvrena8e2nu293XwNT5peNXp/EReFG8aIMTka06JVpOQ42kbilD60dU3gOLkgLtVSawLTdSOc&#10;SqyEs5ZIwAtAPqA6k6UfILqxVZPN+wLVTYHq+nC00R+sLxT8hXz13r3PbWw1zizNDUxdCdZvvvLa&#10;4+jsVZbXDg/NVvhLGdfWvQ25zBMjw0t0M2JnnPSRBYjS2+U24UXAohRGTY62udHQ2rZr74Gebbsb&#10;mzshQs5OL7a2dG/ftgvt84nxiRvXro6ODtEgCXhwCyndvj5TYClfQ4s6UN1Q38jU1LaWNiIk3gKq&#10;ZT6X3trIZVYXQwiuYh0L60CfjF2uorq6Vd5e17KnZ9s2yHwo9OUz9bFQc0MEHu7K8oJriuNqeSBt&#10;bV3NzV3dvQfWCpUnT7+4a8/xtvY9LW37Sz2xfB5BNZTGqL5r+hJFHQTfTp16Ytu2bjre3nv/w+bm&#10;honJeRAjOjnJg2FfxecTP3/7nStXLtMjEAyVtbRGv/f9H9K4QHFobGxsfSPz8OH03Pz0j37y1vUb&#10;59rbapiqkVkuff+9GxYNS0FTsZ7h7yUwEvACOA9mo6aWUkw0hRkoXhgOA5UJchfrcyMZIKfhTgA6&#10;KeRABOA7Slz4s6zS+R7QOTIhpUr6vmA0YmNQKTInk/WUa5HRMb/CP+Go3F8dxKcCtforsbMyTMaU&#10;06ARiRGIBU2jj+Qo9u3fzyZHGYVvcRjQZZqbn2OlpRcH0qVJQmrIdN0sfBpVU+VKG+q8BUPFGNUy&#10;Ds7rqNpv+LJDNkwsVHQbWRmzznR7wM3FOjjiPTmSiHYaBKFCjlAWo07TBUWKIyabrDxjOddFZ1ql&#10;B1cIHS+IFZS+qXUIYYZ4CnJCzsiq+9WGXjstIwcoPcoUjFC4qbkysE84ZjaUQRkq92WXJG61dYYX&#10;X82MxC8stqO9mRW2gyOchB+wmk0x9bGEy0olBrhZ2Um+UPbE/JATEBOiuC6JAnkbYjR4Fo+YJqpI&#10;FUne9js2p4g7lOoJIBRRtbS2NcKJm6ZORikVERoa4N1ccmljSyzbVLHM6xiKVfQ9FkT/Nz4e5Td6&#10;0u7HLfrWyzj35faA86/cBmAazubhw4dDQ0PIq3OblHx6emAGN6pxQBx62raUAWP8DODSCzrw7ZMr&#10;0hzJYhfyJ07N8p5PPs1d/SLvKT5M3RNLw5XU1tW28tHcQncRzQBGaWMxRf1gS5FMu+KTtcDpQzvK&#10;HqiVUQSfanNaT4+rFGmfWyxlHVpFzW/BQeAjOAjY5kovGF0P9CfyGDmGpT/GneBYcrgsj1ZlFSel&#10;JGQLDo/knXNZyGc2iwEutRq0zBdoALxa/XJZLY3lkS6JdH7RzoN49mIliCWpdJqolxisoaH24IF9&#10;+/bt6ehsYwlq62qU/ZYC1IRwRQf379VEjm29rc2N4VCAk0zbv9tPRu2W3gH+MrmCKjYU7iRvBjTI&#10;fRJ4EI/yDFkHUPEFRk4uliQTlCSFw3MBvMj8XBzGwRc+97XVFMNCeRjscEZr09jve/Ag6/dtj0Q7&#10;8TAfnH13bQNpypCn1P9bv/Xtq1fvIB4x/PDug6E745NDzDLwBUDm1SPOS4jObQcBDGI5veIP+xpa&#10;GwLh6vaOnqbmTkpttBtFqxumJxfWc1sjwxPnz15iVoLqjlMMG42jpwxEZt07Jd2dva++8tmXX3yl&#10;t3v75NhkQzS8mV2pq66CrpdJTKbmRlOzo7nEdKR84/mTB/673/u1//Av/snX/49//g9+9zdPHt3b&#10;3hxJLozt3dke9NOgm2DRANs0Y6wycPTI41j4QDiQWy996ZWv/dJX/8HLn/5bFZUthU2/9e8b/r2F&#10;ddpYWlidm8qc+egma3nmg6s89i9/+avbt3eRoRw6vJ/JdXC7OE+ZVXhTJSFfeC2z+fyzL7722c8+&#10;eerpjz64e+/O/L/7V99PJwv5tPfyx4k/+jeXx/sADXv27N67XpqBiYFK4TK4HiCdlX9LGSMdDFG/&#10;QUk7HY8zOh54rQwAXMmKeFyCzvS1fVq3kQayiTNtjYJ84m+EoOByjJlmvC1No2T/aUCWqcgY39qx&#10;8000QwJquCV17VinoJMcF5Yt3yOimeuZkA4j5hADD1ADP54kIxIWKYg9rdqJl/EV2aFhplOIg+gs&#10;KwVGsd/tICmcNxBLlCuPl1MHoO0il0fxvwvmTNG6aLztDGsqAXIxolHzXkR2dB1hKdEBkmyBQUYc&#10;KpGsIX84lW5D5whT+SEiL6yDAlgcrM+PaB7XzI/yV8uEZDicPXUjD5zPeBSnPwrSi/5CtoZ/guIj&#10;KyPfo8G8XIOAI+OqqcxtC+lAGId9GTD2yYfQcnVx8k/OTru86hOegeu9KeInzgnJ7+upmI6LozPx&#10;fdcYqEyI5+soWMZ/NJxNULtGOmkcQQkmxwpK4AFwavH6awi8J5DGlQQHQ35pKkixVupc2VL7rTqr&#10;7MaMNWGBs72j+Zz/tu9xYJwBPm62u8PIikmObSG9CKnGyOjo9Mw0z5Dctb29ffcuVEh2kuXwu2TP&#10;rrWTP2XfjQSv23T37no41CuqmQWsofO2Li0VSm2E3yLI54Iad7FEaqaoVMTc1CUtUJclYVtp/Iyi&#10;ZtZkWYGgPWK3JQiloZviGikLEeDYky3W8+2UyNJpmIgZfbedir8qPMjkZynjS4NC4i8QdiuheXnQ&#10;4M14N3OoliiCsCnEEFeMu6LmKRtaA005CAgOFYGMh+vnRFHEk4acAiXl7FZZJywz7E8YmkbUiFpi&#10;z8vFNIqU5MrkIF0MJLH8jAaTU0jvaGuFskOBh1taRc0ysUjKS59CG34ohuxxkH/lEx4BaB8xAzcJ&#10;ZQcdNzawa1lT0lNSkoIxuER2k1EfSDptaIT1ttNToU3E3o3QJaUR9aQM6BuU4nTzAV+owhtgxEdN&#10;uKY2GkGJtTwQrfJ1nDr5q+lk68Wzc4X14MjIIqSHpaXMvf6H//D3j7R3N1y6dnlg+Nby6hy6E7CT&#10;QdmJMGmv4HE548F9C/LxVSCjgHgB8hyV6NU2tsLtX1pKLy6k13KlqQSdp1v+KiKNakrIT9sH8ev0&#10;9Kz1CkJF8YHrdHV0v/DcC3//9/7eay+/PDbYvzA1FizfjAXLj+zteeHJo1/+zHP/6d/+0//r7/7y&#10;Myf2LE0zvP3svVtX3nz9W1cufvjOz374cOgOekpbm9B28rhtwy8252cXwf5R8wQzmZpZnmMMQjaw&#10;XghlJMpKkru6tg5jiAw8Xebx/e5v/yMmBOVz3pdefPX+vbF/8k/+NwKY1dXshUvXamqCD0cXpApd&#10;4Xn6mRMnTx5kDNw3vvnX8Fzu9t0HKOaR5TKbe/dsa2poevJUF7Vm0rYFdKtTKUjBqvfAoWcnU7Lj&#10;OQEysJUplatDzlO2ms5K1pseXSy4OMSEPqQ4jrkEjZF9AIxI/Z/MpuiNRAcQ+16thay+aPjKeDS9&#10;TSNGlJkqibGoXLwEI9taoiP7TnnGDpOCfSXVDtURBOSawzVyTXuecIpTD8OSYXzsq462dvZ+NBrh&#10;TTgCE5OT/B4VGtfFCcDnqvfobgPYKe5WZkMo4AGRY3SHtq+slLMgslUW0zo/qA8L7WQHSWxsrigU&#10;a6kHKUMi6VPuYpMVnAaEjpxQNddwKqkbWSgJ7LuJ4WS+1tMDT8GmxdjoKm0KRw2wrhxtYDu0TuLg&#10;E4NreUiRGsDDIvvh71yVq43zr0ISH6UpzjdoEJOMpYbGFDGnR35NRXXrbTIXY1CU3bFjc7ssx30Y&#10;WvLIAdhFiGVnP+MMikjPJrLgxj2JJMt3KBSXaRCnmpexOMjIwssg0qFxbSmJMOL83AJK74uoU2bY&#10;h5KL5y2Vj9qYVC2mJTrO9RRv5/8ccyvCYUoR+UF35ZY6KpqxhVXhisANhgHjIFXdDUf4Z2w3Botr&#10;d0wq+RupVEAkWcXia6gS9oCDWey4sgURn1iadJos54Yo/le5TjHdeZQAmTROsRhm+4TL440sj0Hw&#10;WKU2fJvTOCBUV7mJwdqJBBggj9j4kBwo0CRgTHlBq5m5xdFN2Z0qzuCZ8rVRJOFBWwOVxED5zDNb&#10;h8EuuBwG6vk861Xedb4GoAD6slGRkp/lKpmKo3qU0ShxQmARSlXIgN0MHAgRmwLNzBMruXFkaqVl&#10;No5Tu0JomzyOw31txzktPrFOcCNoSO/ZuWPXju1ArMnEEl5T2rclW9VBf3dnOwoTkKM15IjomM6T&#10;tSy/rXlYGtLzi4TSUEBXLixlKoo9JuET+hN/TBAGNzoaJX+Fu+6rrGEkukSSmFNYgN/MlHSmHGxV&#10;lQWZTJcnZVtdYgbBSnZ9KVH+1o+HRvojhfSuTLKpu/1IT9cB6hJQihpaqvccav7SV06XVVBbZ2YY&#10;isZAkKtUCeEMccNWP6UWsjo+PjUy8bD/Yd8gsymnRhOpRCgcaW7uOHDgeFtr764dB04ef+qlT736&#10;zJPP79m7t6mlee8eOi337dq1+7nnnj958tSB/YcgK8FDm5tbOH/u4ns/f/fMu+8O3r2zf2fPlz/7&#10;8hdeee7Fp08c3dsTriz8/Eff/NM/+Jd/+fV//cNv/+Gff/3ffuebf3ruzLtv/uCvz3z09upqvK01&#10;xtRWeqnpyAH5NwVtFHs3KT+x+Sp9NZWVTVBngByBrKjXl5StMZ6FTI4dGo00Htz7xIvPf6E60Li9&#10;90BLczszKW/d6gdw41E0t0DowLxjWAuVgbU33/r59l3B5z51cDY+tr6ZDkcrg9UVXd1RpHXr6yPV&#10;4coTj3dtls1n1ucWEnHIMdTsqry+kJeRtP4gHY/qsamqCKKMD+Frc30lv8XY3bKqavAhhE4ZKCgR&#10;QFwINEPm6AjhB/hBCs5fgqB/md+mQvvYZGxFons2HpC540zLzWhoEnmPykXoVJdVBkh1VNEh2bMR&#10;wgR+GGniNxp5eYZOz5bajRwNndL0yqBiJfXBTcahVAcrmtqagnUxevBqOrskVU3nt43mxUWg+81A&#10;Uga2o61uTAdICpJ7ypVuZb1beRQ2qORjKCVwjqAOVkCicxa4muImtB81kwsakCnVvIN1NFLya5wy&#10;rAeelc5O1ETkc1h9LgrYHNaGczccfqvXaop2kOzGF1DuxTFeN4Agu4a/gbBI8McxliaJn5X3ApTA&#10;+yG2VL+UNOQQ7xXkUWCOFq5qq0BaIYYfUV6ZhyoWCR3WDm+qLj3VV8DHVe9WkSQvLoystcTnivRD&#10;UHm8gUTAHqV5DjRX4llU7iYOIVHB3OAqRF+BLSI0VTQtUeyMZiYdLVJyiBcQ7mgnhUxeYLXgglTS&#10;eFiSkSBvyEuTLy9aFshv+VZynsTqRjy1NruUGZ9Pjswujs4vTSWW46vZJLNlkTGGpu/x5bfgT/oE&#10;7lZJwpywC89FCEFdACTJpRTyRjab0lW8DEJ1pX+zwmb78bGOM4zF5WtJewm2ExGDsE7ZmBZX1BUI&#10;dI6WKXVakvWtUhBRuUNN5kkwJ7hiqyLg8VGv5+ygn0XTIltGzpnNSZ/EJtJaDEfDYnOO1CSguXCu&#10;t5SnxJ8a+4lJRh3Er0kKvB3XD8jI3I5yRg7PQy3gWCFNls5iNtkRM8xjnpqZwjvzAiTZcCKIiBsb&#10;G0iUGfzBgZcFNwq9AwfMHwsSLGKMSngZQ6BNyuHSuVEjNhKIVUxY50oAHKpRKiFakqGHp1vO84Lb&#10;ZuoiAkOd2ISLzlz1znXsKdmppKu0kIP1yW70bKHARuKg3WVQgmGAKmoxxZvlJsbC/WilFXiR6Yq9&#10;QCCJlnQkXLFtW/v+g3t27OrhnqgYmgyh6jUss1jFINo0gwPcia+DJhP6qpI6x7iLo2OKvUWCn7XE&#10;aSB2DnU0RtoowaPqjMWQmBM1KhU5Spoao7VMA/BvVHjXwEAQ3CcJLCupMM8qVjevGgqgbuyjVuOv&#10;XK/cilRsNROB0PXJzCboxV07ap59cc+x4zsH+sdQVD9wsLOpkWKE/+HIzOxcDvHYxErJUjqHEkx5&#10;gOJ0CcWlhYXVQr4i4KuvibQ2NXcHI7XeSl+soX7bjt4DB3Y98diRl5879dzjR548vPfx7e1P7mh9&#10;Zl/nY92xfQ0Ve+q8sc35pf4zS/c/To9cCecmWspS7f5sS2itq76staY8GihBXI2pg/Pzk0up+ODD&#10;gdt9d65cv764lCRImE+kVjL5WG0zaj39d4YzyfWaQAxWHc+NR85ql/l4qIhso21XQCESC4faO+ir&#10;VAvXSirgXRYYFkzjREiC7xW57m3du/ce6e4++sorv7W1Bedlf0vrruyaJxxhck3jajqVzuZv3X1I&#10;VJJaXv/4zO3CmhfJ1ipveNcOMqHM+OR8ZbDyxc8+85Vf+9wzzz/W092yOJPoqGvHd/jKYD9X+Dg8&#10;KDWp/5w9VlUeQ6mzdGs1vzG/tEKxnJIEeJJ00nA80KnxLmby1DEqAiQGgqhfraPYKWUQwqCkbuBq&#10;zq57w/FoscmcAYpGwhat1ZQXUaFCzDbVS5Wfg01i3lxhoagOp/DcBobydlBcoBXm+d30+uZ0IsVM&#10;cwb+UeADflPbYoknGtKMEoXfll3x1kLqOEvIDlKfxAQr/1EkLmU941+53MuRs9XCZtVXx0NT2zrq&#10;IpUis1H3w8Xh6bge0AZaTXEkGtQCDi7MQWGd2kg1xZcFsbmSRsUm5Me00dDAbZH/IJiBWcHxAEcq&#10;ahVbQKxWE5orYjaSheJQ4j+MISEVSjU3qbkO94P7dFmQ5oIZoCZkrajRL2qz6AscYMsTxcjS4FSH&#10;eYgoZ5UMFUQddU2kI6pZEgOqxEpZV5MFtFZA4MVcgVeYpYjaQBZcEaAovodkTUNMkYmBK5YmXsmX&#10;MDkJWIHRUzOLq1MLy5OLK9PJzNxKdilbYKxCGhfFmC8YbmwJBBf5s7QcmR44V0ZClJ8jKOCKbLqm&#10;FPyKxZtHZR7LRh9BhS6cNiKGbLHQI92haVrrOQottCZbM9iyW3pI5O4anV6gTDA2NvFwdIwOdcJl&#10;IgFYRrWoZURjAk2weWwbtS7mGYelzAMt9hwiI/KSsNCII9SRbGOtNBIbQy/vZ5o/+BvaDzB+biI1&#10;0qlrqyUzY5nJoa3MXGN0MxwMrKQyYxNj+BucOrFTZ0fHtt7e1pYWzK/wJZOisOYquydhWUJO9Lz0&#10;nU8oE9owRmJUhuxqZBoeI76mWnMxSWLxEMyxsMDz0IGzUKnZT2AWQe5G8BOwV3EEiPYL7wFnTLoJ&#10;rnJGBW6d2eOM19HjdkN1FAdCf6D9xPJ7Ze0Cz9VnDh5gGbteRXRLzaJifjNcjI3aGkTqcAWVcGso&#10;aIvXTZxYRaAmU6LttZYDnyPHIvMnaiZAZEswoBK7xJq4p2n5MD0rMJcqqwP00DHgTagJ0pJqUPYi&#10;/aWtrSnUNMf4K2rwZgE2DZ15Esqi65PwTJx7OViI4NoWVVUhjAf9GqhFekqDECrIo+Jzhb7+/u+8&#10;/oM33/oJ7MjO1m3ssJvXr68uL3a0tqIAMTIyh+wmRU9Qoqyc5Qo+sqO97eiho4f3Hzp24PBjR48f&#10;P3L0iVOnXv3My59/7ZUnHj+KfvjenZ3dLbHeltptzbWHelt3NtfUVWyEPbmKtaWhG2eGrp/ZWp5q&#10;9G+0R8oafJt1lYWainyQe8ospJNz0+MPz5754IP3379w8cJ1mjnn5gPw72L1VYFq6BN1DU0MSjh8&#10;5Phv/Ppv+SoCN67cPLz/8MOBYbQClHyKQ6oVJo7QDErBsDkMoaXFG2sraRl3judKWvz1Ks93vv8X&#10;f/nNv/jqL/86Ihu0XP/+7/+znTsfP3zkqVht09mzV0AEcACMDWMyQ09vx5NPPMZUz7GR+PREYime&#10;/fijq9FwDJ5CXUNDJBYZGhn5xjd+ev3yzbpw3d3rgx4FU4BjVcSb0kNRW5zy9opITcy0e9fHRkfn&#10;5+YhGgo/VVxkk8dsz3NxJilin4Y4seP4Zw4AfzXydLGJ3ahEkBTwPZLH4XwSRxUJ0yxHeTmWGwUe&#10;xTaQb5QCqKQDuZvjUl+LSBitW0gblFdRuaft2k+bUTC/yQ8GI7Hmts7e1vau3m07sCPgpjCPsT6Y&#10;DsfK4TxwdbJNRT1CMVAdjk4MSGOO9Yu43v6izLOreTjMzSiwVUHccggpHRgTqgBr5ht0NwTj6GAg&#10;xbFqPNJ1dOtgm3BLnAqWjoibn5EOAp2uEsnG0XMLNACpl8g4ddbmSTZDEQxmBH7WhsgZgUqohaJ5&#10;WVTjQAjXNra1ahhOB85QL4wCskBKSorKQBYUFonRDisz7isPA8hR82MciAqApOqdPVMr7hiJg2ZI&#10;BiGXAr6D/7BQeGrQFX5CJQ9RLqgOMxFAPSrF6ouKVeYvdYUMAMxkEulVRgnEl5enE0szyWQc2Cqb&#10;pYSSo/aj31RNQZ8WFVvXq1bcmhNNyMvKaTaCVn2cGCCDPB8VveRtDcL5b5V87NvKfxxKyW3z9B19&#10;3sF3BiRuwLtlIDGsVvGn19aiNdGuzk7V+WMxtbWp6xamNMrVW2htlwfou6xEqZpm7sRKprDJcgCL&#10;lQsfZ5B6RTUSEyUMSSB/LqDSRtmNt8YPU2teLaHZb3GpZHkltLFWu7V6Ykfzb/zSK//8f/i/feM/&#10;/fs3vv1X9TUerEBbazvjBmrrWzzlfkJIro16M9uGB+qUnExSAVBO3EgeP+iuq2Y7l2xroQ/dcvH/&#10;Vu5yWbwx1ElLAD81t660BGkNOVGTqGT3EjOJkF1EurVtHiG9quSZWKp4YpRR6YSTiyHHsMGI7Bgp&#10;CBc2iLHoG+DVOA+IthU3qD0vxzvgC3uCwplZfMekILdbXkmJ/gCB241ctVGJ2mSsvDohVAlzw3z1&#10;69aUqte0SpgdT8GCvIPj2uDrcYGUYKkBE1pB81GtuozwAhxE3QEySjaaHhNBBijYg72Fd8fYSJBF&#10;8u+59S0EobNbGSZig+n4/A2bW9ETp55uam2dnEzfvpG8djH5xvevP/fUp3//7/+9jpbmQ/t2nzyy&#10;/9Duba11kW0dTT2tDd0tDXu3dz514vCzjx998YkjL5468PSxnbvaa6rLcgvj9z5467vL8yM7O+ue&#10;OL6nuda/ODN8/eIHP/j+d/7qL/7i63/4h9/7zndu3bo5PjbOngRZIeIYm5i8efvupavXzl64/KOf&#10;vP3+B+feeffMhYvXqQn6/dRG0N1oJNalkTKXx2IwppmR9WFOCAN8mKR14vjh3bu2xWojgl02N7Sa&#10;UqshdmdSn9Ns1B96OF4ed6a2Pkx/ClzF9Y0VtHtu3Lp84+Y1hsv9q3/1L7/97b+ORuDENPEw0Qxl&#10;WicQF1E3GfmXvvQa0xPm55KXLt1Kr+anJ1d379wx9nByW1dvAQXy1XwsXP+NP/v+hTO3MdxtzT2r&#10;qY1oqMkLh0Q+QCEip5Tee/UfYce4GGmQSdp/jcdLsB+JRtFwMr02kp5SbhTrC52FNkqekequpqzD&#10;LhHnK5dDFRQAT7Uc9fQo/cfx0DZEikKlSwbIyNOuWIqiCe9Fo6igakEhsh6iD/jQRtPcASFmUnhW&#10;IA4X21PBaOL2SG1LTW1zU3M7ZERWtr/vLu4Ec49hPXr8BHXteBLmS7K2JgYLjm2vrgGvhySFYC2M&#10;Tmxl1cTo2J3L16s9NMOqs8H4wQLiFVaDGxgjxy5Jh0gnkaOnuagilXKnFgfT/4AMqCZkC+YmVpR4&#10;gX4SM6tEDVBOs00140heUAwl9eTrGIuqqGlGXDA/x9qC71ON556tt18ERPJDq11b2VyNfIo5NRIr&#10;Gj7x7DOb/ioIWDfv9yPVqJ53clLTeFKwbqo5asmzYYjF1MB14OvYytK7sXJFo+5sNgE8J1FPWDiK&#10;ExTGXjg6uLkcoy8UNg7s3UU4AQh68/YDvBhOGAgUwtS5izcKJTQLa5akRmnJw2rPfPKpDg5LDOwL&#10;fY0fYkgFvfKFsq2YN//lZ05Egp4f/NWfRwsSPo8vLsHFxbo5jppLgIrsAXN4tlmKlQ9yRFmmPBrz&#10;geX6mjKbjokdZxnExTJ2ABaIewAsol1GyhTVavF5pARj7+GqfGXezHpuNZdJ0gWeWU2mEseOHa2p&#10;rWEzLybTl67eYRgIA3LYj4Km8ihY50GkShg+vbHGqJFoRUlbTWBfZ8szxw5+8VNPfemVZ37n1z7/&#10;pc88++zj+9ubGjdy6ZmpiRs3+u7c7UMhEW1oZgkA5bLoyuuNXMM+kdo5s+RWaATBccsLwAwqJoGq&#10;tDuHraTEmJDauBSoDh86hDoD7A1kdZqbW65ev6EkzTVJVJTXILcXCoYp3ENwoBCH5mFRLkEOgPc2&#10;4QaerKjVFmLKbdtcBq26eRPn98C6zEnY+ltlTfVcw0KkIFQd8O3a3tvVgZoyp3KVaG14ZITm+dGx&#10;cXyBgQQlHG5HvrfoQmgxroWjxSuZDEIx9uKAWPldBwKz5IJF/uRwsSEwqVaRFZGfRymdX+pCTKYD&#10;EheDQ3sc24GFsRhLHW98p7G5ibPS3dPD1jGGXu7h2KiPaZMFyCaED9yKCuEAPSefaVxMjkDCqw7W&#10;8ueOPU3oZQcqmman5ns6e3f07NzW07V7R09vZ1NvR2NLXaQ+HEI1C63WzOLk9EjfwtRIYnZicWZ8&#10;fnJk6N4ND9yjxPzk6MDFM+8hsFfILvOMWUG2KEu7qFke0nZCV/QuJfv7/fGFRdYbj8rOpY2wtr6p&#10;pbWjGtHT9ZKFxQRXKWlvX0BDkrfQy9lAQJ1NQpFwbGQEZfbde3YOjzx86umn8DUQnubji+qOrNBO&#10;44MTbqwoHh/+l1iKIXjqv3//w7c/Pvfh2PiDdDbZ1dVz5Mix6iDFqpYH/f0/e+unHNeTJ49NjI9A&#10;DeeRsdNQ2kGbLRjwo2lEXys6OpmVfGJhaWF+Hrr84IP+2akFBK0DlX4wVM1atDRDtDSwAgw6CDrb&#10;WSVjo1PHaut0RCndj4/z9HADphqK7VFUSJRBtiZ9T9F15ESdsgbZEjuEx6uChbU94zZMKUYYnQmu&#10;MAdCjkdFA2NK8qqk3P5wuNTmYTO4OMRnMESOQ8zCr4BvbKqvmj6tpsb27nYKdfseb+k80NKxv7ah&#10;J7vmZYAkkFh9Ywu8MwpQnK0qP5Q8oRNKzOG+uzDJYkNOsDUiCIlOLy8LmCn26xX5BfycnaJijKzG&#10;NIl3SD2XHS7fIMqAFKqtyGt1HtJtvIjNrOa2aXFi/YUDSC1UnZ3GU1hLu0RojUHL0kHgBZkqRCsZ&#10;9o+fpGrPwePgOsD9ET/qb9raR+Uoid/qQ4iB2jBh0Mm7qE9Fdd2iLbbEgHtRJ7POrdDMIp3CAmXR&#10;t4yApIPmwH09Fsk+cJEUeKm92yG0h859kwFSbKShYjm5TP7m4DheiEeoYj4z53nGjI8z02Axd7HZ&#10;9NG96J1MsUsvqsqTOSFL82S7nIwKEQJ2FrBGtXI3404vaPXqIuPA6dyKHPhffxQf26Mcx+7NpQWO&#10;aWFehfAQXwaBU6S1XyBXxlGG/QGjDOL15ORkYjnBaC3qM9U1kTBiuzSQGlqHF+C5S2qQ+0X7Z3a0&#10;ZJmZ6yt0U5w8suM3vvDC//j3f/3f/7/+0R/96//pP/7zf/Q//yOA7seO7WzOxEcvf/jzP/1Pf/C/&#10;/7//lz/6j//um3/xJx9/9CFNRa1tHRUmvUpRf2WV2jIipnGuAUVRaZGC0BoRDuIQjOFHFErzuI4F&#10;7/If47657IelVDxrTA1hjXRZUigXTEcVPsesltQS0tvLYGzWZFNVX1tLRxHrbIq3xnmxveCI2pY0&#10;irxAYGdcEskeslHpKXCplaOIsi6sKbCh+OuPhKAcId8NjFYc9agjB5iajckPYnY5Xg40KcrJmjqK&#10;07VVy5e1CriQjgiPWIFVcL6NzJnhCODWmv+mwY+mpm08bpIGPmWFHMZqqpu8FCcS+4AAB1gKYQh4&#10;nNPulawwf6J9LlkNqUfG6mvbu9oQ72a/U/GkjZDq1MEjO0MRuEVVvV09e7dve/b0yZ2drR2NEX/p&#10;2mp8Ij7SP/ngzvj9mxP9t6aG7qzMja4npjwrc771lDe7kJx4sDIzXFO5lV+eu3Xpw5vnPxgfvDM/&#10;Pjg2eHfg3u3rVy9fYXb62Y/PfPQRMhbSeVpeMbEXCaUgz4uLSWfRM2PFKwubZStppnZRfIcCWBsI&#10;RiHbLq8yX3dtfiEJkEihurmpEUhramqsoSFK6+PY6BBtltLLzoNil1G3dm7d4lsB9kSZrBYGiyaL&#10;pcQ8ZaFwxF/fGFlNL6aW41QPuro7gTxoRDtx4uTU5MzVq9fACVZW0JjQDAyMKaEM/g922xOnTvMA&#10;1erv8X7htdd2b9txZP/hXT29u7a3pZLLZFfQexcWZr0HDx/hx7hH8X8KFvgwzr26ms1lswlyBL48&#10;vWgk2tbeYSUTvaoIgJubYILsDt6srEqhvfIesXoVeXE35EmqvJj7sck9iLcj+roEjVU6f1ZH4C1Z&#10;AradpQ/QOkKOUUWyqclRuPEN8sNqxi1Haltr6tub2rdH6trK/XUoSSylSu4Pjr3xo7e++73XaQwI&#10;+Svz2dWHw4NEKmSdu/ftJ9OaX4hDY4PRhMMQcm1qp6iUCyUgZSmvuH/rzsj9gXC5X1IFxrNS8umI&#10;kvDwMbjSWRE5mOQGdrBNDDedQtrZRVTQQAQHMijO4gMDzVxTm0QifQRNay+OTjDmq6k5V1RQNiIP&#10;wr9qurs1ZmqKRD5P/ocfEoFBzarmE4RNacqZAj1rDBW5l+uvrT327DOAC+jZXb11F1YwztGKTV4S&#10;LM1eUOutG3mgmSgGDBpw5ajHBsYrjbAtqGYNuVHdk5QZJQKqwhlhCCVBvpbabm4D5ZepqfmRkYnE&#10;9NRrr764gQj72sbtvoHVNUQmyxpb6ldW81cvXPcEazFZ0mSRQIxlVsXcyiQ1LY1zoYChbfoRuFcI&#10;XDNCq7Fy80vPnCgvyX7/L/+swcvU4dL5xUW0PBWymJ8xNqBFBuwtlxEWITa7ER4xdww9o7p6uSEK&#10;WYXYB0fPI+P3uDFNKLYpgLwCJTdxSfA3AkYzSLazdXG8mE4MfQ3S0eFqQkrVNpGaXlmh14RAGquH&#10;W/rggw9XwcTza43RwHPP7H/1lSd++9c+/zu/+eVf+cqpF57dc3g/NC6kVjLDQ/c++OC9737329/5&#10;3rfOnDsL+x9gikyrrqGxvrEZ4wHlBn+DjCPzpOFOYhwQYJZODPYPcaZq6MXVBrJpTgsNEclEwtXe&#10;HMT2C5+qJh6tBZDdwQOMfu0iGp2emmpra716/SbtL5TiJPqUz4sgr61p7Gil8QWAdxwVf5HAoHl1&#10;i2C0mVg0I3zrvfgZVy004qebwU5nKEfDoGbTWzKeqiitm4U8AmfbejrbW5uRUdNUyVx2eGSUMaZU&#10;1zK5NFAb21BVPWNmO2DYNaHZzBFl3JK3Z0Yu0SJXXmDwjJrhwB4d2q9FgOQhaA5deYGTEQo1MSZh&#10;N8BtY310I8bStNZmCITq0OKNTEWilMSPDbh92zbulL47NPofDg8Tfoeriaar8plCwFdgcmF9zL9n&#10;V3tlaWVbXe/izFJjtCm7VDU9kppl/u7c0ujQyMLcfGY5CW2d6XSwB70bOfVFJxN0F1Yh/JROwV2Z&#10;HB2ZGh+nnYUMPrmw0H/v3sPhocnxcUkVl5VpxjY4oQZJqAseeXWmCrS1tkHC9IeqAwSmTI7PrsEg&#10;Z9YGOBPdHhDPwemx+pgdE3TA70M2hplM1bvAxu7oaGP2D/lqb28nEM9ffeMbT5x6iiB/dm4R40FI&#10;D7eGRVC0Z0VEV3FWe4ZNk2KH7969u6299trNc/F4fODBELw7uNHPPffM7j3bp6YRHhiAPre6utDe&#10;0YTTgmzNQ+PZH9i/e2Zy+sdvnPOVb7W1NnL87t/rMwWHzOTUdGMTgULJXDyB0/Du2ref0A1VMLYX&#10;YYVqG35/c2MDmy8+Pw8xhXxfisPl5d3dvfBhAFYJEyQODUVxeYVjjBQCYYYpBij2wmgRrxFqRCI1&#10;jyYgaK+yK/E9CKCCD5oUoKaD0r5X7DjDsjAXV7af+alQpCoZu1vX3NnSuaOlY2e0vtMfad4qq17N&#10;lz+cTNy6O/bd7334vdd/9rN3PmBEK+/89JOnADo8W/mhwQfcSTha07tjBw9mAU5+Ot3S3KwUQTUW&#10;iW1D6GWbYswQUbh19erU8Bi+RyJRNrK32BPAHhV9XMKoIq0pSaKerm42N9tNFhtilzXraG4CZ0+J&#10;P4MnFKNpLJyTpjYQj3XROB8DDzUlj1Zj6N0mxIjJI9vHiPIynPxkahnHr4K/1PJNmEXYlDXmW6ug&#10;kSAkHebH9zz9dAZrW1F56fptKkqA2oocgFb0LqrsSt5DbeCsN4UcYftmU0xoxwB0p2vgAlO1MUK7&#10;kLOTXgl8DogZ2KLVlTwT4BjSMzY2R0A29HByeHTGk0n92lc/xyhJClm37jxYXdvAAtU11SaXczeu&#10;3C71x+R7ANJ5XyceozNvzuYTknGxMOPgOChZ9CpXbno36ys2v/LsYyWF1df/8s+bK1Cz3YonEmhD&#10;AQ4p0ncI2ydqPKZHYCbXPDUZGPaL7Vbw0Gy80ljjVS4veQWnlQDmpgJeGQOc1lDMwdOQYWCsicqJ&#10;KjBYBEawDEi61atkFheUFoyOASlUOY4c3BcO+WEfrywnySleffnFX/mlL/z2r7/y0rNHjhzsqY9F&#10;cumloQdDly5e+8lP3v7+919/88c/vHL9ytzCPMyT1q7upo6eWmTlQxHiqqXl9Pxicim5kmFI51Zp&#10;KBxtamwiuQGvgMusSp41FVmNh5gE6hjJn/gETu7BpGwerYNpMClmsgQIRvjBAwe6u7sW4gvjY2Nt&#10;bW0UDNJr61Tq1RLAUlOisgIKGzSTy4uRlWBUixgp2rH2Ioo61fBn6y1FNVSjVHOSacQhIF6CawSy&#10;E5Sp+q7r77FHIxeohGuz4Kss29ELXxqoKshtsNEHBgcam5pogeD12eIq9jwSl7LQR9xFa28tk3iC&#10;hptsocrLACfCN3u8Slz4Sa4f+WCMlcDgwjpJm4YOVJN0aZ/wr+wIemBF2RQvnFqB5MD5RW6LKyOA&#10;YGmRVOAHEFMgeWJaAQPi4vFZFAE6mmq3d+zuaGrbt6e5uyPa0x0bHrg48fAeRf7Z6b6Ab+36hZuL&#10;s4n13OZKcgVVf6D7jbUsUxKyy0vZlQSzFBZnZ8eHh6ZZ/eFBdJ9npmdAJvz+IJcBgZ/DHMVCoY8e&#10;qq6tpY8YVpfcJ/eAcWANWVkNx8MjmkEAiyL3ocbW2dnJ2mo4WaGAGLcmWEKVgpTBcfVp/g0lNJ4+&#10;rSeAMOx3XC3gG/FKS0vr977/emdXT0dn79T0PK4OghckIQOBoAIKy8djsXIUO9Wet7XV2dGFpMKZ&#10;cz8rLctQ0RgbnWxubCUEuHHj6uDQvTt917785VdXM0tcDhRg0LbmFs3wZAelUgnsZEtT5MiRA4y8&#10;unnzTm0sGKupvnZt6LOfPxarCxw+vDudSarhc//Bo84umhJhBeEfMVFE0xIbxkZHOGZ0qVDXIVjH&#10;CQdCYXwPWapGDqwXUokEDpdeVKksSQOcaoM2Iu5RRRo16rNS6unkdqyRpzQajoAJ8lYE1dIdKPZz&#10;ipMDmgmh1B+tq23pbGjviTa2h+tavb5YKucZm1m9cXf8g7O3f/LOpZ+9d/njC33DQ/N01oNU4KLr&#10;a2MnTxzKZ1OZ1SUiDNL5xpaW3p07k7BWFxcJ9BC8w1OSDWhKgacUmSwOA0RvdH4+eu/9lfhSCC1F&#10;a7qDz2b5QtHCgY+zcTWrSu2TwoTU400AJd8gmIBEnj8dyRM4GqKLm5FtT9RgMSo3AApu8IRljSwg&#10;MAr/zN6hB86Np9PaVxLF5OnqIBnS4thMPJXWhE0ViQ+WokieDQmKmtaWw08/uUyLZpXv4tVbMN0I&#10;B3kCWASjfbv2XFkOw7mw1kYcKEL2Yk+Zbhtbx8AQG3GBiYFazfFMpbJY5umZpZGHU6NjM8MjU/1D&#10;U6MT8YW5VBoaEeodEd+vfuWljLDGwpUbfahYUI2va66PL6zc6XuocS8UQVhIaSA5XbWiFXuU9xgo&#10;57A3/Ym0DpYAn7oVLcl99dnHNtcSP/72N1urwmSWieUUFkVRql5UTkZO7FFRRmtiH+Jz8QGHlyRy&#10;o6ykJpqsDZP3YNKwdNYPu4k+pexviYdzi44Upx0MB90a4iHN6Xqkli2WmJUTqJdRjxJpZDWDKPzJ&#10;Y4fraxnBnm1urD39+DH+xOLEZ2ZuXbt44cyZd372k/ffe+fGjeuo41CErwoE65paaxqaK3A2JeXJ&#10;3Obc6trCSjYB/4/QgxQaFC0ao61QIyzB3w0GEBNMYuFOXsCVHolmVICnzSVNqrW6Ym7HuSLJPZju&#10;hYpD5n1Rw1pBB2zbtl6pdI+Otra2Xb5+Ax+HCaNNCXAF5StyBTbGMkkeB5B3oBwL0mqMRyu/CqXC&#10;2fBN9qHGGJaWIr2h1XWcAQEZ1lRrH4rMbMCVoX5GEwVPo6WipIR6T1sLqEOFU5oZGBxqbWujhz+X&#10;z1HJVSuVvIJAEf40jgM7c5OKLAdB3Qy6yzL4IC4Ow7AoWi0v45I09K+2hp4VNjJ7nogNmTl8IX4F&#10;RI7CGKeVOhN20M1oYckAJXBOXBgeiqZVzTIp99bXRCGAr2VXK8tKuzraultbtlaylYgPpZJTkzdn&#10;Z+4MD5+fGD9fVZm413d1976KHTvLd/Q2ZZfzowPJQq7A0J7pifGV5NLU+Oj0xNjM5Dg9a2uZNPxr&#10;nBmDu5JJmv6pJSu+T6TSq6tspbVwlGoN5cbYyipKj1uI9WkwJhMRAox9kcqwoblqqWQXsiBEt8BI&#10;DBdgHywllqyyUOWU69C/bmio49DjuxcXGScKRYjoE1e0NT42/MLzzx45fHB2dq6vrx/bt23bTlq4&#10;1ffCuYR7j2arcH4GhPo5rrRvAvvyDTYEAPuN67c+Pv/T2fgoWtII/LS3du7Zu3tkZKinF4Nad+Xq&#10;WZ4Y/W9gS9SkMXxgKTt3dh47euDmzbs7d3ah4rq0tMD59fk9QMWU+C9cGTl5ihEXjYQ1/Q9mvIeO&#10;nXCmk/BXW4aB6l5PrIYabPVycimdWiJ6Ti4lCEDQeWvt6ExjiE1qTD4pnebHMJqqaFt4zf7gpegr&#10;VmFdBAQ2sXQ8DSVXaM83VcIRbCRFHLR5fMFwrL6lvrk9WtvU2NoVa9lWFWnZ9AQWkvlbfaPvfnjl&#10;5+9e+tk7F85dvPtgcAbJ6a0ScJJQoDJMNchwwrVYNPD4iQP5bHI9m5qaGEGzJhyJdm/bTkaRWFpi&#10;PwN96piq81Heg5FFTD4g7+EKLnz0EdSlgLdKei8Oc3Ppv7BnaMwC6ejuUZmHnUoVDBUHjXRVbZO7&#10;40QQlC6D6aBeZYVa1pgn7yWU4vFDH2BbM5MCuZFCIYnNYVBmU1P7tm3Pv/IyOebw8BBEXvBMF/2R&#10;99CVLWE6ac9RNqMMyB4RMOXYF0oqtfaE9Z6Grq4Djz++CiSy5bly8y5cM3JRazwCKVSSZrOKjL+i&#10;3wL5VBgt5ThjVJiBwF4Qc4BXAEh6Vlay8/FEPI7LSQ4MTdztH7n7YHR6cj6+BGypqa3IcHjw12U+&#10;8sOumO9rX34OuZHldI6J7PSOUBSpaaiJL67cuztYUhl2opAuCnauvPhRZDbYNw02MyEA8DmQXyLq&#10;0qaqkl969rHMytyPv/vtDn8NbjyeSGEywA3MuKpAUwwOXNGoWDxSWUgBkE2iK8P3RCLJunA5xK4N&#10;em+Zfq2CKqQm09ioqAZMq9TYWeIDuRz5L1fxltFn5XFOVGISSwlQRSghII+ASieOHaa60f+g78LF&#10;s++8+w4s14sXL966eXN6ErBuze8L18SaAsFYeWV4faMik/MkVwtLy4X0GtNTg57KMF1xsGAD1RGm&#10;f1b6AsR8skrAyypUKLcGa8N0so/YCSv0TWhcKjXjReJNGAcmi6exRgIdDXhwG5WfZ2F4si6XxUPt&#10;27e3t7cXk83oZYpJl6/fJM2CysAbEfdJvqlKoxqJfqCbksNYI4QtoMTUJTdkCT37nT0vCWmcCuYM&#10;fM7cj5gaDnzTAVRFxxQJHU3UwHcj+hNKbFre00K4CdGAQho6v82traNjY3A3pHnqKktFbrgiVCmA&#10;WHGVMJ8AQL28cJqkEC/VBtfwZGeQAyg5OL6jtJlcAQY2XG0a8YmCaGzxU0ZVWci61WC6stW9rc1N&#10;vV2d27q7du/cHqaDta2lJuSfnx6/cfl8fGYinVxIxWc2M6sedIizS97SVQA3Tng0WB2LlXa21UKh&#10;625rSCezlz4cjE+vjz3EQKZEY10lmsiq7kuzucI4L36aPAbYKrXM2HROQrl6KygRmmYl0E6srsEP&#10;lBapYUdww4pf2XI8DthJlIqrw0IdVQHhkarBgG/iXCX1bR2UWFEOAvASS9oIwthQzwVoHK09IKYK&#10;yNnnwERKnnv2Wf783vdeHx0di9XUsar8Omn9JrNo9AwRcpXvgYPCo+Ov0G15EYuzC7Nz09B0FpZm&#10;/vH/459cu3o7Ul1DDv0v/sX/+mDg7uBw38joEHNgGpvqiK6J8jO5jZ7uRgxhIrFk8y/yzJ+qDlfV&#10;NaCet75rT+/xxw799O1bvb0RrM31aw9Gx9LenXv3u2SWrc+mIyIgfKC1gXfHh2eXk5Q6VpfTEn8s&#10;9cAFhTym0dawOGyGWiQUEodNC2Q2wHrIeTFUefCc0qwWJx/pNs7zJuIz2D0w7ki0NlxT7w9FO7p3&#10;ROtaNtHbDdeHa5tzm2UDY8kPz9/53g/e/v4P33n/zNWBodnlNM1igJvVjB2g3Ai3U3FtzsQ3laRv&#10;tDXHjh/es5Ze2iqswirXgLbqUF1jyxJgCqMttraoicmpYH3oByyghbMSAUWFU5TLn3n3PS6LcSWa&#10;fAKT55ENUjhJOoJlMgl9A7UtWTOsw1pNyTTXmBzMgZPINdYxGCR/EWWTAcWe0tzWxgr9AXTHEWlG&#10;o917dj/29NPPvvLK0y+/fOKpJ4+cfAx3fO7sOSI4TBveGPcjlbc1BnW4AFxWlXPONRslTFZXLsiK&#10;Z1Dz23Zs33XsGANlCasuXL2p5JJUmpwMwE1NVqrVGPWAWrFadzif1kOqWNMEKeCaexiqkUplcDnT&#10;0wuTU4xnXuwfnn4wDJCdyKUyJVkWhLZEvxjDalSkRkLDJr0sG9sbgl9+7UnYCMnV7N3+4SxyuKFA&#10;tD4yH0/13x0q9UVxAfQmctiKUJtD2IyLVSTWyYFo51m9h7MAt5632Gzxe/A9y4mpt773nY5gLXHT&#10;4rJ8D5iY0/ou+jJ7Jaurq1fU7T1V2vE1uBAUfsPhVF0EzE16svm88z1AihxmklDwAUrlQkp5xgTF&#10;1uBFYR9/A9WQI8TPE2K3NDUz9gVIBy8F+Axy/cabP7h+4yo60/wu4HtDQ1MtxysYI2FYSqZn5pIL&#10;S2S/mE3Y9GFISdWRegrbpd4A60abHOGWlP1UORdIhU3R2AnAljKGCGTm5+dmAGiYebK0hPvB8NdE&#10;I1gWqPsyphR+kABAksw6sbC5oik6joGVzSwB8nDxe3bv3r59O74HxgT07Wu37izTd4lH1qwQsaul&#10;pMBPUrnWGF9u3wjZJnNH2uAI+sZcURxmGZUkfM3ZCOPgFkzBXSCLI/cTcbq0ScpYosuijMbnBr6n&#10;u7ONlERjqdMrYxMTwCej4+PLq8v4HhGNpFmnmpPib9qnN7agwkLDgQ9AkCrLs7GFKgGpAPReJklH&#10;UdCKhmHwAE8QNpiUtQdd5FAQuBLsG1CLbUHaw0yg9Wg4tL235/hRTtuxo4cPopVALnLv7u2LZ898&#10;6y//bC29DD5G33ZTLNwYrQ5Vev1lBLal5Nf+Ku5tGd+yMLcwNT55997Zm9fvPP/MycX49N2bo0sz&#10;mdGhRIW3EfBDgApD2cgRNzaZREeoR0eFOk4qK6dnZ2gZgpGPeedYwqDDAMIAp8kExC2KbGZZGWpm&#10;Y+MTwKqEVirkSJlUVB9TIuV/nFtJLLLEmAWtqrGhWWr0LhAHIRGmoEBDGLufhHhpUcLnNDvxV15z&#10;+7bemkgUrcJr127wglDaxycmkchubmkCg6J7jvfSPizoUBCSZnMZFI9BtWK1arRl7uCZs++3t7f9&#10;0pd+BVI1HW3vvPPzqanx3t72+MIMVn9ykprGAs8CSmRTc42LPzhljcyJDQdW08tNzXU7d/fW1kUR&#10;yu3s7ujdVn3xwr2rV4Y/9aknamurwdyOSAzQ1NmInzRzfmuDPJQwKA2ozcawaWlcJ/oCpIqNbW34&#10;HqBbYjE+Q4ibVZRLNddAah1sVlkb3IahWTnYComeCmbVhGtq6ptrG1r4Ihipq21sQ1sXLffcZkV6&#10;o/yjizf+4I+/+eOfXb1waWByOkWUw0y4qkoICz444zQYalgpGZZpxsETd8L/tIp2dzQc2Ne7ND+e&#10;XUEJahVZLh/ziMIRHs1SPM5PNdTVu/YVfgnjzjFA4QHfk1teef/tdypLUJ2DfQjzg8p4sXat+E5G&#10;SkownAyxTsGncgy6twY6sYgk00BJkGIgiQ5WH0gLADULIk+VDAwlUt3S2330ydNPvfzSS1/84oFT&#10;p7r37SVyoFs9gZsr2YSA/+YbPwJ3oMvPTGsVcS5r6nyPwWvi+4gMZobVBfmi/pSV5wpbXXv29Bw6&#10;iEjTUiZ7+cZd9agTKLHOlQynwBKpwVcMBaU4eCGbCaTRHVQ/0VTPLy6uzM0lkE6mivNgcPL+IIyY&#10;+YWZBAFciaeypIrO6WotDP2iOB6R6GwMj/UM88I7GgNf+PSpdF6+5/7QGB2+gUgoXBeZmV0auP/Q&#10;468x7QWIuXYTf/PDWkJV8P3kpuzG4N5U0UK9ke0IlX/l2ZOJ+MTPXv9uRyAGeJVcXSVhFpPFpaSO&#10;U+z4BVaQMEOpD9HcRZ7eIu+h3pOoreap0L+ovEcoE1/KnZMYYmIdXwZ4ByQH0Rq8Dq9GU0idPmoR&#10;rWB7YTBNB8HoDKWeICLvNKl3dsBDWN/ywrSenU/OzCfnFpfTa5sV/mCkpj4Sq6NsRFrDmTK2om7V&#10;dGw55GmAP44ZAY0jYCUTCAvFIdROM7tsNU1wTt2Yt29saKTwxJbgfdlyvIKaCzYK2BfGNjuhciIJ&#10;NQIYrdEhYQ58BEzcvn0HH7zy6Oh4Y0vrlRu3GU5MGye2j1SGfMZQOnVeQ0hFmcA8t0hovPIn6KXj&#10;QKoKbTN4WN5HzkZUNwyilXd1EGyYm2lMG/6hQ4QyiXLtjZ3bukk1yHs4dRhK9DLr6uuZRbS8imIs&#10;lVS1bLsYhE8KlqAT4AuAkKDacO4sNVfnHLYFB6QRkR5pwdlcQVkE9hK9SsSFTq8DJ9fR3rJ/z65j&#10;Rw7t27MLYA1UeODBvbff+um3v/VX//kP//Dtt35y5eKFhbmZ0o31F555oqu1CX/jI+tDBTO7splb&#10;TcXnhvsHBhAK6Ls5PDS8lIgz+68qmK4KbNQ3VK3k4k8+03nq5PG56fzoMKNbsGoBhsyyW6g9cADZ&#10;XPh4qjnEoyMTk5RlTadfzkinEEW5GqrgHmY9EFXwJwlSQ32srr4Oh4HzhWqE33VlV2MoaZajujtQ&#10;VCorJzGCncz5JH3m8eGiNL3FHwCXiM/NQ0JhD/O8JCKeyzI6Avpia3NrS1MLOqWAtexzqFM8lW3b&#10;e4BqKGeTRAlzULhgOlal65W+krGJ+z9/741YXdXyKr15iKbiU5tOHH8in90gk6NmQsPeymoKekc0&#10;Ii4MQoggSXv27Oy/PxzBg6uWViBOJ7yorY+++/6F8clpCOLnzt+anJqbn18L+LFU67duDXppfxVv&#10;UkCYMGU2De34LU0NMLQgb9TXhFOJ1AaqnRnR61lEFBVwL6kVAvo19hyFE0gyNASTCBMJajPLytMb&#10;iFKHWk0kKEekQqtnY0ugpsFfHQ2Eo4xH5KzGE+nhidnshrciWLvhDVy4dufizftl3oYyb21lRZhj&#10;SI1TfZ9bCJBUSqZDq8WhVaRE+dfauBm7tLatu/ng3p6VxHQhl1pcmK1vasjk16v8zJRbW5yfI13h&#10;MCswlDxvGVxoPihogbmtLiXf/9nbYYnQevBJwHEuKndEVfVG2/AM8YzpumA8ofIgoRAo5XDgMC4i&#10;3FCYtVFO/upQfVNTx+7te44ffupTzz/z8kvHnjzds29PXUcHYDnGjwacJIL5y8vj83PQahhgePHc&#10;+fpoDLPK+B/sC5uDEKfoe4Tjm5ydcZGdARdlUPlbBVXgHQcPdO7dje+ZT61cv92PR9ZwcPal6C48&#10;EJbKAfeygKCJVKGIIufnlyYmZh+OTIGq9Q9OjIzOxGcTmWRuix5JL7ovoZJKpgh6S4RPI3ypAZ+0&#10;YOi91fmLE5KdK1lf29tR89rLJ5jStZBK9w+Pr6xtiIVcG56epdg+6vEhskdvTrFu8ijlMYqzxGXF&#10;SlHlRsiME5HAxdF1XZ7bzPVEqn7p2ePzU8Nv/+D73dV14B+J1VW1LlI8LfqsR67MQnULzxX9u8KD&#10;iZfRKMS8qnAihu8B0kbXC1a9+qVc3gPmlkglGZfAqjpKG/We+ro6PIsT9FR0b8OHcLtsG6wGdkE9&#10;/+jYU89NM5GLJkoYA5VVAaKoWh8ITihQFfRJyEeMVTB3i0ZK8t6SPOozDBYv2ciWoAuAFiA8UyD7&#10;lKaycUmc1QjDL+vqY7VwHBC7ofSioqORES1wEMAl6y925UZe0rc2Ydo0JsQXldO1SotFKCXUsQiE&#10;UUZdWFikT6SpufXazTvIQxIzc4SJcjCTchsGRYAyU32Ufp0cDwGK6CcmzacZBCaTo8wSv8L3ycut&#10;Oi2MjXfX+xY560JW5QIVDkrWBOxewsmbhe09XT3dHZAACMOpdZD3ULeYmp6GjuWIi2IW6LGqE4Ct&#10;wNqI7OLxEqTzLhp5pcZVo3FBTpPqKT6PanxVLEa9JxaDHxKNdHa0MaKUui9Z0Pzc9K2bN858+MFP&#10;f/Kjn/74Rx99+P69u3cZeg2QxyOmFtoAmSQSLuTSgYqyQnbl/q3rD/v7Rh7c67t5baDv9vDA/dQy&#10;teTN+vqmWF2tP1gVjgZIfnbt6r59e6CxpaqxKTQ9ujE7wVNpwB2yc4iKsP5E72APgFeAQqIG5AtT&#10;0zNgXCxsIBQi0SVY4ILbO9tsDhR1cb5HlwVTGLy4LmumhH60Af9b1CTIQtYhziMwfT/RgZCgVhNP&#10;QRKalNM5DrhdFmtmahrRP77ASZM8YZ6wuRguyh4jwyNPnH6CV7527Tr8kNRKKhJFwriypa1rOa1C&#10;n6U+2GrCSyDhkivXzp6/8M6HH7+dyc0PPbxTuuV75snXgoGaUCBSG2tAZr2zq21sbIiEhhJ2V2fH&#10;0aNHoSrfuXuPbIRjzBthYcS/x5xubRw7fuDqtYG9+7rrG+th/pIMhasrwmHf1FQ8Ggt5d+7ex76x&#10;YTYKpogggN14ihmEvJcTne3NjCgnvEA8k50KJUeTA+rqoYpROqQoFK2O0AnEVlXMyYGjw5v2Jwaj&#10;1jaAadbEkFKoD8AgCFSXBqJbVWEaYPoHxy5eu/PB2cs/e+/jew9Go1SoWzrzpZW3+0eGxxcqvfVl&#10;JeSMeB2xtDDwLIvU2oXEE8ojeAbN38j92vjowK9v723etb11cX60kF9JJBfRb6BJgYtAhXF5MUGU&#10;RwhpSYTzPSKHqN5TVrG6mPjgvfdjgbCnUMLIQRt9XKT/StFS76h4j2/xjIPqWJNSNQeVl2ITANMB&#10;pLR0duw5cvjY6dOnn3nuiWef3fv4ifbdOyjqlMNTr6pc83jp846vpMfm4/dHRu8MDt3sf3Cz716g&#10;wpOiIet+P8ND0EyipYkLXBKcsukQGLWaO6FoUdusJc7mRBKJ8qwIfnYfPdK2e+damWdqMXn1Tj+I&#10;DnEqcZAAcQpOAkY04A7+29LSMnz80dHJgcGx+wMjgyOEH8mV5TWUudBbKymh7wE9CwSTcPDkWxLi&#10;0UqYwKshqVq6IlCGv8ADFdYPdde9+tIRoum5peX+4Ql8T6QuFq4JTc0sDvePkfcQpNOlblUlRwN+&#10;9BoGtT1C3xQPyIqpn1nq7cye2lYX+MJTRyZH+99784e9NY2gkKQk1Do5gYbQFbMcR2wTG0CW13Ih&#10;J1ipY6SyD5XcVEyYGw0MLu/hV+R7qDF6ykyBhcANrpRK77ppm9SgaUvqM1XJR5PH1lYSKymNt0JF&#10;B74McDiYJgbJX12JOH4g6pW+BjwkGvPIK/gKlBH6r7IvKsFr2WXkKdPL8ZXk3EpqgVek+MYRQ9sS&#10;AA0E38QymBum/kcVI21CoHXBGl5q1VNJXFL8weekUlR9rClH3fymGSKsW+fAZFJd5YuL7elBpn4P&#10;nJqJyamGppbLN27hezhMADkAiEwiMDI09WHNk4dmJxKq6CjSFNAIagqNHo87KZqpYVQogjbe0Ka1&#10;qrsYM2d7U2vPplWILrKsWJ2q90i3jX8o9HZ3UPAhOiZXIcUcGx/HOMJl59VYSFF/DBYGEdIoYc0/&#10;3WD3SgKZXr463EltXYxppCFwtrq6GBMWtm/v3bN7Z09PF9wCcIjZmZn++31nP/7wzIcffvj+e5cu&#10;XLjXd5cqF/wuHLaaNyi88EkLPpExOhFaOon20CQRn5lMxmdp98wsJ6jVVJV72pobiEAaWqK8VWmp&#10;P1cAC0Eljho3mr+g08vHH2+n7ebcu5OD95aDVc28PpUpxez4GG2qEPUc8hZyHQIgskM4+uRqoIVQ&#10;skC62D4Q3ymlQFEi4MeOUReB+gsLjmXHv+pa0XTe3CJEcKPBeeLCY7M5yH54HSIHboU8AHhefYc5&#10;zWFxFaYYyZYqcwrD2CpsCbJq4o+nn3raDa2fmZ/BprPRWtuat+86sKpBUWJ74ScU4Htp82AHZm7e&#10;vrC+uYJS6kpmaT1XsXv7qd2791MMpyWopibS2FQ/MzPx5S9/kUU23G91eHgUdgcp7PxsgoU+fvxA&#10;HzNMQdDyGy986lQyEQdcoYtgfh42ab6zi2lrYcC9haW09+ixk1CsND3UdjStZ8he1kTD6fQygHiM&#10;BGhrCwQaPttiPI5VInfeuX0b24iMGCcPYRSWrdqL/T6Fjs1NsabWSGM70+A9gcaKcJs31LyyFZxY&#10;zJ+/M/vmu3de/+6HVJyu3luaiSMcW9kSrDm8f2eEhitfxZmPr82P56orQxrBxpxx1D5pe1Xcr2KF&#10;FduLonAEYwQGHAwJpm3ljh3Z2dzCUL+x5dUF2k1C1RB8AcS2VlagnMTrmAcSifCE4HFhq1ARWJOq&#10;RxhVjcmh0RsXL9eHY0ieEdQWtauJu6yrDkPPluUtpTVnHGvOCe1OWENyCFKlqnIfOniPv/rqy7/z&#10;u9W79uaqY4VgbbrMv1YWWC8PpdZKoYP3DU72PZg4c+HmwOBUPJ5OJtmoyPdV7O3tpE0mPjAWQqNx&#10;TTERNxdfWkDDLhIIcfUQP1D+M8DHOgileEi6TBRVoc4nj3fPieMAvQTYg9Pz54dmNst9mXWKsdW+&#10;8kA+Q1fB5tLM8tjDuf6+8Vu3hwcHJmdnk8kUl87aMYSJ5IY5m0EKU6aqJ9vHOSgHb2fBK/ECzDzE&#10;MJSbAqZNg0asjE9CujI/xbbTu5ueOLlvtZCbXlzuG55cWdsiuY3WhO7fG5qcWYQNr9IX1Bc1S6mP&#10;2EGG4nfLPQA4KZPQN8WZVLMp3X3agIXVbc3Vn37+8ET/nYvvvNMQrgfmRF8mHAlZoO0SpmIPvUuf&#10;rOqjOrkD4HguFSXl02jfNjWt+4OlCOHBwkCeB43a0i0aVZANq2LQuyPTW9gOIGJjlwW1c6Q5UXyC&#10;gIG68090awF+q6sz6KbNGmPFEgJzeyprQZdioiJZIcSEFTRSZ02NdDEFMg3XJhiKxuqb6xpaA+Ha&#10;Cn+IPm5gGdJX3hmjowzbzYuy9mw4AwB9nC/mJcwvUcwmzcqC4BFWE/Wx4RfmF6wgo3wY66Oh7Jpn&#10;Qc3G9PYMiqEMdfTYEUSDxqen61pazl+9DkEK6TkMEOqBwaoKpGZxsNynkhoEaSSwsbqeS5PmtzbU&#10;bu9ub29tDFSVo6iA7xbDocxD/7M15ZkMMtAuRUfzGGRM+G1ybQAQcRI0IBzBU8GAuN/9e/fAmK2u&#10;DtisxLW5OF2KldhEOLtEggANWFIigMa6uoa62o6Wpq7W5vooe7gkTGxeH927o/vAvh2nTh45efwA&#10;/5BcnO3vu/Xhu+/8+I3X3/j+9z7+8IPBe/eoUkoYg3etpAfPj1oMa87W5aRw6CUiy2qDCthQcFoG&#10;mTRH8zNMQyJUmp862lo621qYYFvf2IheI9BkLoPNQ7A/wMMhRw4AwfjSo5MPDh5tuXlzorOt7rOf&#10;fQXJsvQyVlPOUnvP40WErNIfWEomMRbgBcQogD3MHfSHalJU2+i7WKN6T9vwPB5/YYGxp4yt8i4s&#10;rpYjtCkpKzRMPZFKb2F5yVeyESaBzqaJBPG+nNvJ6VleE7YXxp1VxcUw6pRMApoZfJTFxAKqd9FY&#10;hNb1BLzmmRkKVfH5GTwaxu/EY0fjiwvIN1y/fnNlOYUPQaIMbtcaSsGaII1jy5iWJlF++bmPL+zZ&#10;tXdiYhwA7ejRfa997is79xyAlFgdjhKQ0KZfWR6OhJsa6lrxGuzA4ZFBIocnj51+9tRT/f23oLPk&#10;N6CPlkHNyGcyl8/e9KGdC6hZCHW37mIMXXuXl2Vs6o7eGZz3Hj16kjCHjYFNxsBZa1sA38PYc6oF&#10;1dEo52BqYoLLhNgmjQEEqgHZKqDxrNXXN4Nut3d3t8BlaW+H1lAZwOiE8pu+TW94bmn99v3p98/e&#10;evOtj3/40w/fv9w/NJEsXSsPhpqrqps9ZdV0EreE/Hv3dvkj5esVlR+fvZmYKUCWV53C5PctrbdC&#10;siFOFtVZXG76MpK7V+9F/rHju6I1pQvx8Wx2GdQwGIrwr5TCeCo8Y8IBshx5LVWHSldz8JbWkQjC&#10;WEw/HLtz9XrEFxKrxhr4Xa+jFRYU8nPG1PPCwwZ8MyVOMkSMFBcZgtdV4Ye43bR3b/WO7YlSb8ZT&#10;kUjn51PpvoGRj85fOU+02Tf4YHB0ciaOVoN41JXosRK/M/+qYkdH48M7t4Zv3KncoJpfQlMVCR6J&#10;M6X8CMP/0AjnRFs06qyrIEep02jCHgcJ8bDDp0/VdXbgJ+6NTl4bGmeNONzzs/Oz0/NjI5P37g0P&#10;PSTbSS6mcoyowmeUoF5bRn5DeYuKt46lwWjKKtUECjJFLyyXorltZs4tabEHYDwSZSc4JLHrPfm1&#10;4ztrX3ph33J+fWI+MTA2l8qsNzIiMRIYfjgxOZso8YZM+EI6rsW06VFBRi+nNdYsUaO4mKKdvrBS&#10;w3oa3/PSM4dHb9+4+O57jeH6zApdekk/YxoFzji5hEcpjibsFTULHNeAf0L8vLy0fJ4CUn39pj8k&#10;iVOSKYbxVJTlrU2qirZ09oGrlti7g3aA8HDCAYJ4BdN4BQYDtwgD9lhPhtJBq3ZIeEKBiFU2eH8r&#10;h2YXGQMRX2DxmUxCtEAq09jQRFGdxogI0WhFJTgV9HsJgAsesBlX4ourRMp1sMeccA7VY3i06KVx&#10;YfSNRaJADPAZGnl3CWmUeTnPS/F58gmKsursN8a/eqZtbK6YGGqTzDL+7uiRwzAXRsbG27u67ty7&#10;D5pDdYcrDsDVLCtF9Zn6JeUBFS9LSpoo47e2EFN22+QC8B3G2OBnYFuQ5tM+jR4OqRe1fBNkQxDZ&#10;+mZMeQ8sDBssip1RQ1maKr8mvNHcg3NsbW7YtXMbw6rgWMOSoGBgeWspTYGdnd0Upfbv3cdKs88h&#10;UyA0h1mkHZUeXqbGAaPRcHPn9o033/jhX/z5n373O9/+6MMPSGuWk+ogiUUijfV1pEcEiCpc2dhf&#10;8f1sxoqJGEvFWFQ6nWYIa1BkrJUdCFptKSSQuWh1oLke0Bv9MHB6yDqakAkx0gYcapZeJZN+yjfS&#10;awubpZmamqq9u7svnx+cn41Hgq3zM7BN1UcB0kMOxzXQKwbpl4CASF7dN6iKWhMO+odq9+MZ08FS&#10;WgIjnLI8SNcM8zznF/CXkeoqZNJBVKlC1ZPi+XxMN2K3Gf/Qw08x4ArAl/Wn+ZLlY6eAIuJ2eFIk&#10;0M3NTWSBxAScFFYyPjvHs4N+JscZ9O8/cIBrBK364P0PedbsWHKv008/F65rUTHbRn/B0EXynfdq&#10;bmF6YQMEtkCwbCm5gEeubWj8/uvf738w0NHRg4YRBWD0rbTUmyXDD4cgeVKvCpRV/9H/90937QXH&#10;Q/AkCwu5ramRHU9wkVtZa6lvScTXr1+5f/x47LkXDvhC5fTRTMXnvbv3HGDHStFX4pT4lDIjWAdh&#10;2nCTfJUGI1xKEBBj/ih1sZLgD5wKEJ6GxiafL9DW1VEZ8kOYQWkwkVq7e2/82vXBn/3swsfnbp+/&#10;2Hf3/tjCIkpEwUp/NU4rxEhTBs9KHncLpfzWmH/3/u6yQFmutPz9969kkqVUFV0R2VAa7dNiD7t5&#10;HlddNovjBHxK0DN76olDkO8WF6aYUcFmAAkV9aEMwsxSYjFVF6tj5K5iapsgsJxOc3xI6kGaRvoe&#10;DN6+B/Uct4pAr4XVxvCx91UTgzpMN/Fwkl2oKA+yTUL8QVimKgLOiIrnjuNHW/bupjt0ZHySaOzM&#10;2fM3bt2dmprBZUHPp+rIWqlChC1B/RqGkWyIZ2dXw/2rV1KTM7Uw7kQaFYIBSMIrE2Vjeqi8sRms&#10;IbP44cYOOf0h1OFPPv9suLnJE6i8cb9/aHyS81NZym4YnWEE2xL1iI08TDbhWFUwC/WJZLj1Chlr&#10;wKTx1aWKlHyhBDU7H+6Jv6JOjZ0198OcdzkJdF74DeIQBEa5KFqO1stL1p461HXk0K5kdnV0emF0&#10;aoEuBRJ5P9yYgdHpeAqNVzpZi1zoX+B11kZqVQLdlusLsWZk/KrE53ibfHpXW+1LTx4cunbl6ocf&#10;NeN72M7LK6RzFNikiGAVniLBQFTQXwxYM3CQi1XJIcGY0fr6gj+gJBaVn9wagbq0wFW3k6YTw5cY&#10;wQRZkcALAwrgDgJG7QDcQ32dDnrV3MJir6XtCkuwNqD8ZoFfyI6oDLvZSwD4eCyi3MaGBkoQ5Eii&#10;FhhG79RslY/QzaZXkHQE1ggPASmAgjAOTwTiTegpTCYMAohFSbL8GneroICQMJshyxH5BAgIleDs&#10;Koqw8mKiVovRK99tU6jdqeF6wKaOHDkcX4gzjhU/dOXajQRD+QDNIPBIc96LXCABGbBfbS3hfpNE&#10;p0rpe0vQeU4xBkkf+FfSm+GqKCGwh4nePGXsKt5JWqvgDRq8wDVWYkklgmSenD+kp4PsKX1fqylM&#10;anNDbXMj5IswlndhPg7mRtEb69be3oleA8OwSadqa6IMBucTn7ycSt6/fw9dmbd+SrHmJ5cuXUZg&#10;hkXGOGnAGjE3RQM8IhiG+MFSFZEXLypQWaSqD20z148tdfjid5QvS6rDyIGSF8qla6uDXW3N6KHw&#10;N4lGWjsCaoyAZjx4UAJi20p8awVbiPJ3pqt9e1d774fv3IjPrFV4qKxUaTQqMhXVYS5mbi7Og2Zb&#10;4H4A/Hk1FYlVIaD2ATjGzBMvs/BUilcGXQZPGD9JxailtQH7ywYgz4ZiAMaLp4FmgRWjdzRFvUM0&#10;aELeSk4mmuGwv/iTxJk6sTS5cwhRc6sFlJHJYMl6mbQOqsz36CqFD4vv+eY3v72wsESBSo1tuUxN&#10;XSPBJp6MAwixkB+w9lUUNVEJ2MRM/+SnP2htqYUURwJ5/fp1yPEnjp2QrguTQjV2pIzNA5sftkR9&#10;XdPhvUcY7JdeT/McYrXhns5tibnUJh0lpZ66aITJsPHZlYY6/FqAAzUwNNV3b+rWrbj3xMknFNbB&#10;ETGhTo4Gvgd4AR1CCndsD1oMuC4COqIJTgyGm+QRq4q2aE2sjnWH+7myuXl/cPTrf/qt73z/5x+c&#10;uT30MJFc9mYQVPRGKqpQGmWkW4i0ArFOn5kG6afgQDfXO+uCeMsyvyeV38T3lOaDwu8NPymGzI8M&#10;7yNXZB0NpkgttRsBo1tPP3kYoZxUiio+Qpx0/1gbv2cDU05BF/o7qgM8a0HqpSXJ9Aq/Dse6YqPk&#10;/vWb0w9HAxVVmj6l0WqGPpuDU/ajdmgN73UjG0yfziTIiFlgRYsju0Uz2K7HH4t2d7FbUyvZgf7B&#10;5ZUckR8kcsj7VMJQTaUzBcejhic/LV0KmMFWultqrn30Pt0fEXaPzeolocDfw9/DU2L7NGOS8our&#10;IRuWb4V6hXK8LL7niU+94KuNlYcqL16/Nz6ZqPQithwYGJndIicq85eAB2K8JCJgRQjGGZGFaBE1&#10;vMJQRUtxJG1M/My3WDGel5V/CKlLvUGwpLX0ZiZRsr6MSC6U157W0Mn9bV9+6fivfv6pY3t6yI/R&#10;cR6fXcL3ZNe3agl/QhV99wYBdisqwpw2AznMzRSzVud29Ic18Lpb0heGxhk5b231YHfji6f3DV2/&#10;dvvChYZQDZUWTrU/RF+RMCUTAfrEGxd9j1XlHPdNU2t4+klcZ13dOr7HJsjRHkN4RaMF9lm9vuot&#10;05A9kXfRI7FBtM5qqTnFxkabSoc2G8gbYr1sL9opMBY2EoaaVxkWkNyI7nTLkFBIAoJ4hMCY/IzZ&#10;YuJuIWN4Glwd48CJfk3LWzpS2G6ZX7wW0WmV04lXIqb0QemlpXEUEKQxuQUgtppK5FaX13O4IgUR&#10;XKgxntXNzS/aCA7RLuh9aGlpPnr0yOLiwvi4dA2u3bgJXu9HORAriRiB0cPY5KQyC0uQ9JbiiwkM&#10;ElQXrI9V0dDQgo5TjW/Bu9NNwTVLhgqfarUlMHEWBxaA8DcvWlnqHMWl4lfZU7FwoLutsbuzubOt&#10;kRgtHPLt2N5DWxLbt629rau7q7mFTptGcqP43Mzt27duXL924dzZn7/9s6tXLj940E9nbiqRxHPg&#10;5EgplFXY1CKTwNanGmAt9NSecfUNq5b9ImC1wEEuyLTgRL+z/jlyVGMDmowhXj272t5U39PRSiqJ&#10;P6D+R1mFSjZOSZpeEqVksDvNK6np6WmOXnUgmlrIP/PEq2WlkZaGHeBOHR2dJKZOflIyiOrfyCh1&#10;pvPEKuiUMJA8QDpPqJKosvypbgoTuFNzN5dGcsnkF+pRJMTg+cvwuKjuobxU2KBrZhXWG9BIJduj&#10;khI1VRR5LGuMsigMT0n+JtkLsitSCFwCHH9eQDpSZV7UP7m2A/sPM8gOKSNWgJYgwh5IAaR1PV2d&#10;pEFggDie1GqWLhEgXqL2N9/8Tnp1aWV5EXFVjTEpFOZm57BfPV3b6O2zd/YU8psELrRLdXaSL++4&#10;eu3q9Nwsdi8WayorCc6Mxbuau/bt2PniM89NjMzURprxQK0tDX19g6sr67Hath079qi/iA3n5Bms&#10;zx17oZZJvpKSFV9vbNEOVlNXR+ApCTQa4vL56fEJBRsecjrw6/JSX3CtpPLSzaGRyXRloC0U6fFU&#10;NG55awsl1blCVWatbBWpTymi+bhPkHRQDhaPUr4mByh1ZwgrnaA0n1eQGiv6+Jsf1mClT/eHkWnU&#10;AW3DQbASIpjnc6wHtSzIMCrPSBhKt8DLiBpg4aEelG1f4/Ooy53hxHiXT8rXsl+mrKlhUpr7o79L&#10;JoJh5CiCiOCoiaUwHcl4gIjESEGVUiug9FzdcJuoXwQ95TRz4EQYE8ho9epy6LYkwEZUwJDQc4oT&#10;wloRNQjtZIwKoplqC6fiTcXP+gNdGGkFYZckfJL/cP/8mHpSJCQq4ArrDKW4Ap+xWWGoWWVJOe3Q&#10;Rh2nPQjlbF8Fo6ZKNPDRGjlNXdKOpwFjymvKVfjh1DBvPrtWvpLYnB7LTAzXlWSf3N/z668986/+&#10;+9/59n/4p9/6g//ln/8Pv/vrX3jiqaMQWWvZMLIICjyt+cihXqYVVmSvufYdBQuP0FKj/xvPzdJY&#10;y3jc7wqhs9U2bQUcLz3Oavnkn4w1bt0l9hbFD/ur2yafOB7nlBz45gpDdkmOnuD+ZmJIQE82+5yf&#10;M8VxdeSxDRVNU4GnJTmRBA2B98xcbbJIHkltXR3NJR0dHc3NzdAmKb1I67aCPiGNssWIg+coCkYv&#10;gwGMiEmn0/MLCxNTU+jHMKeBvcNbwMiC6UQJndwIlyP5CXWtq3eSrUXtx7IjMliuhUKjB381Nz0z&#10;PDg08KAfSWq2O8AU/TdFor9TdHu0CM5TfrJPHP6mBbYp15gugCEsFLLuGPfBIYjEg8Nj4wy8wJhA&#10;kCTnXYP0RsAPniwORIjYjk+UrsV4oVse/CQLJkmznUa1EsyvIySzvoY4S11N9Z6dvc8+cfJzn3np&#10;S6+9/LmXn/v0i8/0djQdObjn2WdO79+/B9/P8NWZmamR0Yc//smP/sn/+D/89t/+W//33/+//Mkf&#10;/+c7t67NTE/QjgO/qbGh3hI+egg13teOreRQCPIgOvE13GvcPa6ab2KumJYDF0++0PnqorCq+4/B&#10;xo598WjLGO/Fkl+zMGYlELfW7CGMMR0OGkxCxF2FEBR6NllaN2nZBj7s6dy7b9fjLz3/tRee+Wr/&#10;ncX6mr2e0mpE94lVNdsOCbX1PEEM5RzGvhNejIw8nJ6egtdHvIH8kpRiwpQvkDCDtY8NwfoTIZIi&#10;AGg18o6T03N37g/euNvfzyOZjc/DkUqtTs0vTsyAySVIvzjmGjVE3yjKPOrBkMCHZeLuKavpw3Sx&#10;CpQquaTGxpYDhw7TZHq/fxB5guWV9Ne+9isYNSp0hw4dfurJp1C6Ti/MtNZHGCmFfqCqfpsbydU0&#10;QxKkwwqzStSMTW6BGQrIrRw5sv/0E4/R1kigpXFrhdJshtJpNOBriFS3j48vvvXWR35fXUV5bCXp&#10;WZgpLEzT6I+8RCCX2lhLrTVU11LBTsytV1e21YchJh/57jfe8/Zs2y3MTaasnBY2INf6uhg5dHx+&#10;loyBPcY5JKMk7YaTqpMGOkXwWOnv7N4Wa2gqR6ugrj5VKOkfmPro3J2W1gMNjTvzm6H1Lf/6Fg0E&#10;4k9wlMgdKGhixgNUaKDyaagaNm99e0t0++6OimD5w9mlj8/eqSyNadSki9+Kn65xwc6QMiIh7pro&#10;wqYzbduGusCzzxxNpcazGVCQOL27lG54C0B+9Ogo7tAeqKl2FTAgldYBqEMlAdXgqN04dzG3tEy3&#10;BzwoxnVaqmVJhqFFJgLkQSrHdHRKsRNwklTlsTPpkypYVYk/sOf06YrGxjVv+cT03FI8wdREOOGA&#10;iyHY5EiFQjmTOpvUvnEb0uyROn5pRyz4xjf+kqdNGwjALA3ZJF6QUoLlkvHmEmhQZa9RFnD2lJu3&#10;9g3TiubkVPlOPf9cZW0NPZNnLl2LL2Xxeah9j80uqSMH3hp/MsQM9MwpRaugAxyFTyK/4fvqGOTk&#10;VRUKPsg/yIXl1qq2tmin6qreOr4j9sVXTv/WVz79O7/6+V/7ylOf+dS+bQxpjPoA5yBRrS0lB2/e&#10;RR4e0mWuZH2AetbS6kJytWdbpz9YNjY2PTWbIB80ayYStXgFyrZc87EsohUH1ERtZ8f5ED4VzdNj&#10;cXxXx3MndvWdP/fg2vWGYA0sM0wDsDur5/QMPvE9KkiZOXFWxoUsGlBY6iXvKa+ry0tpW9gLxpok&#10;Ly8AZtNHFdhTjtFiA8nla5g3rMUCIQWVYOAdjBFXw9kjKcFPECVoXpxTV+OXikFP0dI5E6YZnUhM&#10;pVI8QT4pHVk3K6LLEfUK1dZhy/E0zGcuetCibLdmR3D0OHdAW5qTjdBVcpnpkyQiS8lldjLhMENa&#10;8Fgw2HFXxM4oHSj1sMm2xo7VfpJ7NlIiwRl4HpQq5T1LS0MPR5pa2y5eRVMHXbQCdCPSNx4HAHAt&#10;pxvWbbAaHVhORzRMSV1yAKYdvsUmpG2T80Y5SwkqvYpAdvhseLA0cvoqgap29nQcPbTv8P69e3f0&#10;7NrWA0OhuSHWVB/ramcYeQOddqSUD4cH3vjB6//lj7/+5o/e/Oijj67fuIlHx4C2t7VQzqEbVCGj&#10;IEcIqzCVV9SoBIhE0C/Vak1skYq5wk7hFlwDXtw0CNVQ7NJTHr2b2e6gEcMI5H2EvAk1leo2H8Sp&#10;pvIB+0AfqpaBYebSpJKJxTivSRASDIWJJKDLt7R1QtMFuuhhLNjOXRTwIuEYogHxuZX4/Gq5J2Qq&#10;QupZhg3IOj8YHBwYGGTnkAYZUR6Wc4R/lSgwAx5tJBKlHwj6lIVk29E0iMVQVGIzCiplWBZ8wjUq&#10;cKtMTKBKRDuqStBw2Uk96Xyy9IS+F4wJEirE6Zoka4JbVAGQvGE/IJiEOyQUbmhocQD+ivHUl5ZS&#10;La2IipViunmmn/vcZ3t7eu7euplJLB48eLCtvR3dELialOqpL9FqgsL0sSP7hh7cXV9Lo/ZNrDQ+&#10;NjM2MnVg75GaSD30GXBEMmeCJC4Ds8S0qa72Diqk1MoowUNU9JfXrixko/5osKJscWau2h/KrtIV&#10;A7+d8iH6AN5oTeuHH14Cc3tSFQhJmaoGzONpqK+D/0dOgO+BI8ReD0cj6C4TFxD7gzWRjtbXNXRv&#10;3xGurS+j6y9am9r0UuYZn1plBNdawbe+UQnTXei2l+IduACoOZ34CnhBurA5a3r+G5WejV0dDb07&#10;Wqn39I1OXbr8IFDWoPErGOhi0C+rxI+6M+/0CrXvNApec8rYUK3NkeeeOz4394DQKpVciNU0oC6h&#10;aRaFHCU1HmdrcwstomLdcHBLtlKrK2wOaVGvb1z7+AJ9xiRwGoFV9D3F7kUrRQhzw97xy1g+OLnC&#10;WyXBYhrRkM0IxyoqDjz1ZEVjQ2kg1D/wcHpiZoM55BIPgvUDDm6MXWydtLn0ioRnRs7a7IwF3vvh&#10;6xFvRb3ZNnwP1wDXgI7XQBW9PmBkojpomoLlJxbF6bhprO3GJm1Tp154oSwSzns9H1y4iMoaFAiq&#10;Mfg/FWxw6/JA2A58D/1jNAiUrW9KwsnkqjnQ+fLNtRrYJ561jphvd2ft6UPbPvvc0V/+3LNf/fLT&#10;n/sCwz62b99WFw5XMgRyZm5teCR+4+bwu+9e/MH33n3rx+e//513t+3ctu/QtnQhPzg2PbO4srSS&#10;7d3Wg/7hKBM4F5eplDvaFpCTuE/Ox/yiUuNgTeeKVH5SHci4X5u55cf3dj9zbMfNMx8N37xVHyKM&#10;QjtiDa6BeillXlx25TpvLeQze+MGwz3yPWXLLF2slvFbkKmsRXydsXkFiyxsXC6t5sy7wJTRZ0zn&#10;mmYBYN+o91BOUEWBlj/NQCqX/FNRudmGw1iqoSDGsmFCFuXCUEKZrwOzzoOYHnM+UHQChaOvwK/Z&#10;nSrwKCRls1qXgI3nMOoir0zuq1nZS7DrE7ySeBzKpxFVkaypBiFCyrM+D6UwJVtc7zxFWpO94EPg&#10;gQywdIj5H96LpYaTjZDHY4+doN4zOj7R2NyGzPlyZl0yhGgY+nw4QjYSO15CY+UV7EgoU0ABxgCF&#10;RLClsR/WyA0XjqVDTAHf18Sw5+6Ofbu2H9m/59DeXQd279jW1dZQE64OVOI9cqvJ5OJcfG5qFoma&#10;a1d+/OYPf/LTH50/f/bGjWs0REmXAO0HXsUENLE20lvbUAeldAFUN6oAuDN5abWaGtKhefEi1bn9&#10;X6z+yi5wHCUMhfuxLSBLIGej8o5lepL5UZimvFnfcfiBoCLrYNWP8kwl2rxWVeah3EopV50J9PRX&#10;+UhhG5ua29q7SbEAzEHKGTbMgxPgQZ9lCsJFNQYXwvviEsIRrPA4kTJbBWeDWgHPiwcKmEN2Iq0H&#10;WCTMI5EvtZ4RhsmHI2Lc0VYloUJ6QBhwTXSVA7vldtgGqhIRM4lLBf12Q/PPALhM8hdFWlNS2qKm&#10;TeWF9BCvw3NC0oevSazCsRg/TJSBweTpw4o6cvQojaWgWl2dPU8//cy9e32jo0z5nqYKNflwmBy9&#10;a9s2st7c+uY6F1dRyZU0NdYjvn7tyoWacDC+mKqtazmw/9ipk0+3tfT4q8IbhE+qGSsmAO3j0UmU&#10;NrfW0dW158BB5n7MzSY9G/4848JXsq0NMTgMAkbZZxCANSC6nHvv7tlFX6n3wOETQh6VRvBBQayk&#10;ualBgkr5HNxHPC+CqfRYGT/HMz87S+GdblPqftv37AvWxKrr6pnMnfH4Ll1hxhE1tNq1AiRgTbNn&#10;53DGN0mIab7cUtpIDM6wQOkeqmBT4i8v2dfT3Nnb7KnyXL+PqRkLlQEQK1DX6VRyY8PaisFmUXa0&#10;GDyrVVSWoLMt9tST+8fH767ncY5LNZE6hOgD/hAi7XNzs2RJ+B4IoIotAHwJG1eWGVKpeke+cO3j&#10;80BMvFtxkpVtVLfRBXyR4VrLp2IxMg0FOjTGy/kaCXyDjg8Ih0eef34rEvEEq2/3PUgu0RlXlS+Q&#10;lkje2hq91bWnu5WRFTalRnCvBy3O937wetTLjBEVi7GM0qtcWQnYXFN+gT4maRE4RKqIS1nTBxqj&#10;aAtGo0+89CKD4/JlpW99+FGWFAdDWVKC3ucjsoAo0QwmCGx5fYWSKnIlagaEEhv5cGXpzqbI6YPb&#10;Xzx95EuvPfPl155+9aXHPvXc4VPHO7d3hSqrSzObK7QiX73R9+HHl3/0sw/eeOuDn7578a13r96+&#10;Nzs9Q9xdwWjyT33qZM+O2mQ2PTQ+MzmfXC/xdnS18WCHhkaxw+VevyqsKrFugpdJOxmhe8S2DCIT&#10;z8Gsg0vohCLy5UYJTnsju/zUwR1PHOq5+v57Y3f7av1Rmg3xPcEIhSgKU1bXMSRFfthx5NyrOMND&#10;8KR9UbbCiaiJ4XtoA9AsQXhZDMdU54+44+Q9Qn1LJNZCYYNPADQemAU8zsjpS14CDmsAAP/0SURB&#10;VCm62qgFNVKAS6fVGQ43zPAxySqTr9KMAnaHYaWxnSdOpMHP4+yMpFAcQiNOjPMcEOpWVogw3ItI&#10;hNhE2PhlK7wHNewJEnsVzB0maZlDNcxSfaDW4MyNkriItq72Ka2B0TUgHurkap+WMPcsTR/GqVOP&#10;x+MLQyPjja2dN+7eh+ULpEZJlxSH8ImbwxpiCpCEwhRSSYd1TS5KVZO1aKqjt4LGGlCiCEqg9NMc&#10;ZirD/r2PHT3QWh8DpVldXhp+cO/WlQv37tzsu32979a1vts3Bu7fHR0emBgbWViMU66np4dbopOR&#10;AQssqDocLFx0z90mqKpMJVTDxLEUZRnWbvJuYhBYwmxjbeVgPnns8iAa4q6do5BOMYdVDXXCtMNc&#10;U5rcjc0xEh7lQliJ9phosfnt/x9Z/wHeaJplZ4IEQZAgCYIg6D2DwQiG9ybDps+sdJVZXba72mm6&#10;5xlpRlLLtFqzu89opdbu6BmNtDsj0yO1WupqU91ls7Kq0nsb3lsy6L0nARCWIMB9z/3AqJKWGZUV&#10;GUECP/7/+75777nnnsPodDYU8NeGqlictBKIE3T1CRWNTa1owWNYgG5rPL66CEdiYZ72ECwyPhMr&#10;gfBPCKMU4XCnVIVyVVtbx6nCFxEN1MsRHAi4cQnArMMcIE/lo4OeoS+BuoTcXs0WhVSD8EbJw5On&#10;YOXF6UGQHMNLYt/A5NLgbb6I1hqYHl0L+DCtHW2NrS3BmhAzYgQhxWZzi+aOEMbo5kQZ3mP+MpMG&#10;4Hnyqafq6xuuX7vRu30HaNvg4MDNWzeC1YHG2pqp0REYN6yt5o5Oal+mCRAYkAe1txj6H9oQjL6O&#10;Ty6cPvvs9MTi3l2H8M1LJtbQXBPeQBqt5cMRw52WOAWhFIyHXTU4MFHurV5PZDOrybamcDnZO2vV&#10;xNPZMUwLkIu0tLXXNTV5t+/Yq3FFwAfeVYxJf1NjHdwamockgJywiOeUV1ehOcndXFxYWE+DQXlA&#10;L4k9zNAH6uvWfP7VnPfy5bsrETqQkGsRn+eeEuaZgGSHQzKw9IUkXtJgymlMKl09iEO9EF4aIABf&#10;uP3gzr0Zv4eSi/xRqJom2mw1EvKtZ2iJsyurdVQpxeNc397TfPTIjsnJO2sZRGIjzNZjRc8EFtZn&#10;CKmS+7Q0Nsu1wxq/7HWOeCBLfpAp7evnLjHVTSKkCt8sGt1OcPkUb4JDBLQCJUusb5E0gX9NT029&#10;gTIBo7V1B594DMePfFn5nXv9yShqgMQ5jS46fQGXFzhfPde94S2owxvLvT/58z9D4AGpdB4f6j0a&#10;IUwkoG5jOqc2gLEdSLANbiz8o8/AqZHfKA+HTz/7dAKOr6/k9ffOZdYb8NAqWi+bmI8o9hRvBNF3&#10;za/685GS3GJRdq66It3dUnzmUN2vv/LI//hbz//mrz72pWf2HjzY1bO9jtnf8qqyeDo7MjVz/ur1&#10;19794q9e++R7P3rvzfcuXbox0jcVHY+tT2U8mcpw1FteVd8c2/CurOdfevpAV2dodS3VPzo1vcRo&#10;aVFHZysMCWIPXs/gChAloGTBXnDeCXwibqbhrzorxZJ/iMLpiDH2MUyKZPSxgzvPHNhy9cMPJ/r6&#10;aiuqwaCYxi8PEhi4UQWmQSHSGJesEHss/OiMs3aW+I51qnsgj4LnK1lkjIrcjlYZuSd29kEZ+/H9&#10;TszbDJgI36qPnYcpfygtURJRoh8GxWlN4mnm0YoagpYU7+08JWnj45G280YCdiznVRCCKJWidbQi&#10;c+7ZWSBrTQWgw1RdzcwZr0MtAB4nP2xlW6K6yNaWl2KV6Xa4qWIJ0qWTdA6QocF5Cg/VCDeLKKOB&#10;0EKzR91N18lQHMquQSQ7ffoUcvq4J7R3buHf3BhuBbMB1ZLhBAjl7BXZ1PDnil1dbd3tzdu3dvZC&#10;Ueru6Gxrxmx07+4dZ06eePTMmZ07tvPgIO+/+bNXP3r/3XfffvPyxXPzM5NIt/Mi1HVEQapEmRcI&#10;GYVmLEdq7gknvTg8GhTjcNfbqj9pfWJCioVS2xKGJHPUWnaJI6XyCP5T2ZJYAQIorVZUzW6JhooY&#10;BZtC+mI5jqZsnLeQg91crHIrxa0R6RLpLVWPi55PAAfKZaSUbhMbC441h5RXoji+ialpGnXc59q6&#10;cFd3x5aujj17djWidNTcSDWFrgX0Ammg2Ugyj9IpCtHtZ36HXAegFeEfKmKwU1RpZBZJc1RiygF9&#10;OEN0OW25PIjeiE6W5Ndpc1lvKGL2SdIrAujjEDEiu2B7rpDkqbGlieVBsaVlmVhFTw1XX/4NjxFV&#10;cqbdeXkObX6EuVwmq7gGyh3IYj/96U+/+du/fe3Sedykjh0/ArgarKzEnYSPvOfAAbYOzTM6FBR6&#10;LCMKQWTi4Cl0dPQ+evb5upqWQAVq34ABlSA55FXEd3WI4AZr0ZE/wXLwgwmCH/f3D/u9gVQssZ5M&#10;1ARLcPFkFZRiFLC+QSYSXcWMMQlo98nnn3oPHzsl7XxEh4zZQ/ZWXxdGe4lam6yHfCi5vkYLgkek&#10;1kMuzygD3RvQz67tOzKe4hATfD4/eOHlS5z+AoTx+bPnjd0sl6gSniwLFwHuPEW85FI9BCUe2brf&#10;m39k77bGltC6N/fxxZtDI5Hyono4QSI2q+xhY8iUShCR2QNvRgT7nbWswXN27ezYvatjeuYeup0Z&#10;BqyqCZw5nnEitTo7O0My21zfCPzjBK8YYkqvr4nAU+JLLUdvnif2oOPJw5Inj1UmjjFlJCyiKH1O&#10;gHtWDaweHLK5UWqCSl2KncxYRVlteP9jj2WrArnS8pu372eYs0W0v4hyhm8DtFFEN9hZ54hTBmPx&#10;0fit9mRe/bM/bQ/V0e/h1sOx5nQhzYKcwMQ4t0ikLGFJ9O0tuzXMhTjFzoRoFW5ufuTJxzWOXFH2&#10;1vvni3IN3rxvFc7S1GTpxlo96jS5WGOwaPe2hjMnd331lcd/93e/9jt/40tfeeHo/r0dfHpOcWju&#10;S6vpoYmldz+6+M4HX/zgRz/7s+/+4I03P7h0c3hwLMJor9+vof1cSXm+rDKNe43Syg1kgdIMflWU&#10;fvOZwy2NgXg21Tc8MbuCRrK3vbMVps+9uw/QQ8/nkXoswqeMpSrXa8oRIe2mvm+wmSMyOjVth55p&#10;7ILBi3jk6aN7MJW++O57s4ODNf4gZz+brTyIeYw8LO3pbCYHdl9cXuKAFF6VUo8gFSXI1dWnxI+i&#10;Kc2G1GyLkib+GyUSRImY0pbqlOz+ZHckWz2QDfQWY+hGQ5OVhqFG2cpZLabdEuY7TWnClqZ9cSXO&#10;e0KWNpKVQn7NAymOA4iuxqKEHVOkPeBv+LrjmcZv6JPLo0VCJgyVgS5wfK+LdKMLgFNHrpYn9oFH&#10;sZjpRKwszS8vzGaS+MQUBwPMsLKYEB3gAbL+XS9dEcoIb/pip1BRccHHjh1Fk5TSB37EhQuXKYyQ&#10;DaQpxDhMcy00rbqeLR37yGYP7tu/d1d3W8Pu3h7ciejf7NvVy1/VVAdWIys4ab766o++/73v/eS1&#10;V7GHSNJH9mxgzgYsA1nDCE96fEKz3aSVMg0yYmEM5hAoOi4UG/lvysNCF+zKGUVNN3FsfBeHBGtS&#10;V2eMFjr/E1QpRpfhaVb+u4cv6HIThuZvlH8YpmZO3iLuu0hV2DbaOlomBpiqSySem/rGTOpTg8SR&#10;Q1rnNwzlEEuKKE3Wm1o7d+/ds//gvq4tnZUBFl4RFQw/R8Cg4mHyCfSNe8vhDyGFlAI+Yf+DB319&#10;/RcvXpycmuLb4BkSDgglK8ydZLN66Ab7E0gYypGwv4iGOSjX2EHBT60xQTrmlpgVg2sOU5/FtrK0&#10;TPdRd8kYIouLCyMTYxyIXLyrmxfmF6i6xI2iCtTYmI83ojKLLUe5WgAxN8nNAiCoYDP64peeBQXl&#10;SqurA7AzUb5gRGBqbvbQ4SPo4bLRlDRwVMLnzecx+eQUra5uojTCyAkyAIVzKpEuSGnIXVOTVPb0&#10;EHUtlxtZ8QacXpTvV1cSrO+NDHKusZbmkJWmtEvlPFQeKE2uRTK5VD1RfN/B4zaNJeCNB4I8G3ld&#10;Kh7j7GBOnSoQAyYGnxBbYREgyLE0M89MKHbvLVu6vfTmmpoY3lmMx69evUsHh2KGMCbmZTHBUD5e&#10;8MXYLEU5JtTY2xs4nnIFtAtZb5W+jTOHd4XqKjIb2bc/vTw/v1bpbSTJc0uLt9Pwh0SjZY3sIo+r&#10;fbSULCXkER7YB1Gwdm7u/tpalCZcMFALkoGs9Go8Mjk1yW4HPFCUMv9dNP/BRuVw4/VF5xbuXbmu&#10;/tOmtYCd8gUVGY45aiOEF7k1AingTXO+0OdnNt7cHqmi0+v5qqYmYk+momK91H/t5h18As3Hudh8&#10;4kUGIlrp4s1wlHsBZZabU4XmdT71/k9+vK2pNQD/j+ZTaQnWD4zxBtEXVIAuAguXsqkyQMvSCieu&#10;YW75jfq2tuOPP8biXUzGX3/r46I0M/d0zYo66ipP7Ot58uS+r7509ptfe/qVVx4/c3bfjt1tsO1S&#10;KUadR4ZGR67dvv3xxSs/fffjv37t3VeZ+f3ixuUbA2MTy8FAY0frtmeffOHFp547sudga0MzBwBV&#10;+aoi6lqRiFeYeySK/Jx5qW89c7yuxp/Kpe8MjC5GkOL3tXe0QsK/fuOO1+Mn+6cpRpTUFKd6EoIZ&#10;XYRQgmrZrxJfHZs2NaPbzvyRN5eIfOnEgaO7Wj9/88354ZFQaWBpaYXkl1abtTX0iDZPXGPLWb2i&#10;gGT5DjcZzE2yYHBD6hsUe6BvpaGxkcuSCgnvVb9HugYitcshWyoC5hcDKymZpE6FWQN2T1PEEQQK&#10;muIF3n+Bgck7igBpMrvAKmS3hCuaNlSuXBB8znAYElM9/yZ0MQQDwiJdSB3SykBUvRZM/ajxUc2B&#10;gcycELLgNHQYaFqizevz5Kr8JTVV5XWhQDXjXzkUE5boMjCwiaOwDFplwLgZe7RZBCWZLVOGmZ4z&#10;Z05Tct24dq02VMPn3LZlS09Xx/ED+47t331gZ8/u7d07t2/Z3rMFC6LqSn9dsCK/lhwfHbx26cIH&#10;77791hs/e/3nP0WoBj0MTj0eHlMppKQ0FKT44ujOBnUJv2KTypKRI8umlZ1zVLGPT8nJRM0jrjgz&#10;I0BcxtQiC3FLQBJcHEkwBdS3NXkA4bESwTXTENHTbeNYtV8YBdbzF0BnBE0LYYIljRwqIqsQciBc&#10;Ww+biY7LVJQlKERaq1CJg+HmOCxSfq6lkINXxAJwMyVQfAFK6cSJfE7sX16cmpy6c+fu3bv3CTCE&#10;myjDrSSmwKPlzGxyg6XMRJmiHB6uR5oTUSkVyQXBgysndNFfQTyGKoazDb4G0700ycp9xdUVpUyv&#10;MrHJ72knw4ECfaV+Mp5UyoVS5CcYcaEIwuQKOE5C5Jp180jxx6K3ml/6NOiBy9zSYBY8aqm3cPcJ&#10;t7a2PvnkUxBhfvzjH7Nmm5rqmdhF0+6JJ58h7331tdfAinfs2AnBgRepQBWCCQTYVeA6TKN72EGl&#10;IEncZcRSwaJIwziQXQPSClT5iRF7aM3Av1L2s54f7B+GPUw7P7IyjokcDC0UqSDEKHeGiutJ4O79&#10;4isveRH2cUpWxGUOTGl7h6rjMTYvtywI65/E2x+sULoCpwLfmvWihjACGM3MsBQRhetqydOml5fu&#10;3BnCY7rEq6F9a8nSBRc3LbdWnE0X09vmRiEOBZZBTUmPhYozVFHy6NE9gerSVC7z+ofneM9KbwMB&#10;27BuJTqsED6tWepa2VxAnlzdIyoD+erRQ72tzYG5+Qe41DJhUFVRQyoJi5nhv6npScCNupparhzx&#10;CFYwvEkih3B5r3dhcvr+tZt+TbdsMHNhHQgtcEvAnF80HCQf+5YiSW8vJopGGGQ+JNyAEOwLt7Uf&#10;wDwUa5OS0qvXbyPoQnzlFpMDS/dN82LAMpJ9lLkRIlc+zWTgLOKJL37+1htbwg0Ih/GQuQqujeOv&#10;hilKnZiUjfqEIlsXeFzSOVVmWVIaS6Vat249fOZUomhjjunE1aXjB7vOnNz6+Jle9D2feezgyaM4&#10;FNbXVFfC7B0dX7x+c/SzL26/88H1n7x55dV3b77+Sf/HN2fuTKZmEiXRhKfcX11WXHrywP6/+du/&#10;/szZk195bt+XHm06faT5iZPdT546dJSDqrVhYWp8fnKaTlwjhjormYaSqm+9cLqq0pMpWrvzYHgp&#10;hn2Pr7W9ObMWu3ztVkVZleYoSiDnZPJsBrFjNVFCamP2QTp6+TD8p4Py9az1bwpxX3Y18vzJg4e2&#10;NZ17+63o1FR1WWBlOcpf+2H8UhmIDeP6X+YB7o6nzTa06wBZ1uZh+TJbmgI/2SgWC0Bnnuoe5eEe&#10;hnBLALDAGJzRMt0aIoR9MVFOcePETpUq6xg0pRq+2HK0UlyUop/Ml6TPDKpFhJiOj1gKQQao3XSq&#10;kj1XvisZEdgoDzNOWHNRE1kfLw9OBKINK5xMRXbreCWUl1ZKwpboE1X3foZ+2tgciPvcdCK2wrFN&#10;PwaCFrdAlC29uK5UR7klapx9vC91z759e1HcGui7h0TZvr17Tx47vnt7716kD2tDvo1sPLIw9ODe&#10;1SsXTAntgy8+/fjKpfN99+7Mz0xRbrFpwWQYMee8E1ZsfTAd89xwJYVWqVjg4SIkm8SVIN+K96UF&#10;Gx6BlKCUdSssKZwoOdYhafIcBn45G6lCBVuILWBNVhQZC8XkSU0Bw0EeDnG3pg2YTwFs1Apyqqb6&#10;+LaOTJ1PPqoOdnMuD475RtjTa+r56ockLJHLojBE3eM0LNhcTGzxcTBNNfMmtMgm52fnmLhRA38N&#10;c9vKttZ2udyKKEhuEWbRGKIvHJGoQ2AAlCXr5OGSmmBtx2OFrEHWXgd9pKa6paGuqbamtakehHPH&#10;tq52emvkFjR2IOiX+y2aaqTMjaaaVATRm6FUDS9zwzSnIk6jB/69mF+S2hJ9RhQStJvgqBi1kuVU&#10;V1fT27vNfP+KTzxyomdrzx/9+z/Cbe/Fl55npGrfvv0nHn+K1fyT114L14YpfciT8JSAnCXPYh8d&#10;FsypFRk0XVcBz5ODisoEEesVKnxrYRrSayeh1KHW18DOyOcYWe6/209kDVeVLcwN4wBcG64GjWag&#10;GRHVTDZeXeefXZih5+k9cvyMhJmRVTfiLYoG1cHA6mqEk5deIU6y5i4m3xHKRk3hVoVQ5ZCoPjpX&#10;9Q1kiZiVTM4u9d0dzsO+21B6rJxwPWOlCTGZSMhVimjIopL+vuKGJ1DqrQ34Th/bWVblgy71+vsX&#10;MsmyqpI6JudZmZrw4/Nbx1e1sB33lr+40oesVWpnGNwePdLbUF82O/tgLcOeyVUFaqj2oIDH4poI&#10;wz0B7Q2hZ0z5FHtYQfxbQtEe79zoxD1ijzSesR+UZK/VU0b/N5c2mzAEPceKGxETRqw2GEbyE/2Z&#10;4TC7LZKBxq3d8NwSJb6sp+Ta9VulnlJiJS+iprHMTckeTJbYdrCxRaUHzB1OTQ1/8dYbjYEgTsyg&#10;qzxAoixEGgbIeRrqctHMUCvPADsHTEhljn3uZUBxz5Ej+06cWOHaKiuOnTiEue+WLXUMOAaDfgCB&#10;SRTeLt18890vfvjT93729udvfHDl08sP7o7FxiMl85mKREldvihYlK8oKqlm0SJXXbKx/sQjhx59&#10;5EBsYbLct1Jfw4w9uViuptLX0xnYt6f92aceq2dW4Or1kkxRDS4na0Vf+fLx8gBH4Pqd/uGV1TQz&#10;Xq2tzbAlrl2/E6wImWpcUQx3Z9OWpHqQJZrVJ/KhNPVlsjT9gevk6V9eeIFrq8vPEwZ7mgjMzKFU&#10;lpQvLS5zuvtwZ9aIpbWdXQ3onpYtEFcXOhyP45CFHPV6yhobkxSdbB6m0wXuEe3oTFBdQcKToQd8&#10;VDaVvFpNG8bKCOnlGDWRElfkIv4EdgENGzxAqY7o3/IWnDvogKIAZqwt+kYQygtb0dB8JS6a0JEX&#10;jvgVPHFcFpGMhH+NFVxiNUasgF5VVxNsbqiDTVReildJanlxfnJ8ZGp4YHZ0gJATW17IJmMedI6L&#10;c6XeIqZP6SijcQADTcW1pqdprDrUUhJzNpRNqSwBenToX3752YbGpjMnjuMJzUccGRr89KMPX3/t&#10;1e9/988+ev/t69cuDw8NLq/QgiJHpJWNnL74IHL2wWnZ4o3CgDafug3cbXWhXNNe1UlBmk8LFaSV&#10;ClI5hUgR+kG1X6w547x+VdRImVdomNo3OlI1eWk4p76HvoEkIOABar6JO2jRwn05ApshqpbeO6DP&#10;+gP6U8tDIINoLdkpYVY0Jvnimrz2bQrMmomx3pMwfItgsAXojSDmBvCFEkB7WwdMNQ3Lsyz8NO3g&#10;GQHLpUCxEOOemZnDDqKzo4u1LJ/7dMq19KC/IacECEZeQrDp7GinMuAyENhGtcG0yQPyirW5Dp4R&#10;zxEwnuLVWl45GzhehUoAYIshC5+f1JZPBf+NExDkiXeh1kEyA5JbDad4sJoUQ4ItC4vwzW1gUdkP&#10;AQn0DmY8wYZPCk8TqiJ2G08+8fjI8DA/vm33Hrg8VEInTjzy3e9+d+eu3YePPrIwN9vXf59nTpmx&#10;c8fO2Vk4FFxCmZkKythTxEtEFu3L4cwEELf73JO18T7tOKaUGHnhD4GaBvseYDraGK6anxnhp1tb&#10;mnlull+I4rVRvDa3NP/qT9/wHj18QsMyado6uLGstrTiX1DMHHdVsBqsgASNMACzgCYKAznUNKQM&#10;PNWFWLSmqQXaWn1dCxLsUzOJezcHg/5qHyZJbDxgZXNOJ+tXLcqgEhWTTWCvleQ4sn0QwTLpba2h&#10;I8e7Niq8U5HVN968Wu2rL1tjFF4FCBOuZMVkyIYH6kiRFCtVG39opzBD5KWebG1NyalTOxkHZoyP&#10;GM7wK1uehcdjA76cn5nvam1FHo0mqOZMvV4IIKxkRqWD/ooRJJ37HhDfuK1wDazQt+TOUml+x4Zk&#10;QwhHgDKMlRW9ZbYmUC2HNby9XD7GdNH2nv2nT68pUcrdv9MHqIMFrqalYDxV0Bdjo5ARkmqjVS1P&#10;BjI7hDM5bxZvXR65foV5OpaIchMMjJnlRvi2qgpeHfwHCcAgJ6oWslwBSG0QIqMcJjOMZ9e27tu3&#10;7eCBGLeqrCy5lp+ajd17MP/F5aHv//zCf/nRR//xx5/8+KPrFx5MD66k59a8iZLAellw3eeHwOuO&#10;KGF56qpZ9chZls2cOtRb4on5S1abWhowBSBJYONy+z0bUC0yDJacOt6DY/Sr3/9rOuxMRb70tUO5&#10;0hgTwveRjZubJ/tramjKJnO3b96neUGyQtudip6sYh05TzSssJIE3rZMpFyTcZI9wKe0INeAD5jH&#10;y4JbXZj+1otP7Oio+eLtN+bHRqvLgxHkIrJroYYw615SRgXUX5Mx6mY74zi5cysfN3BH9LokamJN&#10;DXR9cPeiz4GulEjDxXzQDNAMkuRgYAjnsv/55aSkrBUnxwxqG/Az5BehPoM4camknCgjATnVhusg&#10;fxKZTG+2iAkMBoqhMHlKA9xbKgDl0yoRcrADVNUsL64szCWQJ19fg0LGQdRUF2yulZjgRjq6Oj85&#10;eOfK5MAdfi1Pj0bnx/2eNVQO6wNlNewXz3qlryhAjpvD5Aw7u9jQ8MBKbGXHrp2rqF0W4SIK6MN4&#10;o49ank+RSUYDpXl+YbxV6WdVr7362o/++D/+8Xe+82ff+973Pv/8k7m5aR5oMIxrYx1OOEzzqV4R&#10;l5fMGd1lwcy4mEK1ZdojByxJsxP4QoFBvF6CkM73X/TbDNMSDYdBMQ2iiQus3xtvWt1yeeWKTiZV&#10;Ksm5ErY4Eaw/5OQmNjkBjvxps+NK823Yw6bZnBueJHDY8to/dg2F8FMYURYtjprSAFf9w8oyrQP9&#10;ZrM3V2hLuDYjn1HefZKkK6KLtmt7T2NtmBejFgWvxH4ttbrKdWC1sDg3By+NYoI1A6QDnwKJBaDD&#10;hdlZJluRHRp4MAj+jjGRpGYIIL5iCsfZKY3K6lcmuRyL4xpDmgXFEfL92OQEgc14B9zbosmZeYy4&#10;/IFQeaCKvIY7zzGEUjDmxwGaBc2tgVCIhiSy3mjH0PhAHoXwCxS8jExZMqUwQySEX1lVzuIFPgGJ&#10;w39gaXEeWTVwXKhhx44cgVr19ltv79m5o6m15a23333q6efefPuDqYnpAzu2IS/BXNKJk49cvXa1&#10;tj4s95lMihSNg844mhTgOr2IMDwGTbn50O2myy8PS8fdld6uaUaAXasI5sfkBVSE5CtgLnn94sxc&#10;e1MTqoj5XCpQWUo1iQoqsX96Zs67fTs8N0v3gB3LvChB8VpACtxMnig7iDqUapRExPrwyiw4QOlx&#10;VYfrkX0NBGswGx0YW+jvGyrzVdDaQWVeQDkTVRpOt8kGJSR5iWhiK8RQNnVQbiNYvL61I3zwSKen&#10;vGRqMfrRR7eqfCEfeRsPpZhDQWqwAMssVEKsfVgWtKYDVTyxzkjCitahHR47uosYEVmZRbnCBGs0&#10;g8a9gORDf6OztYUqhyvn0wKi0c8n0aY+xTJn6O794b4H0G051BR7rO5xabWapOA8hEvRGeS26750&#10;wNFTI6tnssfrZXqwc9+eXcdPUEzhHXavb0BXj0wSbleaQJV6jn7U2hCuUyGceiNXF6pauHVl7O6t&#10;5oYGzTwR0+msrMbJ0Ilw5MyypXSNQrejXLBQJ4N74U1k1/ceO9q9bw9GLpdu3fy//uQ7V672Xbsx&#10;8OmFWxdujUxH1zPeQFGp/UJZx+T/TDjH8Co1fN0vuxwbz8PF5MiuzuOHejFfr6quwvwMQFrD7rR5&#10;vAQIYROUR62tNalU/srlKxCfTp/dxQnKlhwZnkQmphaMnOGy7DqzKuTnTIpI4RFtAhMIheFELJYo&#10;vKwFBOyTROHJIbqMUBLSQJBr1I+9yZWFX3n2bE9z9edvvx6bmQ2WVpFDkBEHQgF5hQn9dvbhlntZ&#10;AHCIjJ0q+i9iGElOlHqjNhy1kyuTWuOvtWGstBf8aa0RCctIdxf5+owMqqOrZLNGikPEjM2OuSFq&#10;Bgw5VeNmv8mTtiTdRHGksWHMCZ4Q2TFD/jSuqVRS8ZXk6jJumKg6VzP8VoVEFhsL+GltNTo3PTY8&#10;Ntg3PTq4OI1J8xKuZTWB8qry0lCV0DbSAFTDNCqzgAw2MNvU8NDA8NAQE6v0rglzVSE8Seo5vMB2&#10;2BDW0d8A/MeNqpyHjHBjIoptBo3l8xfQpxmoxsW7rqGtrQ2uA/U698rOfakCyqdbFAApaLO+FMPF&#10;Rla3RsWNu7H2gBzIqS6LQwUMGbA8zQYspZmmgW/Bpi4eKU44PoH+xakhKoT9rWurGJLpIkUBTXdU&#10;cWteOXij8LNGD3XibDZUYhdSIKyotCqoSMsp9aHeuxv90SUW6iaFTBcOrZnEx5frBUAI+Eo+C+1C&#10;7pA2QgvkYJ+5CFQUMJt/i4VVipQcrQ54IWnKM65aZjm69SWwsUhMrTO/AD8LDWngWMkd6UbJDIKZ&#10;fM4kzLrkjFS0QZ3BJ+GboVNjUIu5H8Ar3rK37tyNRGFFr8HJpsegE9MqaEgruO1Jv20tgxWTWAUw&#10;F4CFaX+Y9wfBgKMFpIvgJx/09XVClUYnSfVg7gcq6KEcPHiAvPw73/nOr3372+fOnZubne/t3THw&#10;oI9UkFWB+BsyHX/5F9+l4D11+oyk5Bg295ej9oh1BLCV+XVoCTjMiTupJ6IHp9/LV1BrIEfgJd1k&#10;hdBUaWlsunP9RqgiUF9dc/PqtZ7OLrYKByKxgFOAY4zzcW5pRXK5AhvLyo1cSq1S7mZMgZfYpy7i&#10;cR+sItBbWRtG0i+sVOjthqQWMXMg2yOMUmi5kBKsScxGGvHG6BCdk+mjJCSpJHrNjXWBunBFoAJu&#10;uvJNPhEW3zxaK9YZNkhhA13sSXiL0a1KId3LUYZkFPoM0H9IT0H9qVVxas+R7Xlw+A5JBRS/FjE5&#10;vTbpDcTH1fCCpLQq4XXiilmnL7ty3U218kwWyc6xQi/f1v1DcK+w5WQJTKfHvsSAMCUuikLyeri6&#10;Ml3iioH+OaGlPiBZNG4wlY5+6a9Vvskx1P4NZM8vAS/0PGhAkzyzoG3juYu0y3EXZaYRbidaU9GO&#10;AK2EcF0td57yAube8PhkdBUb9iBGfbg70sJg+EzSBlwI7HWxRDRhag0ya7W6X+7LRnYl1ezDFZFR&#10;hBwyFrOzdDeTemcpwtGhI867MYOiL73w+HpRzOtL/Pivf/jH/+d/+f53fjD5YKwS19fl5buXL8yN&#10;Djx14vDTp47W+Ioqi9arwGUlqW8MYvsyswAdJ8pxHdrm1jS3jhYXK4lMh2lHNUWkcwPGwuUZS8Gk&#10;lqy3uUn7Kwj5uCag+7Lswd0zFq0eB79Ea7G+N8GU1IxfSHXNL0amZ5fml6KrmBgiRMF8v0RPGGrB&#10;CKSxJhRGiY8oJxtoHdECn6Qg4PYbMEEqGY0sc4gsL82vLMwWZ6KBolRDhae1xt9aU94URBAmnV6Z&#10;nRq633fz8v0bl4fv35weur80ObKeWKkNlDKT2VIXag5XQ6LPQJqaHL99/dr1S5euXrhw6/qNGzdu&#10;3r/fx5FEvozvYmfXlm0923bs2AH2AsJDuqe0PpcqyUeT0an5qYGRBzeuXfzs5uVzd29cu3Hlyp0b&#10;t2LLsfamjt29+2pr6hmZlPk0StSUR0wPliMtYqtSZ7+oAUSQwnKwtoodNIWV7+KMda0K9AITZHj4&#10;nwVhb+uh6EDgLwRUumIUJqsBNe7VHFvA0RGVBG12Ygqv6x7fL/7too+ClvvavA6tf9eU1ZVYVsvP&#10;mdaEw+YKNOyHO4Yl4ba8m7lR9WavLUoCouYIUiCbpt4MjjhJggodOBYdNS6UeeJTc1OTpiX0D7ko&#10;KStovUjwkksAv4FXbXK0vDhnN7kKz8s06ChvIGET2pjoWa0NVqIa19ZUv7OnG4ugXmDQjtbt3V17&#10;dmxvwikIxIAI0NTM7oNhCZeBX4B4kZVlzk/gP9YbQ604EmFtALuFjw7+wvhUPbBJXRgR666uzpbW&#10;FoINvaDmpkZY9InEKgGPPtbw4EB0ZeV3f+e/4xy+ce3Ko2dPwyTh0O3p6WZUyPxxpqE27CIa3evL&#10;JtNtTc266ajbmewku8612+15mamgnVTuROU2usyAq6InLso12OzaergGv8yeRDwLWFhZEQaSLC6p&#10;SGfyGNxQWKTXcuG6Bsb/vQcPnTTkk/uJg56vobGex8ASZyyM9wA3oBVL6Dfeo64AzIZrZTUHw/WV&#10;1WFUXtN5360+rDhXQqF65LUVtNT8VIHC3ef50WPVvJ/WC8MyKU5BPymD37tja8uOXc2U4tfu9F+6&#10;NlIbqGf0nJ4WMUiNRtaodSZphjAawmiWHJhpw8BsphjkNPCst7fXnzixf2pqMJPBRzUFkMqqAK3l&#10;NIf4CBuyu6vL2KvC7tgf8JmIlxK6KPbeu35rbnIaXJ/TDRIEH02Ym85B/UbZIONaslUWmVvEHXpw&#10;skDwo8kIPAuTC4mu3qPHOvbuTXoo3SLDE9NQjan8GDiWlIZGpoRgG7/aNUqtR+vJ1dVU9X/6PqQz&#10;SRis5ypJBqxQ4+Il1oTgsR3JSuy5lYatii1m9o4A57G1tcdefKG8oT7jKxkkNZ7AmxW1veDEzEok&#10;SZmCym+FKEVWZVnI0SRfIQUtqAnw0nbuEF0AcNaTPa3hrpZwJrE8v4gO9hIujv337w/03ZeIZGUl&#10;rT1wpRTuAIGKH/zwB0iZJzHpm1qMrcRXwTERwl2YTUaWcskYyT6GHGOjo4DIEMfKygNmn6KlwzZU&#10;gmy6L+akQsrkusoSNoB/L7mBROzbLz7ZGvJ9+JMfZ5aWKzxlK4sR1gRML6XVqr0tVS6ETuMlbubD&#10;ltGqgcBxF+P2N9THNDlQCjGU9cM7ijpolRAYmyTGsb8OoXuErATubVokLAxDpfWorNmBObGsaEgQ&#10;6NfQZV1ZXkysRgHQUMyEe0bDpgGZkZoAHIlMbH5uYmhi8N70yIOFqdHI3HQ6tuLdWAMBCFaUlpd4&#10;MGRhSAkALRWLUP0M9d8fGRzg19jI8OL8vLIQyppK7Btqmpqbt2yBgdZM2YWkiJw9vSW4ISzNL6LF&#10;Ql6JfMv40P3RgduTE8OLM5Or0ZV8OsE5V5xfp/fd3bWVmi0QrMWzAUjRFIJ1ZyjHzVbAygplRPoN&#10;/2bnm0qEnoSLEy7PsaPfkgZBbqYhKpam+5tCaeLSGKuY3JZVQLB+jMbyzAWg8JouAFhzwuKQJQr2&#10;MDeZ8r80KVxIJYxvrbhlHGpr7ukCbY/aAWhnn4mK6t1/Kf+w6GZxSXVTQf1cSQpVCG/vBmg49Wrg&#10;lZaVkD0A6CsgISWHfE6Qdn0dWY+O+FA1KQdIOO0cEBvehcqYeoWrp+tvopcauqARiBAwIhkcLhhw&#10;EAAIJ7wtJwa4Vu/2nvbWFvjDxAksKpB34ICA5YxvBYI4JDtLEU7nUuobljofmcQL1gqXiiwspxBh&#10;RmaSjDdkkhDBmNCQ21gWuiv2lRnORMm+0C1DmIfKSU502M0VM6rMA/zySy8CQV2/fo127E9/+tqT&#10;jz9+/tw5eHf9A/3QHO/33cfBiHuXYSQlsjo5MXno0FHmaxMII4gZpcfkNpwrxPTgCofkpuqm3XQG&#10;Y9hApErcP6gH6yks64unhsd3bds22H8Pdn9TC8FClL7hieE5wuvKouQFdu4+yHMyxqcHJA7mPqUl&#10;yTiWpNR3uPhUBvGe0emhkpnFXFSE3A4Puwqr4EDI66+Mr3mu3BqEsINzub9MvuU8bimpaxMXCibW&#10;ON1M8oAc2gKars8HSzy93S3d2xrRM7l8835f/1x9sIGKgZ+zWEXMVaouCid3F2E4qLHsHo5y9hKT&#10;RBpPhAtffuLknpVlxtyIksv4/jHiB7YAKAlMwXLp7uq2jFWNAfIfiICUecaYKrp99TqCkZhMse15&#10;dOIX2DkvuEumEpq0pTDiYyDAQyhx0kxsL75dBkn0e3L5g48+2tK7k57Y2PTCxAy2GWx/Pjs0aaKb&#10;kiw3gKbsX3tFoQB4g9hz853X04vzdaEaXhz5Sd4YQr1aC/BCqNUsA3UELg1UqkkkXUWhJXyKtbWn&#10;XnmZOax1f+m5G9cfjEwX5RHtr5hbimc3ZASXIUjbdMXmRITh50I9CjvWTh+SXxxIc+DFtPri82Nn&#10;HzlQWpxtaKw7eeoR3FPa21qBzu7cu//nf/W9H7/+pgZPPD5236zUIjLzY9OpKOJjiO5qpBeGbhFZ&#10;E1gTmH6Jb3R0TBagJf60KBoezRlaSs3Zql4lyREbiZFMnqIKFU1EybqKZCO1+u0Xn6qvyH/ys58U&#10;rcYriT3LEemMMd+jvNoB+kbu1OGl/7S4ZiemPUGYVRSgMaD3+noKNJqUiPayckSqlm+EEl46Z0Jk&#10;3NlqdtRl0EjUhVKXwtoVAmEQIJ6bmY6sLKYTqyxHxmuwkK+l9azmJVcKC2p8+MH9vlvXItPDq0sz&#10;GEBU+jyhyjKm5WuQNkaSMo/8dCyyND8/i6roMHrNo4MDU+Oj5LTaET4fLW6jqHnJe6F2A/Rp3qii&#10;nD8EhEHVFCABQtPQyChiIuXB0NlHH7t27ToWhBu5VE0APT8GvZo4wprr6tqwDGpoQBSIMx8lSjAT&#10;pGyJnwR8FqxRlnSvWI1C28zZ22KPHG50iFsUKIQem9K1U8WFmgLpx/6kgAu4v9skoCtCWSRwdGiF&#10;E/5E7WpjPLsAU3gtPbPC6z5E8wrB5GHNtVl7bRZMujhHHbDg52p3F7gEsbJZfykj2Xx1fYewPReT&#10;2A9Sntcq0flu6G2OupPYw78b8WiDHViHm7YeAUuAA5oNL0lohI/icYZpYBjwRAA/uGxqIDAVCiYK&#10;FIaoYC1CcWxohLDQxhNhfBhkjH4MEqK8MPsIhA1ZBA4fogb1sj0I1YVcH68zPj1HssiDY1rdJLsk&#10;uGfGgB7GfRA5481Ylh1dzF1Z8wmHUXgKSFhGIyAfYAWccZy8uBkRUEPV0C4rqUX27t0DyLZ7906a&#10;OuRPd27fAb81k/HgMB5fc7PI4/3at76VjifDwRrYy3/6p3+2/8DBlo6OBPK46ZSEjw1fsyzE5qUK&#10;WIXup2h49qit0kRph0XDVRDpyiOLkfpQ7eC9+1u7WpLxpenZke6e1tXkUioXb+lqqKj2f37pfKiu&#10;xnv02CljAysPYO6Fm8/EAoNXQJkEIYxGmOFRZroZe3gPYBnIw4FQbRmWfv7KaCJ34Xo/o98Iq2cy&#10;eBrinIgZBicGdC/oD5JsNx0ltW28FVKIp3sQ8pXs7u1qa6+hbXrxGipDkXBlraAqGk+01T1Qezjp&#10;JTDCUC4f2lA0+sOYZ3O40/fLbt1KZRfeubN1dnbIs5Giv8OwOQcNVBAuHGY+k31bOruU9xgb1WIP&#10;0lJBtTSz6zcvXYkvLNNjkJKxEf9dUu32oYKGzMz5OPpTgxwEtsptgW4gMQAFKl/p0aeeatjag7nj&#10;4ARatAs2QgXdQT1AsdL56Oioq+kp+aN1SfirixIOBe598I43mSDxVp/WGDnotbBJwWgJv4UQodht&#10;PQ2NTIqroKF3Mi9P0Ze+/rWiqkC2vOSTq9eQUwsFWgmRE7PL6XX1hjRpofkZIpZsJyl5OP2t22H9&#10;HsdpNtcT1juoaClC7Kvzj586XBss52jq7GxmAoHKvaO9A2mr4fGZsakFf2Xtv/2j//TX3/vh+PgE&#10;6EN8fgUSByW/oIT6EAIaywtTC7MT46NjBObR8RnoOQ0NbfGMOH4EcolQlJSwkVj5RGQGrZJrMKzM&#10;8VrtB7JiepqoaK/+2guPh0vXPnvjp0gE4wNBt55H4a8E0Ffl5+p9HUnuWPklPFKhmsaaDEFKWKBF&#10;tbVR67SliT36vBoL5xmTvhB7CDkkOFhbaH+ROVLJJWL827wAmInj2hgD8CC4EmTkgfIpt5bCihD9&#10;oMnRhenxhamxldnJ9VSMLku1vzhU7qmA40i172LNwtz05DgFzdDAwDjutHOznFFko6HqCnAFxG07&#10;kaoM44BVNDo2DpMVNg6OJGS+LD0zZ0m5Y4gzlZISGWzspSAS7dm7//EnngSLY09saW3qam+rratH&#10;PgpgG6iLDYdyHJU9HpeApBWhMLtHyuoC02E9qRtvVbTM9DiCdQzbnzi+ulUVroTUWaLnYhxTx3lz&#10;kFqhyV/4ToUAS9WsqLcvh40ZMin9VveDwlpNhlwZg4UrRX2ziCgEIVfFuHhTiHeF4ONUx+2o00U7&#10;bpX7Tit+C2i0AS2/eAELonohV6gZYKh0jo2GRkZh2o6dwOxzmW9Pbw9cWAm1oizu9yNHg4ZOJLJM&#10;54YBQVJYWI6IzHKPyDpEz0Pjkaa6yRnzHqjg8IN89l27cGht5tyA0skBzGwGsLKSz2KoW3FqAoXI&#10;UvQ303WNjYjrQCcjISB7wzBpOZZgDRgvEg8nvkDaNFZfWUkHhFxd7RzKJpxJ+U+yPXwspehDg6fY&#10;AxOHQ9YVBnxAuG0QJ6ly+P2hQwf37N7d0NDA/rt4/gJtbkp3nhjCtJCpS8r9r7z8MiLHjbX1iL+Q&#10;BN++fYezcOfuPXhmAEvoEHSzQoaUuhVSaPvZw7BetrIBori4hUy+i96hcyoUYDZ5EYMbUMmxyXsV&#10;1YxJFK2uLWWKEjfvXZuFK5FNefceOCLvRTql2WR1EK5hLU0zRpDgCxDw+YzoGrqmg2s8EHUXFxZR&#10;xKsMhiuqa+C1MdV+6dpAMgmXg8TCg7CPExehaCUpEcRF+GAuE+EYbrdXIozrmRxyRaeOH65rqKTn&#10;/NnF67Mz8Sp/AJETBq/ymI9KpZPVBUyCMTZrCMkEJjiLiFV79209emznE08efvSxA/v2d3mKV6em&#10;+mnfgP7AYmTkAtSCDGVmZpYMoqO11QG7EGfBoWOJOGuMh7rOoC8i1tE464hWFNQOdwi6hW51Dxw1&#10;tRu4qzqxLfYQgqXIIl/RUk9FBSorjzz1VE1be8pT/GB4FF6UGtE0GomYTNkqm1cHVFMLlgbye9zC&#10;mP+j0r/99ht+pPt5cWzbyKG8JbB4eV8uz9ra1swoXIwZmVn2yY1Y47XKy59+5eU1yPKlvi+uXV+K&#10;JEs8GMWXzS1FoM3YnKZmKsw2lM9F+GTXqfJxthCuojKAhc/DAFOG8qe8KE3dEw76EZVvb28yU/t1&#10;TdeibF4ZfjA0derMM+cv3kLRttJftX/P/meeOPM7//1vfuXrL7/w5Weffe6J5770xOOPnd61Y3tj&#10;Y3NNbePtvmGPryJY28QFsSQ509ioZN9mj4bxhCwM6J47GT1G8vgetAbQQSvNpr714uOBosSnP38N&#10;biISqNCb5SuAq6NKQAEj7pwyKMXwSBsy0PMxWIaWDtE3WVnuEddAiPVaKiX7F9BQawxqSJXCDVJA&#10;UhVbOhHFBr2sZCOAwHWpB8tFv2+DOBOPQoZenhkbXpmbWpmfiS7NZuKIJGbKcNYqKcJGNcALYTe0&#10;skBAgkI2NobQCcgz/+AbOUf6RXLNoV8P07kFC1NMvFoZi0PgHBxyaSWG0triSiyIz5N+hUvLkSIW&#10;JZ/qmhQKXUo+Fl71AKBma1DRSBbQ3gEJaG52FkJNTVU1hI1UJk9zmkVEis36pNeN/g81JWm5rzKA&#10;46FZ/6pHpdujURjOQ0NfN2O41TwmWVE4+nW4s+40F22HjsKUA6MNeHHYmqtg9McFGEZnvbUO5WVg&#10;zRiFAoeR6aceRieXKm/+p7aci3D254W4ompGYdCu2UpZfRVii7X3lGDrxQthUpdhXGz94zA8e19V&#10;ekbwVghTHJKSL5g9m9hQGTmO5OAaRMCZUQ0YHkaVYGx0bGVpiRksShnuCo+DUEB5KmVSB90XF8Nw&#10;UzZsuhiUpzSD6NAAkyKWqu6p1SjmsgNnMjU+NTU8Oh6Rm2N+en5xbnEFehs+pPNLKw+Ghpf4+TiW&#10;8Jjbyo/DufqQOlNOcQGMGqvjKYcIMTCZH6VixtoBHgQVGK5u6DEw/W0VfB5CMacW+UcoWMl3Q9Ec&#10;GR4BnuV8O3TwoOl/rx84eODuvbsvf/ml2/fvEWCTq6vPPPkUbhD0e0XgLPVfunq1qa2tpr7WJKNt&#10;CsKRPOwteCOnAGJ1c56TnVsNVswdB2ojGBEfIOYkV6OhQKknh6ZqcmL67szig9mlkabOqq7tzYNj&#10;fdHk6ko8UxEsofMDTAWpcoMSkaEH+URgsSekhOdkrV1bLA4GluyWIGAk50wiEhhdxH9gKFWxID2w&#10;NVNraOetr6bWIvHk/FJkZn5xaQXfZigAMDEIyRIYxNiRZ0lAIudexRd1JRKq4sYB11C7JdfXQZXQ&#10;44t4PDFa4OGw5+TJHd/+9Wf/0R/89u//o9/87b/x3EtfPrJnb2ttHUImsvUjrOTyzACr7rMaUf64&#10;sg2FQGGjG9w4NVEMSeAOGuXE8jKXBz5M9WynudyPr4edUn6KdIdVSFVrggWclTIUkciL+mzSrgCf&#10;kQWbNbM5/XIaOWBhpEFvJBKP83MC169EwF/S3BCmrIO+CevUuDeykJG/ruxwtIu0Ay3/c7ygwpdR&#10;/VwSgK6+tUy54XAcCzRsCSwKVUJST3iSeQmw521UnIl+zQtp/4ncJfL0pouPw+4lvaWpQHOUU6Tl&#10;m8WU5MeLifddlRWMK7RUltetpb2H95945snnDx871L2z3Vuej8QXchvphsYQSvrHjx3+h//g7//+&#10;7//+v/u3/xbpdexP1PPSBA0IJIYaOYoLvjglaxhEYrUCKdNsgL9PBxXpJhQRSqCzEyUkE20HohoI&#10;9jzcU9EBVOg823+4R6X7Zt9deHL2h6RN1m4EJgVVA/3KUO0yuBuEh0cI8WRD5cXtjaHutvpwVWkm&#10;vjQ/NTz84Pb5z9678Pn7o4N3lubHokuTlSXrlcXrNeXe9vpQa22VL5+KMYQzcPfqFx998NZrn3/w&#10;9p0r54f6bzNJhuZxS2s7oRo1SpqDyO+jhtXU2g5ZFrNbbi8ubXBQ4Odjm3O3fxBGbbCusawyVNvU&#10;xq+K6nC4vjkQCpPc4rTNkPk9Rujx1ADabmjatQfb4/LJyanF+cXtaPCFayORBF0wRL8wsaurY6o3&#10;T+ojkR60YmtDxUz54YudR1Cx0IE31KsQCVyYcbSCAo5v/RI78m19WGfRnfeSIFBg3+z32xOQek2B&#10;u6OcyFQFTORQj1oIq5ADFbsFiMytZ7ea3VOzb3ExsBAKLXjoyZu7hcGCrmRxLaICBlhAWhWwxCGl&#10;aNUpVNgjLqsyzNw+jD6UZes2JGhmE0a8FGXWtBXyrEbKmomJCbqtfEKK0e7u7i1dnZ0dHcQbYDSQ&#10;dmIPP0xqiCgfIYGgwAUq6iyvEKh4WfaulEGLiycnpwcGBs9fYGL380uXLl04f/7mrVtT07Mo68wg&#10;K70Sm1+OYSk8uxybWYzg0zO7FE2tF6XRWubAtJfm35QmoHMoAbJzmmn9NTWB6TFkxiwzan6EJUBZ&#10;TZaFw+KKeEsaGxrb2tuhM/KLz0cpzNOgPCCvW1hY2tLVfezocT745MSUm2IbGxvbuWsntx8o71vf&#10;+hbdKZxhvzh3jnsUrgszOHTh/BdtzU0LM1NYc0KOt2JXJ4d7GoUytIBr2kLSk+W0KJPNcj5PDYBA&#10;stfHOvQtREYn5vo2ytKTS4nxxZHV7OLpJw8/+9LJF14+0t5R5330yRcYmNq7dy+26jU1VRnGBCIR&#10;O2eRpYmzZ4gTKrws/nAhHArIO4brG8oQJAhUb/jK55fTl6/2Z+VkSBUBmiHCEsmPMH0GPjFoZSSY&#10;+MTxkoWKnyfiUN81VgWOHthVWpaNpRNfXLyErR8VUVlRxu9fwwChrr6su6fhkZO7n3v+1JNPHd1/&#10;aGv31rpwnSxl8xvR9RyjNWQEqKEsQHCdnBwmeWfJkoAQqplSh3cHPks05f5adqY1CIDI2QeQSgMw&#10;vZq4du5CLpVhtpSEPKO6Z/OUt83gHMxE1bMmkzgfOthU13BaQrZI810VFS9+65s09Yh7t27fAY4D&#10;bGX702So9KP/JpMIaI9+T76zsWHnlva927Yc3NGzZ2tHsKTo/b/4i1q/v7YmzKiZE3pi2bE2QIQd&#10;+VkpoSo2OxIKqAYxowSaC2L0jz3/fMpbnPAUfXrlCo665d4gK2R0akbelRZagBVlRWHcdPfjYA1i&#10;GJnGkQUYx0HQp6L9hbQqdU9NVRl8kM7WxlJ+Rrphas6CFoxNLTFHdenS8MTY5N/+m39rd+/2ts5Q&#10;RVUxiovT05NhxL9EA/LRfmD1VwY9wfqa4cnFyYXlrIf+k8xX2etUOSKelvmYzDc/3JUqf1lzOFwn&#10;eT1KL8Z3NjKxxd945ZmyzMqnb/wUjrYvV8z+IexT9yjbdVbW9mVPS+eXIz4pt3UnTZGGDKJg+MEq&#10;mMi8fWx5OaBBBaZASBHiq0vzG0k685kUMCHXPz4yPzUeiyxCcygpgh5aW40ruq84gNsI0gyrsdRq&#10;bHZmsu/erTs3rg096FucmwF7Q4UlrKZxDV3l7b293b070eid4TSZX4Ba0dDIx6q32X55AdCzoUbj&#10;aEB358Hg8MLiij9QXVvfzK86hG6NEwW3nrNQYEt56dDgg/v9D/hYaPJTANXWNTJsR+mE7Rwognxc&#10;INTg1rgmsA4+AkpfsLH5aOAEdClozI1MTja3t5MxGcJqozSbuJY70V0w0IFup4crVgqR26SO3A3e&#10;JIW6uES26xRGCs/AHeK/FEjs25zTvD0Lt2NUIRUijZVbjqnpvjZzCstsBdY9ZNG5p2vzW+pGO115&#10;92M2BiSCKt8j8FDEAU2MuZdzJM6HlZJl68ZWAO5Tl9gD3UU8CPJD2i35bHtzQ1VFGVxj2SOJXcXx&#10;j84ZZTFC42n4berr0Cc2PjDlM2qysAwkP1ZZIaeMikrGSqkARE6LRrl+wC4WRmN9LXOmTIV1dW8F&#10;JaJU0kagTyMNCJiWlCkBUZZyeWINy0lG3SjY+GSixmbiBAbFUetueVm3y7hOaqcZawgJA3nrgRJh&#10;kQQMAwa+SkqXX1pY4qSOLC/qoFzLhmtrqcIJsiyewaHh7dt7796DPZQ9cvRIX/8D8hvId8HKKnh1&#10;3M+Ozk4wvmg8Pjw6tmPnzn1794yODJf5mZu2/oN5b3IXpYRkNTQ7ulB68ijMy5eEQU1yXxHSS1cu&#10;fXzvzvl33//x3OIoKPav/ubJV77xTP/QIIvxnXfP9fdPKzH9v/+Tf7192w78eOiP8WyiK8uMSoFg&#10;0lx3Rn70zDTeKPk0HYkcrgx41zc2ldLsCQQ3SsomZ6LXbgxJSsNTChtKc86k/WaWY70FjHM88OrW&#10;MVjO5JIbsLEzLLGm6sDRgzt8vtTs8hytp2Ag2NvdfmRv994DW44e333m7JHjj+zbsbMzHK6E+Ybj&#10;Tw5OB9MTq8vTUxNDw4O3r9997513vvji09qaalalEB3MG3zSLWYrk8UsLM6HajB4r3YYDbcJ0RoW&#10;k5iIPKpI9Oq5i0WZLHgeI8rExP8m9gia4JFTzbmFLMhN6RhcAeB1sjvaOuU1NceffLwkWEVn4Nr1&#10;ayxWavJQRVlTTWVHQ1V3c+2e7tbDO7YeQEiLdLbEE5+ZvHvhs4vvv/XZmz9bm50Llkk7R9WIjSaw&#10;yHhdTSMZlORyPSlmOMBN+aWePE6K9W3tp595Bp9yDptPL11CwMm3UQGFe3x6nhaT1S4FQkrhkLZZ&#10;PUbhDW6z1yqUUFIV4WVFW89EH33kYG11eXF+rasVtz2+i7VF3cPRmX8wNH7gYPenn91paao/sHdn&#10;baiyqZVeVhErAW3ljrZ2yLMqbSxirgH5VHriWc87H3+84atC54H63cYC+JSw1UEKSzBkZvYN/+aa&#10;qiC5K8U3IwwodRSlor/xlWc8iYXP3/45BrQlOS9VM50PP9NzAEHOM9uFHZ1ngo/U82Si1I4YaRyw&#10;3sDcYA7Whlf5pNSFmXQV6UAOxsAyQjLjd28nIsv5TII/oPYKIgpPplWOH5qf2mt5YW6ZuTAcSyGh&#10;DQ3OTk1jGAphUpdd6mPWB/0uVEFx3AJLa2hsZICD5T04Ojk2Pok7JC7yUKIZwuEJkLQRNNUubqgH&#10;D8HIcmx8PJlaY+CGkgjpEQRQWKuM5SrZ2MjTAY5FltE7mUGPsqISR0vsy0BjcCDkDmim24FXRRhN&#10;wp5j6ASZ3dz4GDS5GVpNDMsTNknHaBfBHG9G+kV2xy7QFBaxpa4KM5beuFLCQo74xwWoyqVgAujE&#10;CFRJocxX01DWVXZ/uVloGPCpU0n7wzox7mUf4mw6p1zssbDhIt9m3DHozvWLNoOKvtOVKvbSDpJT&#10;7usClcPrnCCbMa/c+/JdrguoF7ffuZXvXnbzamWZbq0upWb8HVk6bKLm+jDNZJsqFglTPVZDvux+&#10;gJpCPwNcycM3EuUIlol5J5NociCy/qdm5tAvofKARMOjFBM5u8ZcPXwzzlKJ+OVz0D7RHCXh4iCl&#10;HQBWQb1lW5xDZY3tihef7Dck9SCUwEGJLB7HLWtsbq4J16odVeaTph61cDAk+hI5q78cbM617vRI&#10;aZyiHJBmTEXI1eQkYsqVEJqZDINgsmfvPoaEkHfjeEScjuEgknGQxiefeJL4Qo4zv8zk8i5ea3Bo&#10;YEfvdnhBy5E4ft2u7We3Uk+Du6FExFoJSlDUBSJHL8PrjoMf4tTg4O0f/fDPSkvWzpw5yHzdI6d3&#10;9OzcMre0MDQ8dfvOyNDQKmE0jvfBb//O/4wOOjXa+Cjq98IEKevoV5Dx07Yh5yfgm8y/DV1ysmQy&#10;AJH1Tc2llcESwIRi3/DY/J27k5x6kJ8BtMCAiII8XQmx6Wc4IMBbINpi6ryR2Igl0jE2eVtt1ZH9&#10;2/JF+C5kmztann366SP7e/fvam/fUl/fBAIJuprNZCGY0INfmpqeunnjxicff/rB+x+9994HH7z/&#10;8ZWLt8ZGJyDSP3LsKFcWj8WJdeQVgIGsEGTFcXZC/RCFrgJxwOulFcQhCNeALBuU/tr5i8gT8JyJ&#10;SXJG+K/rHi1Ba28q9bddwNLQABeAlxxbKsElg40NT3z5RZAd2JdMxHR3dh7cu/vkgd2Icx/o7eqo&#10;DWzEF8fv3Lh74Ytzb7/5+Rs/v/bhuwNXL0THh4vgg+GjRAm1hjEX11vGGkUQl8lhRDFc3LBkh8Fa&#10;bSOb7tOT52bi193W03P00ceicPuKNj65cBEQzrdRCbA0ObNY4QfeEVLmMlrbgjqONe9v7SK9lhVV&#10;4hqwfDkHXJc/HXv02IH6mgrMwrqoe2jEw12hWMJ4Irt+t2+gd8e2W7eG6sJVoaoymKJV1QyM4pub&#10;wVe0ramFOhJJdgGyZEOl3vjahq+i7M0P3ssWBTGbN1tJBiGRJkJNvQSVIwbK2JksfcjLmKOoSk5n&#10;OFwrinPfePGJosTCuXffYEaO2LO0FIEQTWTQEWYY8GbOrM+mQ2ez7nH5tfgIzKgiu14TjBK9mIIi&#10;BUqujg31T08Or6fjJLkdDPabyAJjRFRFC9PT81NTC3QIJyfnZmbQOGG5w1NDJJLFD2eS/j+Bog2Y&#10;oKGhkmCJxygBngSwqHhheWV4bGIO0oq/ArjDqjipc/FvjqhgoBLjxwhqh7dvTU9NcbC04VxS10Dh&#10;R01D4CG/5fQh8jELOzRwv+/OLdR3MIMhvPGC5MtUS8YyVXtDs4Qi3eC/KcfqVDIyPj4ciy7SW6RH&#10;1RCqgg2B+DQDUjSBwrUNhF2JAhRQCzv+XdSxg9ydy+6Gstgst9X54qAqQzK1JVyvyNVJhVDhCib7&#10;TytoxKNxhjouUIj0Rkkhuytz4rGMxEUCF21+8Xsjf1sa8bDWsjNfy1fv6NTkDOUT8GfBxE3zKCdz&#10;ock+n4sxBYzaPoU5ljkBHqf0o2+wDI5DzfSTVO5lUk11EAbVq+fqdEazFVPo5WBGI0dNlSDs+opK&#10;SiVqFM5e0C/1kKCOxFc50TkKGpqaZYKd1sFIDQGATEIMm9aE3PAXh0krQW5ClDXCdXAToLjdtBzQ&#10;cENyBmiPMhrmEUxHkhsx7nA1ZSFVVvKjzGbBsLMbh3owMRB0q8j8nxj49jASxIJEuBKVqHCoFkon&#10;O5EnxtUi9MMqeu75Fy9cvASIhTMvXj5vvPUmz5ToNTU+8eWXvjwwONjR1XXtxs3Wzs5YInnn3r2z&#10;Z8+Q1iPuBZkFhJDxche+Df526at0KDZ5bgpH6svTbpGnJs7xdIBwGV3sv39t9+7uJ548RUPz1Z+9&#10;ifrh6PDi7ZtLRIVwqCKdWPPWN+y/cunazes36LbBzKP0SSUYlGHU1MfFMspS6pcyvJ4rOvTUIJh3&#10;J5Jg0CUVAV951dqGd3B4dmAIHghqGXBwSdVJPFWus1Lkf2W9Xw3MYF9KE4QpkY00kD4KlccP78Sp&#10;zx/0t25phdrgL8mVedIQDgBnmOIeHZ24cvnae+989PZbH7z+s3c/+/TKrZuD8zMxZEn9pTXh6iZq&#10;ce743j170McQf8OIOdLDLylZXCaEL5CYBgO4i4voyeal28YCQp2YpQp2e/PiFQTEwGTi6YQVFw+T&#10;Od1eE+zT+uVZKtuhFWjDVrQpJRm7nl/NZuvb20888xSlMtxGgJfebdswIEvOTg5cPffmq3/96l/+&#10;l49+/pN7TFwODmaXF9eXl9B1KkeaIRGJz8/A3+MeiT1cKSonfEo+AjFN/E6HfnBGkGIUBiHYNern&#10;sRdT6/nunbsOnDq5sgavuejj8+fBOUuLqjD0HZ2cY+SWR0DxZ7CalBGsOIDnrYPSDhvjeesv3UiE&#10;Gj9qwycjjx7fjwQTlu4dTcxpieghVh1jvbn8xPRsd083IM/szGhDfdXWLc34AoMFZ1K5lNwJmxMr&#10;0WAoqNOnhAEI/DlKA0H/xevXRud4Wky8wjO0Ec8iJM3p6olwgnIqU00IVCGrRkVTxixObqMxVPHc&#10;Y4/k4tPn33mL2IPJoGIPOFQAVdA8aIUdexZ+7PBU/vVLmJvOTc2AFRN78gGsH9ALzs2Njw3dvR1Z&#10;muVDwfLIpRIrs9MJ1Gnml0ShXl5BdMfYJSUI57S1tqEB2NW5JRwKT8EYm1/gyCDkhEGBAQDgmKDd&#10;RzHBzFlFJX/dNziUSGXQ3UKKkUNDaWlVCOyXkwXtZ3Zkf9+9ocEBGNvgaR2dXajc09RFsBcxFFUS&#10;6+vBQDneBHdvX5sYGQTra2ioox5CWAGSAhRTEaEh5vkrADSIgWx7SnnCQWRpemLsPgJ6rBE+VH11&#10;YGJkILo4X10VBOhnpdfXtwgDtw65HeCFusZ2cgGBc8Nf/AnnlLTxFYRcMeGWj2v5WCVhUeNh+8aV&#10;H1Z5OAaoQVjWeHM9Hv5MyJgREBQTNoOLnpmWnsWaQoFlkcaep4su7qcegqgWCEUisCtSi1Z5t/2M&#10;RRJQYQUSizHuf/YJ7fLcVdmy1/VLEdD2lZBoqiWNRGSZ0PJJIY9RdJ2n1B5h/HpxAUZWE/qnJF/j&#10;mMdpxpFdxPQcRFngmkSC1ctvaCeAg1AMAbaD14E/swg4JCk+aA2T3wQh61RW6OjHXyed5jBRc978&#10;3kx0OYdOD0cAaQuQDICYBGrl4KMpXQrl23fvMYAFMQcv2poaZBjz8sGyXhdlKZUaiB/JmcoPHjYr&#10;Kmdz64qR8Zpw3YmTp6C5dHR03r59t6m5adfuXW++9SZ36EvPPDs2OAyR9YUXXqByYoV1b9ve0NY6&#10;MT7O1f7stddu37z5/DPPlFWFlxPpQhZij1kZHjdY8/tOMU83XCRavkpgC3H5sXCo/MG9G/Mz41OT&#10;Yz957Y1EJr61d+vc/MpnH411ttXs2b0dq3b2V/HNm2MLi5nKyvrGhrZQsEY1I6c7vB+kgTJpdpqV&#10;7HxJwdZa9SrPTTxRMYaKAb6gCnTpnmvtmiOhGAvcIDo7mkqx8fJcUTZXTD+Zed8qf5E8kdaZ6y/C&#10;qhXudAqfEtC8/geDf/XdH/7Lf/lv/uAf/S9/8Af/5F/97//+xz9+8+rVPjTOAwFKz57qmo4ibyiZ&#10;8sGgxt630g/bnbpZsy+OyaYYJ30AFQygQKZqQP9dUjY8V2Vo1rymtiMxYGqVI/2hRFWBAaaFKS8Z&#10;DdZIj0p9b9l9QH7ljqQz8vCiYsxmmMqp5mOvLPV/9umb3/mT/+33/97/43/47/63f/wP/vrf/9u+&#10;Lz73RmN1Jb4gr74aS87Pr8eiaaTXUykkHXraOhuYoK9VjqxGFFyDVMrIC4IOdIVOn1gYd6FByyK1&#10;w0NDQwhzmsqAeC8SvoNHDUt4fY12OkMzQgZth1nXSEM9ejrooqOx4IX4xDgDkgyia5vDinYp4RPK&#10;3TrDiexrYDHdQZcTC6yzKozpA6Ce8uaGWgbx4YWY40rROsuS4iTHGlCzQb/kS5D2e3JIvhzY3hVL&#10;rKBzBrjI8A5qasw+o6tJwg4vUcqnVdTXWQzjguX53q7wkT3tp4/sDFUUM+lGzg5+oEFq4FA0QOHp&#10;Woyxta7+svoKQvktcbfJKeI0aw7nkLgH9jtV9lowl96IzI/fu1mSzzBtw2Tz9NjEaiRKd4Xzj8EX&#10;BNFQMejZRuKwE5OB9o4u4LS2tq7FxZVLl68hVB0K0e3tbmvbWhNuLC2TgzLFB4GGX/19A+hI4YSy&#10;ffuezu7tzW2dyLtXVVejJE+RielXMrV6vw/GAKMV641N7S0tXWgN0wcKVlESSRCU/4WCFaB8t2/e&#10;mJ2erqmuaW1pI/GtgWZU18iMthr4PvISWNcohvmQvKTeQSlusP/+xMgQvSj6V3SWyBOGH/RzkG1p&#10;a2OSeT2d5vgjwWLBW82iX0Y6cOib40QbkLwJTjlAXx0ai1Q6we10l/Cnzmr9gapuC2FugsdOeP2e&#10;IkL2vPKnIRtRuV04kLRsDCizX65NpBVZKEEch8mwuF/6Hv2XQoZhY/bjvKKTw3DKVnpfV+9KT5jF&#10;VvA1duZxbp7UrYpCVaS8XIe1iNHwPhUsZTxNTQTYa0gbGqYcHpSe3kwyvrw4NzIy+KC/b2JsjPdg&#10;Ig25WQJDOTLk3LhcDpbQ5OgYUmlL6MLKWnAFqgIjQLyuNAY3ivH1mZqagRbPOAa5MOqLozPINq+C&#10;aaAqAa0NMJbxICIK9QwFQjKbJj8vD/jxo2O/4jPHR+KCANkgR27fvh04hJyGkEDLAKYuwmIagSxD&#10;xw/luSg1M6qlVFfIh+qESiVkw+otRjmbtC6VWmV44PDhA3Sijx092ru9d0fvzrt3+zGDqGusRQgu&#10;mUm2tDYTkzhVIgsLcLLBbI8ePbIwP/fuO++kEyuVpZQc4k1LsFwSGFZsQniziXulAtiUSGcWyVHm&#10;FqgUgZFDQNDxZObGrbGebdsmxigEstcvDFVuFO1q3xPwBJtDLctzK97eXd9mEhSMsrQk19HKcM8i&#10;KnkVQcoTDrJsBdOjNI9kU8W+1km8uLBUKnZOQ2lVCA3Nkqrgpct9U6NxEEtDUnk6WRP/M4koCjFm&#10;6Mw1GXEWKp6KjaAvTTugfO/ezi29DQ8m7/YNDX7x+YV3X//oxz/42c9/+v7nX9wYGJiKxxF6AdZE&#10;uhGAAvIfT6WMtgyzikh1kl3b0ilqqKve1dtVlE/Cp9MxVrSONArLCSXI+HJkW9uWQEkZkizIKcM+&#10;BL2DC1FSyYheqP/mnYl7/eX54hTGsJIBkVeOtpK8vrV6dVqqcBCrj7NNYCoBSbWmF8jNb1pJ8ejy&#10;3auXPnzt1WsfvDdz51ZmdrIsFavO5asY7yTYovFJXZmDu1VGQ4/UVYNjZeWa0NzAYh2aN2PItN+h&#10;LFQ4Bxmj9mv9CS5QXiigRfQ5fCW0cRmMKM8Uebr37Dzw6KHZ5OpMPH759gi+2CxFNFMWkykPVjHa&#10;fvbLMENlR4CRGJgr9vj5Y4C2SvOlk1myEFEmjOjRLR/Z3dHThpRIrLmtkQQBISE+LC9ACjs8Mt3e&#10;2hVbjtNq29LWunt7h+UknpnxJKG5pKwo3FSK2QfBExwvmUihuY6KXFlx2X/44c9zFf5sMurLpWkl&#10;QU3Gx7Cxobq9vW5LR0Pv1rbDe3tOHNvzyKm9p4/tfvyR3Ud6O8oJbvOL5z76jNLQJHsXkTyvQcyf&#10;C2X6i85UinoGajjqziVseGmcoMhHcgS4UVy06s3N51cRNUpFFh9cuTjVf7fKx/ANAD1dxqIaOJYV&#10;wUw2BwOsBkpAR2d1XV0lvpNQXHjKJWXRRPLu/f6RsUnAijq0Feu7a2qa0Tbk9GLmSd5Kpd6ZqYnb&#10;12+sp9aa61qawgwS1nsqQiW0jqGNINzGI/eug99dvnoR32Wwr3BdS11De3klc4G1FRVVPHEOTaro&#10;fC4zONDf33+fXLGxoYWQwzBisLo+UF3vKyuXFYsEnBQUSJ9QEmTkjcNxdPABZAfmR2qZr6quhXGL&#10;9CkauhU+WS+zZACG8NaCZo1AGBN29LeFipg1jgscriA2NTeJHVg5Q3DfjFICe13TkPCv/JsDXzfe&#10;dHFdqDDpfnNtMOFdVTxuzpTahfajK4usyaQAJBMNCXu7oKVFZWRiiw0ESJMOsd6OkGCFTMnlySjI&#10;BkK1kLUHFUzUrpKbF+/lmkF6iYf4oaXIhk3rO1U8PSRVKDtRDsp4nQxNpI1DUgZzKJ2EIEONsjTP&#10;flqBiQotEqR0S1f7NuYHa2sbautYbGupDPuIQWxO8qTBy4welDPCWV3N9gKRI4IQGkFHELCZn52l&#10;NmVGlZwj7fWsYsBDKsWIXWlleh1DrCx2lRytQHJFuHatr+EwprFqDs6NfGptjVVE4cuzIhlVgzqd&#10;5qMy10EdthJdIi3E7DKRSUZWo+m1NCgsYB3ii6sri4QfJqplvcaxgjZ0NhNfXe67f/va1YvHHzny&#10;/e//FfOt+/cfJCH54INPqsPBxdgMfe6nn30angtq2hxPuKsSTvhYPT1bf/ijHxKEDh/ey+ALIbbY&#10;X5HiHJK1D1FHtw7MnfDJlsyKr1rIS2zhEH1X4OcNDA8wX02gHOgbmxhZbK/d0uCtferYY5io49gt&#10;omtnz4vwUdm24erS1qbqZGKJ4p4IzHwCoRvMilzD1pBAH44w5quJ3hISDVbn8CMp9lKXLMxlxE/X&#10;XJE4lDZLqpJdVCotWJ3dKD4QwEo3yln1HJY7dze1dASHxu5dpU1/7fblCzdgrvl9fhh0PEu6qRpZ&#10;sL4oKDnRgZcTHKA2oWVO2QzN1Y72xt7tHYx+r0QXEKbhApj/YnXC0GcemR446jt4LfCLAnk1EoOa&#10;jhwsBfXgrbvj9wf8RbgR5aEhOYBYyp9WrrPikZFxInCkdWJVF5T26e1JtE/NRhO0gI7BcJntKFW7&#10;Gu/i+dgq1FgThBgZPQk4VlQ2TQTN6/JLvGp11/gGCDOQawg/LFm6Sa7TaGWPcn3zkLPQiOG5xw/P&#10;bfuBvTuO7FvKpOcTqUs3B2jzc9QnE3g8p/ylFY51yqmhKgT/nA02eZ6jw2Qi8mWIUhetlTL3A/Wb&#10;5oGSSFOSTCw/uq93ezMs6mRLSxPBg0JI2YacUj2DwxNdXV3RaGJ4sH//np3NTTU56ELIZozRdcqh&#10;uVMJ10az1gCSKnkBPlmjJC63BscP7tx5Zv/uJ44efObk0S89epJfj586evrwvqO7t+3d2tlRFw6V&#10;ldYBFXmLy0FEkTCPRMbu99+7foM0k4QfHRt6YOWBConiqMOgEoenBqwHC3uteCOFnx0JBHL3njxq&#10;rMvJaBpnh3t3JsYnXBeaYoVEkj4feBd0WKD5yqqq5pa2unpEpdRG4gDTAyouhqpEDksuDb7BRB5K&#10;KsQDJfWljKmBjpYDwNy7fx/pETCxFrjRtfUgMFhFBkJwQRk88JQj9JtM3L19a3hwiIOxtQlyWgMo&#10;PgUu/KWKSrhJZPVZDALJWPv67o2OjpDVgu/zDVDaqmtqGAAyDT201wRpcM5rPEuqD8V0pMaGB7FR&#10;ILdDpTRQhlj7MkN4Vejy+5BMTXCGsoSZZ6iubVxT2xWMGFa364W4Jo0NqhW6/U6rVgWQsywofFvh&#10;QNcJbr4Hm7Q3gWIqOAr9GAfgGghjrRSSS5u54S3MO0d76iGyZlWSA1Ac/iUug80eFeAyCzz8I5sE&#10;R5ktZaC3EFcMTlegsfdUJW5dH9PBEr27UGi5v9V7qKDjNNS3uct1l6oZEGv/OHqcpmo3cphpQUwp&#10;Ly1BWg2dG5QIJCHb0MCBxu4Gj2JnGuxZDtdZ/SCxFkV+5VJhQiMCo4kKWfWw0xFfxmk0X17mY6mA&#10;u9lkaJb5zWAlvKcQYgdsE6IC3wAXTrr0JIJI3hPZzHlIHfF4YnZmjjW2vLQCDcoCM+cJk18cRUXg&#10;eBwaYDDEeFR8aC+hlg5DDwo1f0LE40oIi1Y0bnCYEKtY/ypU6J/n1p974QUc8BA4mJ6ZZIHQR3rl&#10;5VdESBHZIs88EE0j7oH0+r3F77//flt768Ejh5ejCZR+6afz4qS5fCK1gzdkzlXMyKZKAa1qaxQw&#10;nJnBeJEp8ju3bzfXNzPLUxtsOrz3kdpA44Prd3t7eiyHLKptDHu7tr3EEVfh9zTUVfArFl1g8ZDV&#10;pzPriILinsDTddWvUnGkPpajwNBVoXBZMIQkOkv84sW7KyvY1HPeCfE1foGtI52XWrCG/kiXWruI&#10;KiiPeUnpvoOdNfW+uYWx6Wm0XX0ri/FQVZhHgECnMnwDqQs0fIUcESuNpS+uoUIElhhlxdt7Orq7&#10;mqXrGFtCxJxTiXqWrjXmFhxbGiwlCwXzV5/Gi6W0OnVVWHuV3Lp0dXpwGOM47jmqwBYpHbhkNBpr&#10;NQujI7zT8OJR6MELUuDDcOjKbsQ4M6YobmGL3QI/Eu9CMDG8y9WolM6H5FnWsmgUslAw12Udi0Ij&#10;+rQYLcRXR4UCC2acjfOHt9PRYEwBXtcgBL2n8QXoqBF78vuOH+7c3YNT3tRK7NqdYQoMfG5Wo6lo&#10;lORLY6qKl6iSk59QLBetQ5g2uVv9nsBTVkRhKpNd8nOMJfRksRhYXTq7d0dvSwOD/c1tTRV+mZ3Y&#10;4SCDluGRifb2LsbgHvTde/TsCRg3eV5ho2RseJlvQIqJrjxPTn2mNQaemLiW9SGiirv3HzlxeN+p&#10;/Vt2dzTvaKvtqAvUAm9jwTk3vTQxtjoznVyYY1pyrO/B2N37n7311ls/+vF7P/3ZjQsXoeTzjUh2&#10;YqKFwi00D7kdSA80T3Y3H13hma6VgBZuABgyBFsarAw11IXqa/E5xCNgJRLhASEtQpbAPaQaJt4j&#10;dcG96enZxqSnLLjKqRZwbKtAagEwvh9Zp7k5DVVAKzInSklgCIxRQs/BwhjExYuXAF3rmKhobUe5&#10;nsATlrFKOfSZgIZSi6cnJ8599il5D4VxEyy1IC1bymwiCg8a98Z4OSoJlf7hEQRH7gLXMI0I2C1G&#10;HL4eEHYrA1KYlmmKIxQRZHPifWzkZibGJ8dGgTTBGWtrQpxWUxOjbDXEvkjRMNPWWZBJsX0YsKtr&#10;bs0AxpKl8vGtM+bkCRyD2ZULhtPrWBbAZTiViz36i83fiNnsaC+u3Wx4i8PSCvHGQDAX2fgze3nD&#10;9goB72Hw2QxUBdaCsULM+9J2XiEy8jvrIamEkuGv0dh0SQV9BXeqFBpF+iuTseAaCdVu9Msu1dVb&#10;emV3GYLiCAHm7Wl/amwIQohlMqGqyhYeAS3FCmp1RWqOeVMeEu2NC02kZBTNsx6fnITJhBslDR79&#10;PBABWyIaI/3i4zAsAexIHkAEC0MbYIygOtBcV0v20WwuYnyDhqwBO+ChMdSRW6dEyjOvA+7EBICU&#10;CrLzcwsTYxN0pslc6SDSAeK4J+pAecDOTs/X6khj02Vh0hEd2W6wlCm88JOqKKdjpA/Kp2R5I+Oy&#10;Z9/eX/32r9OhZwvAZmpta8d7FcI3voTbt28hhn3p2edIKWCZolHLsYmoNdMpmXSKruRnn36KZs/e&#10;A/uZl4+tJgkzPCgSDMprmt88ZhqfpXQicbQhHq0JAuFo5XbLpDi3MTc9e/TA0ZNHz+7rPbS9a0+Z&#10;p3Lw3l1YeoHqACdZPBnzdm57kRtCYdVUX0HpE4vMkRbAZccnlaoDbNoSFiOrWEHNcE+ops5fGfRX&#10;hYpK/Zl80bkLtywzIEFWWiHlqE1yvxaBoo6TUCaPJjRpwDwULDt0tBvJj5VVXFomlpZWx4Zn/KUw&#10;HRhMQwIEfgh5tI/Hx33nIfPOxkBUimPyGesUfRymO3q7WptrkylA1BWumZyObcw5vrSwwHBnW2ur&#10;iBc+L1AMrxtZWkHoFXs/VtL1cxcik7PYFXCWMRmk9ehwbjv1+aSYdgguN9kMzaas8V2aVIcrDohu&#10;DWDB3GaXy2A+54M+HN8j3TSkYVJEAupvuPsMz8f5TtBbnisZrvjrDApWVNr+krcpP4iSB7WQ/JUJ&#10;4daetQ3kOi7OZofv8m0Ul9FuPv7o6bquFjjWYwvLdx5M8LiqfJVLS9GlSFyYs+hgyuvU62XUSuIx&#10;uib62n7PugKPXg3oUn53WYC4jQ3kq7yxxVP7dvS2NcE8a2ptDFTwXfygNh+w1sj4FIUCg18weok9&#10;pOF06bgHA30LlFnV1RCy6HaqJMmuwTVIEZws8dRHW5mcWEd4dGhwfmjw5uefXXj/7VvnPxu+fWPk&#10;1vX+KxevfPTh+ffeu/TBx/1Xr0/29edjcQTGUSPnECKUyU0nlaRXy4wo554SP6b8YpGxhdlQS71X&#10;bs+hyobaAOO6EFhLfQANKE+Ay45PTjixYYUfOsOkp+lMU3MrFFIyJ6fIw0kBZ5pPCOzVd7+Pb8dr&#10;gIpHAamyoqG+gfVG8uCvgLaeP3f+HCPiLS1tkJpC4TqkSFXuVAetzkhVoia6lmQu59a1a1g9NTC5&#10;09AcoHpHK4csze/nIONkLiv30dqkCXT//l2WG+m16iFeCZ5GdYgpDcOf8mqeqz0pVzckf2jATY+P&#10;z0yMkSZzSGF0CXQ0NvggKJYcQ1BZ0tt0KuGGGsSzWFsL1zcx3w0tBcDN2RBI1XZz4EZ4uE3SuMOd&#10;RWvD6tZH0cFufULLxSywCGPjOzeRtE2etE3/GGGsQJu2I96Z2RUOfVdwuBJks9jS6ynqWcNG+Zv+&#10;QG8hzojFOf2tLBNFdXYVksU/9756N2s26csJIrhQ97DKUVh1CkDGkbBX17/5UbXnpYrD8tU+55RZ&#10;X0txF7d1d8kjC0wun+dmkjly+tPWxdEgmU4zlRVdjfOucwsLvDSpqCYLIsuIJxk3HQGNMBAL5QJH&#10;AANa8KD4N8xkCdFS+iSTPE71jCVMnIuRNtHgyWZqKssZ+9vW1lpLIwcpWG8xPWC+YK0gbM1RANWf&#10;pgtbCNKKBLlMelczejYIxQcnxoEPcTATQkhwGeKhw0SV4wQqMaDi+9DUILem0CdJ8lcGoE3eRyN4&#10;aFAdxDJvd/fWFn4qtXb3zt3pqekTTzyB8hKriqnYyfEJ+Fa82vTcLJY/9KBgVZAZawQdPQjT/VLs&#10;KUOFi0iaBGXRKDfKHHSTMSJKZ8uK/fl00ZOnnynbCKytFleV1ty9eTlYVd7c2jgxNf7J559623ue&#10;h+BKyG+srwwFSmKReexAeE9JSGElWVnpFpItQbXrIyurdfVNZdDRgqF8SRlH5mefX8+tIxiOD5j4&#10;33ZoWrnrkCPrd1tvk9OQZraIvbWh8iNHe7L56DxiyBJPgumTBlgpxZuOx6spKoTsSoBVWUXEHl6O&#10;38t2h1EUjbdmrKZY6+3dAi1I+heJKCcUsYexCYpkAjhvSntXiJKvBFoJrcbo8gqqtSWUR/n85U8+&#10;X51bpPNOgE1jsWqpoHTnCtsFJNbHTKyCnJBr21EcRYQ/yiAmFslxTL/PVGFEMLVESjUsSJokINeI&#10;EWrkoFkL/0lmPkw7miqwcW8U4KSMK/8CfaHsAHjCUaiHau08l4bKZtM87EUw9qBvXQqyc+bpJwJN&#10;NfGNjaHp+Qcjs3J18vmRkFiJp2BdgNikNQQIHMFSBbIHrlEo51bIiEfPBHS5JIMutQfHMA3yMAC7&#10;sbp0ct/ObR3NCWIP9nHEHj0vPVHymrGJ6aamFnpSyXj00KFdMqbdoHvn7bs7RTqPBiCQmc6RIgT9&#10;uBdgSoLjOSpSq/E3fvj9B9dkVrSAI+fgg5mhB/NjI3MjQ9NDgytTU7nVVex2EdRhAeEFG2TlUt/h&#10;jSFGdhE9MASvaMxyfJOD07iA8zbPcslnt+7dVRIKZJEVKcpH0wlNAwJzJFbR4R6fGIdOCoNZhpvF&#10;xfEEmoRV7Z2dgGzuzvMQwdO4KWxuAg+yxPxnSwsdlxB5D5sfMgIxwK5lfXJy7OatGyClADFwnkm8&#10;yBsQmgLr57Bf36DFWDm/MH3nzq2ZqRnKGJyRUciuqgrRDQC4J5PiebOagZcwzrp79w6iOMagBZlQ&#10;ZCKhxnKbB82B4frial3RXgJn8Xri0RUIbXNTEzjv0bVqrAunVqP8CYEH+EbnKOvK+OtEV54FyzS7&#10;4akK12dtogs9D1n0WJveFTebR7bQZZ3SVuYABFk8KJQ+OsqtJhHhze18a/hrPblgsln3uDNBRGor&#10;RwovqDXmSpTCflJ1ZaHFOHbuL2h6ade4ePOQkFb4EUFiDhssvJX4B5tKbpv1jC1mzjxJtLm6zVVo&#10;+r0r7CxUWaXjCjZxa6zKsnCnFB56aG69PlyN5xuSr/iF8yOYvqHfqj2MF4wcU3xzi4swmqmVef7m&#10;rl3R3trc3oxrcXdLSytpCnga7wRPWIBqORRW2PsM2WwgRs28HuceZCIIS3RoRsdG+TYqeeVvhP0E&#10;NXMM6XvOEy4SRQPgEVVpMhOIc+TxWEGxUskEJDpgfbVcwKmyELlpceom01ViY7KkSYLZLKx8OrVM&#10;nnV1b0GEiQxsaHiECdN7fX2sx5OnTg8MDgyNjBACQTYIyHdu352bmb129Rqf9vjBQ2DF3GhC2qmT&#10;p0jJkFEfHRs7cuQ4YwPgj1LiRAhOtgQGQlBDS2CFyJrUmY3ZIGsBAzOotyVE9G1zk3Nb23u8677I&#10;PMqH5bHozPjkMPTj+qY6EkSJaOjQlT+awGW1EHk6hqmrvaaxYltIVrraahGZwe6nYFNuDact4U40&#10;Q/tDyWcKbNucznd1vCZPTVkPDgboebm3vLIUQp1sWjx4m1PZ0NPmh3VKasGbJqqsdouL2aMQcbGg&#10;rautDteY4l9ZcRAx4VI5CboSe5PeqRRPG8V8etRiLSxdQyJtJEq/4Q7CzXOQg/aCgyIEe9qCN2M1&#10;EwXhJFKDh6OPBwtsUl5u2jwQptaYEYODTr1ic9CRaCRKYgBKSq7L4YUuuoH41DFAiG6zCbwmP6Gv&#10;A/6GTwGrxCEMaq4K/jZnZ4NDhHUUcHW3X4UF6jpBJ3GyQq3Wdg+vpg9LgCFn4/+JW+APqBwR5DR6&#10;VkaHcy3vzeRLskXAtVyJL+8py3rKMh5/kt8gZW1mz3aGqgXEUIYeuIt7DrBwBZhNsLNGWDeiMUuQ&#10;hOYLhSC3sUhgk15GT5q/QuFASar0FPK1AX/f9cvXPv3w/qVzt7/4dOTG1eTMpCe6XEHeR+Lm8wUB&#10;K2gs57K4lAQwb+YUg0ocjS3CX56eSURXWVo0dqVWQJYl9SaNmlP9DE2OX++7e+X+7fM3rp5j69y9&#10;1Tc0wPA2exuHQA51LUCjdeOO0t7VGUAAmCDPgySLEaScGRoCA7hHhYp5CgN3dGUgelglpMYpgYen&#10;dJPi7ME9sHDmQ5m5IW2EM8JsHy62stjCjdGzcbf/3qWrl5FIJ7Wsqa0PhXHRa0SGHxQNU0lR26XN&#10;7pvCIuzGDUZxZboSBjYLByQ3zKARfU04QtAKiLmCxVik7EWcfWanxkcG+zHPZoIHizl+LcxMRJfm&#10;QwEct+ywYkJMvmKMXasJIVIYQQwkHAyKMhElRCOYqaSxEsedzcajdrWCcXWJT259bbaF3KPkNFDl&#10;YQiwWwwAAA/LDt1biw+ugeQ24ebfuqVjB72aRhb23H+6k98BYi6ptYhlf+MqFsMG7TotY3MF2y9/&#10;s56rBmyoJfVlfOxCoLJPpG3LRjQ6tdvYFsNcGFSUs4JPH0eyl4xeJBghxLmRGyBXyTLkPqkYKVIx&#10;D0Ur2Y+XKNZOJKnYZVEsU80y5AH9mm3PKBj1I7FBZmDiYc3zG/TP6QohMAFUg/dmIhqzgd8k+tQY&#10;NqyjAZiM6UAs1kgpfSa6TdxKggu4PAJuGLRw6HEyMoSwsrSIqTb7zumTSnVeJapOWsJDgJfzlYHz&#10;UwAR/9iNnFOaBCouhoi7EomNjE88/exzz37puTNnzx4+cpRNiwg9yH+ByrHhgRY0PDTc1dn14vPP&#10;792z+zwiQDevc7+5SyCATz311L69+7b3bPvh9/6aS0GPqlSyOSxOTChMfdnqOdOs8mi4X55bap5q&#10;1lvgpbe2pm55fqm6kuq+CrO2zo5u5nQZt00m1ubnloA+VStJ+0u+3OBKWXMNAkLFzofqietQQuMm&#10;AEBAzT2p4GzIwUr7RzwpU0qmtkBglYUjjEfxQ4L2arUA7BjZV7qS9LA1+yphZRILKPSkTaurSTae&#10;ymqQNM32at5SR36pj7mfpsYGeoDkCoAcVRV+lN8gmxJ1gM45RqwM4gi20sS+aP6zHEldWZgKgoYA&#10;uqSJFclO422RTDKRVgmJCiWzrM1NXEMi4OgHLWXXmkcvPHMf65WGgeiKpB8kJAlXjqdp2JC9EmnQ&#10;5KDo5vfq32xO58mLHDQkEXf4G0ucaMHGoJ1AP6AWGw+U2QywRrSDP3d7kYvkyerRGce6oPir8ocP&#10;CHxfhJ0DG49vdCab/AySEVkvknaMT1HQ6PsYOlhjFMlT5ilhiimQzSNGBOUvkPXqV4K+EaEBgrYM&#10;QwmZuZJyfNBXMgCnRCB1pFwOSd8YmXeFYR4NuRUdeC6M/WvHAQs0XQbxgsevVoDOAVBJXymYmbF7&#10;bSBs3+49hA3GwQHvoLhQjJRzKnJZJbSpKGfojAk4iidiOA08eND/oL9/dGSEwE7RFQ4Et0A79leW&#10;se4o6GRKW8zsF1PiAwND3FB2AD16EI+O1vatW1Di2gKGwLqlS8RtoWkMa5l6hTtJrsodroDXUVmJ&#10;/Nrly5eQ55LViobGIbDK3IEcQ0LCTLmVeO17LsdiUbit8CxII3gFMgrauZwprDFyEZ7stevX7967&#10;55cZUGOorglJUOBoJN75iBghkztzI3gcGMLdun3bV+xDC6G2Bv2BUJhWES47ePlSy0t/MId6vswy&#10;cCwuzsO5WpydnJ4YESs9ndi+pYNtT7mznknV0BunqYfROS3NTNpCiEwBpKC6lgXMZYVg9oNmiZ3q&#10;qvwJIqpijWvv6ngKcKPSaApUKY2OY32bWgUb4teoGDEVXaO0CaR1QUsr1Kol1oeARBihckhX58yl&#10;S67nooiiU8Wa+uKm2YKx+KQ+qIkWqpAtVXRUt0ZOQwKxlexsCvRZYJGMpiNPFwKnZZa8tJsP5Yvf&#10;gM3asixoMOpT2Z9YU0n73GV/xgk22R4Rs+QwxDdIA4+GWblf3gLV1RzoVKXMP8AVpi5loIEzCziU&#10;15pbXODzI3KBrhrpI8cI65ZlQzpMNaCEcmmJliFpqI6RdbjuaTi0hNDFWIxPCDGavk2cuR+5XFf6&#10;AxWQQ/DWLgGaAzBIZXBpB+fTVUk1J9DZheuyiirl65jIVUjCRwCGrjmztLSMqyl9TS6eVIOzxQ6Z&#10;ZQ7V2dnZO3fvfXH+/MXLV6D4M0UA5rz/wAF4NPfu3WOUG1I1Vwh78+SJk2RCIyMjHR0dW7du3bNn&#10;F48J5zP6VaOjo+RkjKC2NLR8+O67a4nVxhCCvii8qV+oJEfoJazuDM9PZFrU6gkCCO7Ldo2HzizF&#10;ateWtkwW2YUkYwWI56Gp6y+rZOQEZ7utnT1aLej7suxMJInOhzp4KnFcHe3WpKmWcniz2pxwoIaW&#10;rTWCOCRnbR2dXjY114IGJYkwsu2afdLRaWRHpw0hQ3dV2cUbiPlS/RTI/YAD66xIjW4RibitGgO2&#10;pIZFwnuQ+VQj7cs5LfFRcg4fU/GENXAvf7lscljSlrtZ51QNT12wNNhszdmkABmDPo6rdXhx3sKy&#10;4sLkgaV5LhnS//NNXAb0eSQPiDG0HEiOiD3sIe63wgaVTQN1baPxoww0MGlCQwBkgMg6YC0KKcZb&#10;IpMhCcIMin/4jQBlsVbUwrbtIbzPDFZMpdxdpUsG3Qdy297qTw4MuBYUmXZDbXDPodo+L9gB1Yu8&#10;kdjkEokpZ1pThRKda6TSZLteQj2E6jHUNw6Xar8vSBVXlK7xZss2UsmlmTWKCuKRTPocTK63VvzJ&#10;SzuH3wNMbd3aQ1jk8qn8+BuppOWpXOEKMuSYR3AEPUAqQUmPkHOY1EVPzw6513p8EJCJH35oEEXe&#10;TDzN+O/05NzUJJMtc0Mjw2g/c5LStGttaWFKt6OtDeMT5EP8LAxsK5Tca6+DpqwmUvRFe3fs3Naz&#10;vRGBjXo6IA2I/VF0sFwXF5aTCbTMeUBN/JuGiubDER1Pp7nzXPPNWzf7+vtYwRSmPESCCiuXcweo&#10;nYfCHacmvnXr9rVr14guYGg9W7cB+pm7MHGXe5RiWSGZAT36o48+QmG/qwMpjlb4BxWVqLQ1Ijdl&#10;buAsoRRhmETu/LnPxsdHmhF9RPigukbuKjAdWDla8dk12oEwo0qKMN+LLc6gk42E9thw/8LsJInu&#10;WjJ2cM9OhmBxZeDbSMHgs5Fm06WRhIStAcAcg4ZQGqnG9SvKYIWkLeFw2iPcrEjsyNU+tvpZ28KN&#10;ktkv1fyFyTLpbKrccTWTwQIFcMFJFShgmQOCi0CudnEr1oQPDT4x8OHhjnJzOa4w0rKxL7e8FRLs&#10;RHFZIxWD2wgOT7QV6CrvAs3B0HHbFfYvfQiCJTWFIYZWh6kOctdfWMV2geo12+dyGZ4uoOCkx3pW&#10;45XvZ41RuNhn1M+TAnMWSBrcHBDUzIZDG1lBZgULUREmIQNUBhwgxCLhYzg+EV1nEVUYREBOhe3h&#10;K01ks9iXswtZipTIi8Ae6TRGdejwsJH4PbfBUTEpYicnJ4eGhzG3JpCQFfEjdt4KhELanF8ITVFG&#10;Ly9HQNsIP6jSgBtjsk7sIVvis1G+Mw5J8/LVn7z2/gcf8WSImLdv3SI8btnSRf7syMOPP/6EA3Io&#10;oki5gu2tHZ3tCJrevnObf5Ol0bxIJ1PL8/M3L1+CR1Rh4woqSCDJ6USVPYoekrTHdEMLJ4atgEQ6&#10;Hq6rJvdj/K+ikujEXD/YVSOiqhwO4VA9z5gKW2L7fDo7R+QMmuVmCjR9uDy0SJShiIEjaTmXvPAg&#10;46jslXoRzK4oyWM+X168AeWBmGeNO5jBmqJ3vBrBm1JspYSlNmSihMcLlY7KJ6cuFtJ4UlMWDCcp&#10;dg3UEYRM4gKdUampkfNxAmWECmqRZWUfyjmm44BBIwF0SgAtzinjtm3gCho+Bi+i2t82CeGEH9G2&#10;0oyDQ40LX7bb9D3ySjYtNdWQDHIxWEgNzjqgZFNLRnbXlLesda6Rzo1yIfKOSJQTkhvFUmb1oYyB&#10;gSHom7JA2ajY/J0N6BLJgJRN7skyuk0pzIdAhIujyjL1EAqbnCdKPQgNwxVGbFVuLFGLz8MwNBkW&#10;YJSWKE0sjqdsxo8IR3ER1qFIlTFeU+krrvSiMZMuXot5k0u+xHwgNVfrWQ2XpI8c3MFpn8ikmFnb&#10;3LF2cKkt7wXOVjjH+bZc3uRkBWSF3LyW5iazyKOETaKbhkYNJrWgUmt4OaESvkHTqKhn+244+Zoi&#10;zxWvLEYp+vm1soJ+B60h7i+htKyto7OFt29sgrvhr6Q04gMKx7f0Q7eHe65+HpU3egEUMk04DLHW&#10;vDS6sinEW31MPdy+fnv4wTCQL/BYe0sHYQnFdPYYlHZYQzyO2dmZC+fOzUxPUaBCHiXjI7rw52S5&#10;wLgsRd4IHwTKHbSNiUz4udG8YSJHRGrltgyle8F+1zLJzz758O6tm4jRbe3oKqfYCYRA2KBao+GI&#10;2gpTiLQpme6OLM188en7eJV2oVHKpJ+/jOqJ+BHgIXK+EUXiMXwZcI8IlXuPHej9W7/z7b/1O79R&#10;XxPIpmKonRJ7t3d1TOM1t7SACiFdAlY0fWzwAEOIdc6S8wpnw+ynzE/dgzI/LAPGFDHvyfAtDxe2&#10;HdJOLKBw0rsIYDHAjZ2yyqzNY+uxALw+TNjY/g4vs/lsF5kMTniIfBkXQK//cOkWUqcC46CgvaYf&#10;3UTAjLUjZwdRCeUEKsMVQ8wEuxWE5C1gGXDvrlaguiFn5qOxGdUM99P5x3Y22oQj3RXey1I6G501&#10;PQ+d4/aRjYUOV0tHiZsxYtCCh+hOVJXXg0PjE5Mzs3MAcYQirg9iIQKyJJ7+SnQ2Gfkrhngizb0y&#10;UrlS2CiIYvB97G4ysFBjU0ko1Nm7s6NnO88FV3SSbFAyRM3HUXIibMTj0ys4jdAfosFDzor0DEpm&#10;pXBPiF/cGTYBTG9oPvwGRWZkwVBn5tBk/gxskbtAFggMQ5IMC4rzReQl9H9xAYhG0dUGpbl46RIK&#10;6H/9V3+Nw/vbb72Flkd9XS2xhhvKPsKbg8+CgAJ2AvHp6fb2drIuQtqly5eAH3YgpbV1GxTOLz7+&#10;KLMaoWan5+QgVpO09sifmeUDq0WQVgEbNYvpdaZWK6vLG9sb8zBSy0BrtPC6tvTAGJAXDUdV754X&#10;S0vyAaxxmqsVq9LR6lAV+TNKIZScpYLChIrKtdKDyGucpcLQNUWjr7wSEue9B0NoGzRVw73h5qTV&#10;KQKKWV/TQIt6ANbAVMrusGg1Uiv93t5tLR1d4XhycXxyfGkpPjY2V1UuuQhR82hbkNpbUYSrhFl7&#10;FWg5hAMOelaNsMV0EhSkd3s3mffS4pyWlWkb8Giph/nVUIshVDV7hQlJQASCA7VPqDLA3O0McMon&#10;n1eiP7TOsCr+EZo/cnmUVi0NfR+MhHJUuOn3khGJ7a6OI/fLeOzgkuZwLK6/DRlw+hpOiO4TmKgk&#10;ePjiTyzMCHBwIABZFeFKgB0+AoZLSNOJGbqNDQ47Nh48fTUSrZIxeiFf5gJHdSGuQSkYWmW45vRT&#10;j8ch3JWWXbv3YDHCCYM1WAU8N873Uplgeyq9nkCxxP/9+VTperLCs1bugfscWU/PlRenwmW5tprS&#10;3e3Vh7sbXjy178VHj7z8xInf+PorHY11UC+BTZuw50TQOodumIExRd6B4cn6Oibo/f/m//vHly5e&#10;XFqYb+1op/GEVBDWhzVh/GbA2dZKvOWxSLKqsgb1OyZwUPVdiSbgFl789PPZkTGUW5np0xPyAZay&#10;s6Bb4lddyUalk2NSBSq93ZHBHuKuMjqBhxWrNJ3LYr6GmhWVGfMXZcFgBpSZsoJsCiXgpeXRoREW&#10;J00UiaqJTMgIp44bm7Aqp2yFQj0+NsaQTZs528swhBY/Sk5+NEst21nPAviBS/BEAOKkrSXFYq4z&#10;RLOPU56VyME4MMAw9IN4LNYIokf7pxQx8jqsrqlm+HTlvmJsfvwl+VOPHBwf7rt380plWXFTLcZY&#10;WAsUsTiU/2zkgSfqaqq3dLQwqXX88L7Hzx57+olTT5w51hCugLj7xRefLcxOQyuA1TY9PpbLZHA2&#10;E4HdJjStyUceIIcluRiCBDASxAhBPDG3sET4QSQ7EG7AtZT5HvMuc50U1/231qvBY+JlbtYQLmD8&#10;ouh26djmce9+WIHEVTmb4UXZmwUb1+yxtooVFb+czD3kEViC56KFgonVRQZs6A9dlHLVv6uOHjLf&#10;7G+UA7qrdWWcazAVftCcF9yLO/KEq4eUfG9+bbZ2RV7nGzffQ5QttiWsgUxilc6/Di1vMWmRWaGW&#10;zszMj45NsFK4MFYO7i/UyOAstF7Y3YiIh2prQVaBVyGf1DDtVd8gdr7fD6hEp8c+njfvLeUshTEA&#10;ijIzNUuqFWMiZGGJTwTlsoRoRgakjJaYywECiyXE0DMxjIyHI9VxYUnD4UkvLcdg+NjwaTU1O3+l&#10;YkBz9ghIsY80hsiBw7pmDWM1x9Lft2ff8196vqO9c2DgwejwMH0jMBsWxcryChdw5swZ7jTQAEpj&#10;mGe7rCKEqG11NfpPN2/eYpN2tndAeBkdHmCIdcvWHpxxsDDm5Mf4WIEcCokNB9kakS2hxXdhbqQT&#10;rU3NsIRS0bjk//F6Tkjk9N79e01N9ZLX2rH3BZLZULAUnlt2LYK4Iu8NoZjiHVYPCJxETZjNUbjb&#10;wGuH0Ur+nDZHiT+wlvc8GB7BpWRrc7NYlDnM+PBXlO5Zeg3dNipzDk2JuulxsxOgeuY3qsq9O7aj&#10;AVYRSyxOTE1FI6nJiQW/r5zDboN5c9jidNvM0pI8UTxFOVlpo6igNtdbcG46DbW11cQeYh4oq6YB&#10;IFcAdueLqD7IE5rqG2jG8FGZ7yH2RJeWaDFVVwSYSSTIX/v8fAj7ymw+RcLM9dkkCwvVWawSN0iE&#10;WC9kge5cEgSXlJ0Ub03KJaiajpSdTKwcwYGMwlkJL68aWoVURSIjwJeRfLaQayX5NJBUZ1NHi5cC&#10;8KJEqlS8fos9LCCHYpsCiSOCCrY0bx3a7eILVNfXn3jy0dh6kvGZS7fuL8WgOODXULE0HyW3gEvA&#10;fA3WLVWI4xWlN9IrCFRXl6GTVtbVUnXiSM8zZ4989fmzX3v+zNeeOfryo3sfP7RlRyt2zf6pkUEq&#10;a0Y806l4UxOzng9jD9lEydDIJCYxQwPT//gf/+MtHe1XLl/6T3/ynxsaO1ubejHB6t7aim2TctU8&#10;PEmEFKuGh+b+0T/8w//j//MffvDqD3BMKIfMHYtTGvAsiT2wN0zzmopNSA8HBzccqhUpp+TSNT9c&#10;TEnIjQYfXyvKL8dXW7d0HThxPIIlD88UXTa6nlSQzAuvxoEmmCTgnmFVAhlPPRt6UB5p4PKAQEun&#10;Z6bhlZIoNDWJ5c51stdUy1QF3ZHH4+P+X750GbwUFE6kgwAhPsxLscdZUTwgIEw4Uffv3ZmcGKNe&#10;rg/XwIiF6wZvATy1qjKEACXiTmvJaIUvz/DscP+ta5c+m5sabW+q8xWt14eCGOvt3r379MkTzz37&#10;9LPPPPHomUdOHD1I7KEAgyVe5s1GljF+HYO5cu78BQX/Eu/46DBnEtoeDkfWaoBaKU1inZIKJKhI&#10;VgRA3LDIIvAQhksYqqquQWiRPGRDW9HWkDu4XQltX4UzuVDhGKymQ108nELNYwlf4WcK363h6E1i&#10;gA3uFbwsCzqhxAQHh22+qv7f8DlJCVjbxbGyDbgrzACpW+nqbC6KPr0LYC7YbV7u5ttb7OOXhRz7&#10;GYcYbBpoutBjoJtCkX1Mh6NvciVyGpkQDm9wIleEEABHZ2drM+pEwMSg+spFxEFNSQLHT9aSVkSo&#10;qADAAHZldofwA9nNcqcQBS8eWsSqCAL7gHHLcI5WqFEw4YEEQj8ikuC88CwvRxGHW5pfZMwjFU8x&#10;4sVFivQSrCbwYPUElGEZKwcCsHAxOBD4EOGPGEBZMzg0NDvL6AtFTTlvBJmBEWmAO7WT8oj3w3Dz&#10;44dLdCTj5bM3IdxGveUtoV3027/1291btrKAMXT46IMPqHiIZRTOvBgTnNwHrhpE/Pr1a/zQlt5t&#10;XPz773/A3NDTL73EiPSVy1e3dnWfPnmcu3T39s36ppZ9h45ML0cUe+AkE0CgvalIJqgri1AxZPK1&#10;ckvxlyEM4cezisGUNZpYJek0tLvswGA/7RJupHf7rucqK0rq69hspYnVOQTxGK8mTqP4wmCpRPwl&#10;nFggWQFl8odKVwPEnspkNjc0NrGrp6clXK3Z8yrCEiQs0UcB7jhOJA6m5ExXJvfnPGyltWBlyZ5d&#10;nXiRLEdopyr2zM5gX2/zmWijoDnDhLwSEpnOchQJczMMwCz81HHXtE0uU18X6tnaSbsKi2KOcFYZ&#10;GQobk8CTiMWQQ6F3zGLUdH6pd3l+EUWmKhw4ynzIht+8cBm6e3Em52KPzUBrqXLSs5N4PKzQZDoh&#10;AMusq1jlwK4osnBo8WWNa6oyH6JN1gwT4GuNlRyUAlhvsKdE0tM4NJFGwA4HHNdDyHEoAURy7QI6&#10;NYDCuZyLPfQe2A8uy7MRB3V5DXsDXudEZqKztKax8cQTZyNrCU9F5blrt8iEKKLKisrnZhZJsRgE&#10;xYoRY8366tItbeGj+3qeffz4N1959ltfffaV548//eiew7vbOxuDZdnVpZH7Izev/OTP//TVv/zT&#10;H/7Fn/6Hf/fv49HYmVNnyc/q8bAJEnu4/6p70FOdm48gpARqyBD1//C7v/sb3/61Y4+c/P73frKr&#10;9xghsq4+6PVlSMkpRbyeipWl9aNHT0WWMo899qXf/Bu/evLYYUQ+Pn//A55QQLRhG46zA8bEGLXr&#10;2EwqmF0b2UaIYSmUMfyfyXjLy46fPdOza8fUytLkyrKoEJwaBOy83NIw8AbIZpYPOinLku2qQkf8&#10;ByHDwKAjI0gHjJCxUsqwk7nJiLGpPPUR8td5b+LN1WtXBwYGmBkEH+cpAcGRHHDfpW+04UvEUzBr&#10;FxdmBwf7ZmenKKc72ltJbwGnGQmg5+jz+hdmF8PBqvmZib07t549cXio/+a2rpay4vVD+3b+7m/9&#10;+t/8nd/+0lOPv/Tii4eOH+/qaidSUdAwboW0XSyygKQIVr3x6NzczEg2HWVsCPPZ29evDw8OwKxB&#10;11JcmjRWRHi9iMyvIW4hBGYt6CtFynhhmTMtyjImGyotrwSQYLCQqnBdWkryTXdBxNA1HdsWHwzP&#10;LQQcW/QWNFxl87ATa99W+BuLT7YYXefGTv5C78XCQKHyMIN5d/QXaimLIa4WcZ0b+3bLkDc9SfnD&#10;Qlwy5GvzewqjPGISWbg0orUJNdilW9dTPygY3NUyrvwSq8LsWTff1FVSbGY1TpSs67/laguXOZXE&#10;NASdY2pWIRUsdxINOsml/phIanGaOq41S9t3VWM94huR3kYxR56dg1k5NDw2OkJRMQJ7he+B9kY7&#10;CEU46CpzS9H+obHxsfEZcLuJaWr5WvRycrjJyNSAtQ8RH3sqHpPEc2gpAOySttPAt+dDY2lufp4T&#10;mIXKpmlqaQdcZRlDOoCpRA9SjrgtzRLECNfwWKiQuEWELqp4cmPs1TkPEfjA9PvFF164euUSd/fX&#10;vvXNn7/+M96IqaVTp0+OjI5QqOzcuYMjFGcQmh1snOnpGVqSh48e/eLzL9AD69m3Z3ygn9gDrouE&#10;dFkwnABtUS3hWV/DkJ6bSYNTiwUuqpJC4C2bJ2lpbMEtbS2BJCMBAD4zEuBZ3Kbm52c6O1q9Bw+/&#10;UF6Gd0gpQ3jR6ALxioTQtFRz4psKxIMepuijeYtYPBgMl+KmUh2meUxyOjY+2t3Z5i/h3C8NBstJ&#10;GZEPD1eXN9eHakMVwQpfBWpizAin41wXE7y+DRQXSvbv2xas9gNjTo5Pr0ZS05Pz7GHTMpDrKh/e&#10;eAdqaNJeTmIgI0EI6ORKelgcJBEAEa1NdVu6mpg+XFyc43hnyZHMZjIQ4VcYCwGsZ/UA8iEpw+2A&#10;QyLwBR0BX1n/rbtDt+6H/AG2fzIHvds2pFl9yiEmD9anESqCn4lYK02QWylLRH1+i+rGN7URYoPd&#10;jbwA9J5fW4d8V0WsgYhL8gwJkmuwj6MJLNNogpsLbht3vZ7cBlfFK8zNz0KPYmgKoQ9+wUgnMZOc&#10;pkolEZ/hIQL7rSFu2Npw6PFT+M+sl5VcvHYVlmeZJ1dXWVzlW9vd03Dm8PYvP33s6y+c/vqLZ198&#10;4sCZIzt72+r8RamlyeGRm1dvf/j+Fz9/8/3v/+CDH//w49d/+sX77yIukI2uluc8qJx1dPXsOXY8&#10;lorV4hoTlJw2R4MJlXqHxqbofExMTNKrefzsGebAOPWOnziFGgWUq462ICil7XM2b8nLL/86OPDZ&#10;x84eO37wsSePMzPOwzr/2afIZPFJaXQZFAthz/gw1rIAJJSKvajZ5rTKoIDXG4OzDgDR1DQXiVy/&#10;d29ueQFZWmA2VjlzcwPDQ+PTU8Ry9h8gNYsHgBRRRSHwpShNZcgwANk4MvCip/dDaoSyrXQ6lBRJ&#10;Z5puP/Y8KH/AKmltboEJQtCi6BHki8BPhZ+hYE9ujamnQFnxlQuf51BdrK+jYaP55/wGjqG0bSDX&#10;hKrKt3aiFRo6fXx/RdlGYnXx+eefPPHI0eOPHEUsq2dXL5VYpUSq+PLwvKgsNYG9gQtihlkRsHEs&#10;ggBhuLCe7h0AKp9/ceHGlSu1yByQnyLhh9SFWY7rgMY8MKUVS4zFYSaRzS/F4ovw+zeKwD1VFjG+&#10;gGxgKZ6I8vvRZIMd5f8Va78gduNizGZxo/Ne512hPCpM5RWqBmv3utCzWYU8DF2FCqMQbFxvUmGJ&#10;AKDk0VgGFhgc17RQrhiqLKbTJsmH6zS8zVo0rttkMJr7/cNo9F+9goB2Uwo1v22jGCi8FfwgfvE6&#10;9kOANyp2fLSFHVVH9wWwJZ3u2dJJoYngNEmnQPVcfhHKWSJubsUsacTl6CGwOumDrwOQSaAafJV+&#10;T35jamKcSIP1sjSoNvKQZ3CM5tsAYCFJKTJCIvCXG+BPLsGhFyOWpLM0R3OQaYG0GbfIISeMfRxm&#10;NlxPXnUt746MwsLSMhktOh1Q42DM79q9D5319rZWyf8gxMvE2ArO7vhmYFmLjUmSio1aDbtBCnt6&#10;7Zxdy0sLiWRs34Hdnd2dXd1deMe99NLLscgqsjrMZpw6dXLHjh00OA8fPoIFUaiufmFmDoBux/be&#10;+Zm5SiQoIfihl7EaJXvjLdhxtfV1eC7AyxUYxlGWXUejUgIcKi5ozRhsobwZc8Y0rSQEI1Kr8GdR&#10;20JOOUZhnUwmBh70Idzlferpr+eyEEmLA5U+xs+5HRzR3AggaQipWQnDqGWs8XeGmKKJQLC2uCwQ&#10;qG0kteAcWV6c7e5syeWRGaPvjVd5vty3wVR7fbC8NljWXBdsb0Qawo+zPfPuONsVrUf9Zfl9B3by&#10;LvHV1OT4TDyawD0yVFW9loYhXCluuESzmTjxQMqKk5dkcwn0TQ27ktZFNpdOraGc3Lu1va2dEi06&#10;Nz8drmlEbwAaWSrFlOESU8kNDa1l5VVi0SuwFC9FIoz1khgGvGWXP/xscWIG7TwIQvFsEqjK9aQI&#10;PIRsfqOhZLHGJaPEOrOhataEFIv4EVp9okgo3qxpDgn5CophX2llqb8aOoK/ErqhU7RVPkCwyUo2&#10;FLSOX4gKAsBhsZtay4NbUgeRYlFkMjysyd4q/4bfm0EeGikHeiYkOzBr8NLO5Gnk8JpolzX0du04&#10;c3wqHee96bXs6mp+9MiOp07tfv7Jg8+c3X1sL3Ohmfzq+PTA1cHr5y99+Nanb/3ks7deO//BW/c/&#10;+3jm8tXVByNFCxF/OsusJpBmhcdbAz2qCJ2x0vJw7fZHHlnNRMK1FUiCWE7MYKmkvqdml+jQsOBW&#10;FuYAiirKvMNTY6UV/smxKQb962sgiSppYOmPTcQvXrmLAA8A2LYdjbUIdVZLbeajjz5gVtxSTo4k&#10;ti4cPIFGOoEYCUKKxwi7DKeso0bKqVzszfJtgSrmVpghop/L1HJlGY8+AUttZHyUpKCWuZyOdsnm&#10;lWG95ZNbPSs+n5lanum7fxeHYcI/LZnaUK23yFeFqm95NZQFJinprMWWF0eH+qYnJrn/pI98G0pW&#10;lLOkL7osr4e8lsL61KFdnrXYxc8/XJ6bDldVdja31FYFe7u2HNm3b9/O3tPHjjx25pGnHz/x5NkD&#10;7U3B4YFb7a31p08/0tBQi94WGFkKNhofkQHYvLGf08y5pyjqipDaKFmvCJRi9gHBjyykpLiis31n&#10;Nl3yr/7Vv/nss09RYQHWoTQ2ehM0xKSOaZYhexwjB58/7SleyeYW0fOIJzQih4o+Z91m4DGEq4gw&#10;Leap2WBbgVLwQbSk34p5ix/C6YWYuJKmQD5zeJfFG9UQDr8SMKAXchOpVp0YIanAUytEL9ePETZu&#10;X4LXrFXkih5NuRnBx9aXxZnNmkYHl3h4m1+Gv+nH7Aqt62S/oQpxJQ6/5++kJytA3rgXboLVKiv7&#10;E8F97q3gmMV5HE47Vf5iOhpYiGupBKgmPI5kPJZKoxQqRWqKAEipUItwjm1vbayqLCM4tbY0MZZl&#10;YivonOrkJUFeWVxAuBOkz8iKAA9Z8HS2vZ0epaSIPG3gF7BT8YkZOffQSk+wNqAC03cEKKuEg8I3&#10;aPp8I5Ol5knIURWD+VQGB6fi0lKEleYW50F2yZlgKDFTw7meWFlG/Y33JWILa4TkUlScSK+DPtGI&#10;5IhPrEZLihk18S0tz66mV1s6WsETZW2VyD792LNMxM3OTbz00otAMm+8+RZ0g5qa2qaGFh1oHu/M&#10;5BQJ1lD/gzOnTsFB4Fbw7uG6WuDrhYW5A/t208tJJOMwZvEOzRT7mXGCOEZj3GY+JSYrEn8u197c&#10;ygePLEdQ5+QgI3+iKUvAJvYAEBJ7vkGwDwSo/1B2WaFzAWahVgdx21+RJ4eUHAsfErWoLCoT1bUN&#10;RPxgTZgkCwYxxLOe7i0gwcI4DNN1qxLYWa0z6hEoriE85wG1mZavoIAJBMt27+5hsmNhaXZicpwX&#10;ASCVFBh4kc/vQF1jiKPgIxRLHAawSXHfVEvCQYT2V7Se2dbT3tIWzqwl4NTXhhtJqiAQxWJL0dgK&#10;39zY2EZXW00IEwmB1BiAX8IpmCu6/MW5hclpOjq8B6qymlsUK91tPdmzOkcveWxoN0AaYyCKAfZ8&#10;sdQ31bpiVfFiavOA3qCfUV4OlMctQAUBXx+s5CCZJdbX4tl0PMtS0i9CBdAfa9CDrRkDZZyLocp1&#10;SO1U+xvri7FlhOZI3VXRrTHFycAE0hIZaMnoeGVTGbQIRdgo9m7fs/vIsaN0O8F9DnT3HOzqbi71&#10;Z6emhq9c+eQnP33nez/47Gc/v/b+h7c+/mTi9p345FRuKULzFL11NEr5yNK01mkDxqlfnEZQKmIr&#10;sdlIrKym9uBjj6Wy2H4EaTcaO8TMFLzFk9PzfF7uxOzU5K7eHvK3NbK56tDVi7drQ+Eb1+/+4//b&#10;P3z1tR9z8aOjs1/9ytdxAjx8aNfOnVu0mCQuUn7/+m30BhjxLxcZETErNMcRzkCnjnxC7Eko80yW&#10;MVZOgMojFk0ftqGefkugtoYGD4z4mtrw2NjEzbt9q8lMTRj5ALCxekI+DbdAeQXZCpkrYf7Wnbvw&#10;kihxMAiB0MxDYkUFUacn6/XmZ2bHm5rCYxODd+9chb8ML7udgqU6aI4o8KwgxcXZtKvR5UMH9uzZ&#10;uf3y+U8ef/QUz3n3rt5f+eorzzzz1MuvvPj000/s3L1j//69qKcQZiir0HD78KOPjh8/tmfPHl5N&#10;oYKSUQJLRVwVqShHSnJV/ErQWTIGponIBMFkGGmEhg0gvnP7jvu37/7e3/27Bw7s52cTsVV2lilD&#10;o+vBAIrEcqiCjX0Klc+3kkwsrKxAsORv4Dtx9HAs0/2xoQumG8z2wKHImwXJJgfAHr9Q301syzof&#10;rrSwHaBQpN6qjSVsdu+FkrlQtAlkPSyBCr9xFYkxRZiT1ZWrFBHjVNWP+yY7Gzbj1n/7Aq6FY/Gq&#10;IJzjUMDNusd+8mHZZB/nF/qk4q0VFBPcAnf7Wf9yr6vFnGcSRcYbMrBgx7Pz2FrxaCvUdxAKD6VJ&#10;eUd7W219A/RiTOEgw5PZ8LaIm8mGRHaWGYZo5LyghDKziN5BAs+CEtlqhEKcrbptUjgV4gecS8JK&#10;ucC3i3smKTfJP9pDhHmDppVE8ekFk3/TEYG2CpuOn4H8KfFGuVB7aG3T6YBAyzUAqHA7+HgchTw/&#10;dAVLfGXMkEnsVvCIkGYIbFz79MQ4sREKA9uWP5awNUaciXRbcysFzd1bt8K1oVv3brK1gV9gMQDN&#10;7du/n7eAt0xEfPVHPz5y+Mjnn30+MzdXFarGUplOSmdnx+T09Otvvb1334Gmtg5GHRiD5DgUQyGb&#10;0jCMmboar4zgKxIW/R70qkcGhmvDIehhPC1EZ4AVRkYGkqmYd8++08XF2bo6CfHGosv4f4OfsHnk&#10;beUrE9LDg2T6p6iIYh+SM+4JJf4KdKyBTaampsjZ6V+Z97JDkF2uU5Ajc8wTjeIHKpiqayfDbK2D&#10;SYu8L3TBmVkMZ2cwwqCFL0KXhhQg10pdzdRIDSkQ/VLSaXLg0Pgi4nuobmawytu7Z1tjczUuKfPz&#10;c/V1LcD3tH1XE3DcF1mGzY2tpIdKcSDP5XMLSwsariHirefOffwpnUE/GRCkYAy8JaxaSAQtR/JQ&#10;GsNZFFNbADtayRvMplAMiU0rs0mZGYphxQ8iVAqB27ORzK/Hc2vxXBZR9DSUCQ+ZOwpH6NWQ0ZaV&#10;VFWUhwIM6PP7QG11fVtTqL4mGA5ymKRzmZnFOVwzERb1k3XTWwjLvgUQjMeHBcX05CQBDw9NJ1CN&#10;VEZjQ8Pk6MjF9z86/9Y7r//Fd9/487+8+Oab9y9dXBkb88RXoWQF8vm6srIq1i9hjD55foNOCBMQ&#10;6M46yQn2wxKthmWk0SLpBOpSGxlPSai17ciTTyYyq6GaSrqpFnuUBLBbJqZmNbIQCCzMzmzpbGcA&#10;r7jcPz61PDu18OnHHy8uzEB4/spXv9K7a/fKMmSz2l070XjjNMS9tCSZypXgVRGJfvTWO/VVQRY7&#10;pylaDjwW1ehsEQo4n5+DdnVjI8GsIm38LV1AbcXSxqom8CASinDDBx9+PDExW1kVamxsoZuKVhHQ&#10;GDPGWplJJn4CqPCeO3+RQhO2W3N9E+o30HXJZxEMZjoAnRTglt/4rV9NpiKff/EhuqPIZNC8geGQ&#10;QkkFmoyXFR6HHl0fDn79ay9j7TI7PfE//6Pf6+xoOXLk4KOPnensascZThMBaymsW2AsguCClfz1&#10;X/3l+NjEN7/5zS3dW1kYSF3I7VjKehxu65J2pelIWMYbdo3BW1xHAgylMpOhSW584FcTh/cf/N53&#10;/+qf/9M//L2//T+ePXvmk08/xeOIU8bxl02nAH4teS1qIAEOtsWVyEIUYi5IG6Q1uKjqVavpIdkn&#10;fmFwR6ViNFOTLSmEmV869zebK9b9caxqfbmzv7CJbfNauWHRQlMSm6XMw6ixCcJZGeV6/1o26sFY&#10;2WQUaqcjt/nlqqNfgHe/FIFco0iVDTRn8b40eboZeyzmqZz5BaHuF+9oL6cDw0gND2OPC5P2Ck4Z&#10;C7IifCIhEuKz4hEDLzER29bVblgq3goao8ZRUlNT0oYo9I04+KxVC8IK/iBxZcgIJLUEHhgrJEE1&#10;1SH+eHh42BRIac9wKEtyho/hmuWi1NjThBnLi1pZkyZgoPPEtWVT63jQcLSgngIHAecqaATIC69E&#10;YMXKsZQPBfBAxonGG7GK6Njc2sb5DLkB31I0Q7lajsVUMq6M2VeM4AowIQGHDhJjhoL9N4oRJKQx&#10;+I2vfe0vv/OnsXgklcscPnIEAf2h4aHde/Ywn03UYjyWD/XjH/2IMW3o+zdu3n7s8ceJwYwclNfU&#10;ILtw8dJlol3vzl3cJbJk0ChwB3rDpCYEQge7iZgrBFQuq431NWOjY1SQpFC02xF04UYwo9/ff9f7&#10;9V/9bQIPQlCMoTKAT9uKvAd2VkVFgO6MIFueJEPIRRgkQ1PIhXC1on0ODaG4GPk5DVpyTmlw2oRU&#10;XHFtswS23tSG56nzKpIroiwtL6buQdg3m09PzU4yijUzCyKJoho1CgKUxewyG7M2FVKDBHhVNeY0&#10;zaa95LiUpRvZw4d2gg5FY8sMctbVNnGfYQEQTpeWFliFWOERPhm35NlD21tcXAijKwvwmsl+/sGH&#10;+EPwfmQvVDR8M1mQS8v4H5+0qpwJFXpouFQCn5XguuMHbSW9pNtAoIaWKdwsm1BNw9huFiO5eB4f&#10;taI1EDtIXMjQgR0HK8vQYKitLq8N+ZnpqKsONtRWMB1SnFtKRqYXZ0cmRwfGBpdWV2KpOMfrnsMH&#10;Q4w6hmthLtFoR5gDeJQEFL44Y8M1gWrBx0VFNC6vXbl84eNP7l64GBkZz88v13iKcF6EpQCiFCj2&#10;+Cn/s1lSHVjPzOtSZnuYQFpawfpwAf2fZSnvUlExjkozn2E27K+ZsS8iAatv2Hn8RCwRgUAIn1L7&#10;04B6jjzoiGSBDCrNTk91tDYzqfKv//1/fvfDz7FJBYU4dvRg99b2s489ynxbIp45dHAXIPm6mMBp&#10;ZnE5i/wlnvpAzY/+4rvN1WGGkhjFYvuqwgRoQ7mquHihqCRF8oYrfVdnTVsb+C8SfsUI2uZyS6vR&#10;azdvfvL5ZyCudbVtYNnQqJHMIiWidmDhsSFph9y/3zc1PcNfMXkByKYCV2LecjFErCSXS23d2n7o&#10;0O75+Yk333zV48n0btsSQsG4oqy1uWFnb8/hg3sfOX74xeef/dVvfOXwgT2jQ/2YgX7l5Rdoncht&#10;hxIWl68kcIEkHVno1RBmSormF+befOv1xqbGl1/+CimmXPOkeYxYhuaulJWrqLMQgg4FfyTPa2ZO&#10;03R30uymVIYKc8+Onf/u//g/L35x7l/84T/dtb0HasQX5y/yOg7mcuIlJCHUOsQZKLYodi2TMShr&#10;Jiqp0HEJHv+FNJapDprqirzgFIGExzg/bONMu5Bg9Yde3+FeBoVZRbP55b7THe6Oe7YJx7ltUghR&#10;hoMpSXM/6vaQdW1Vbxg25xo2HAT6x72122ubcesXwUdCJPaDhRf6Rd/HXtfe1gWSzS/9uV3pw/Ku&#10;gBmq8V3gxQnTs/fC8RNuuihPHC0upab4jkeWjh3YW16CyWueTAUwA9iK/7PpQDj6GjqSvl82jx4S&#10;robUr/hwCIMRFEQHVsLBNhxWNDs/zyHBg6CyYfKUli61jvFUVSlB86SLQVVa11BP10SCTEWe2jqM&#10;PBBPpKeBhyQxDtpNJhIjMK2TOAFcSVdTUvECAAmWFM3SzPR4M+sbc4vLcdaJqI9Z+E/ILPHRUFqa&#10;m5+hyDCPItLV0vmFJSgAGJheunyFqfxTJ47B7//iwhfMkTB7AHtveGSUyya1pDJgGVE5MTXPw6KN&#10;evnKNdYeoRRkGCYCQj5burvv9/dTyhM1ycLknGL2S5RrPG9rmpvhgZsAK9pob2uCPaBBHW4nOJyk&#10;d1JsXAYJvP/T3/kHxF36RpgisbswyOO1kBrDuUevYoP77D4eKcQ+qv6qmrqyymB5FQlgfnpmhvnz&#10;2upqGTEZJGuwslaVqO2Wc4CcqXuXw26HMhdoOktBhRdXPL2Kqh0cZGIPWIQ1mxmBoAWtmXAVrfJP&#10;k86Udov4Zmohsou09JBe9uWPHd2Du9DSyjwPvjpURwuGanE1ziG7ANxHdkz+RNhjDQE0Uh3Dj6Tu&#10;YYz84/fed7Jl8uJALZQWtio1Xa/GhDwk3JU8FSffoOFnrEXhJBFycKnLrVtlk18rKSbSQAXbEEBU&#10;Xgo6HA4F6sJM7laFa/hFTK4IVSEwAMKWWs8sRpYnZqdHJ8f6hwf7Bh8sRmMzC4vkM9QKbVu6KHqq&#10;asPEA0Ia2hz0wFcjEVlFFOUii4vEv3AwpP9SJLaIici53x9mwhNtDFI56c1zxEmfXSoMbJBEHP3z&#10;BbQVVmPMwRP/oa6j/lHLHALFO4yvQAW9Jo0jMblUDBS+gR/nvtNnqHvA3Ig9Ggq2bJWHMTk9w5ZE&#10;mmFsdKi1uREI6/X3zv1f/+nPf+Xll1968Vncfpua66AGDQxi6ABAUSuhTqKLZz1Ccsf9LAV2C1z5&#10;+POVWWhdMC+kHUfHPKEh5KIsp3YgVNPaVtfa6q2sSOLfDWfQI9vcgeHBy1cuz83NSrGqoSkMCyLI&#10;xG6IkhLPRiQADu7bNToyOPAACnUGMwJEA6hjNCS9DmGSXwg7liDJtGfPDpp94HvHjh1qbqp/5NiR&#10;v/Hbv3H2zIljFDRnTh0/dnjXjm3be7YEK/2ffvT+vds3erd1PXLsEPVqEmhetZ8bQ9HhZwJoXrCM&#10;L774/M7tW0ePHqX1QzbGKmeZUdmwSGkrsrJk5mmqi+50BkGgBIeDi8g6j5JH1dO1NZtI/bP/5Z+A&#10;zvzDv/t36VelIVLFYlev33KAlUZ5xFmFOU+2RRGbZ9mQPHAcEIdkkWxEcwsuGocyKVK5kJjilzaj&#10;Va0CwgvHuQUIEywsnOuu8+Nqhc3sS/9fqGBc7VJAo/WzOkcdrGb9FN7PhSfrAuktXfAoxB7r7vDd&#10;VDAFoM+6Na4qKuBrvwg9GjJ9CNvb0fEwUFl4LIB1hRCpTo9FMj6/u8jCv62R5Xh0fNlBpODE3zph&#10;OZs+t3BLUM9m+LOnn3hcUacMDxQJNkY5m+Jxp1BAXjs2Nj74YHBseBTNTXYXo/7Tk1NElZVoDLSf&#10;BoZjuvKqRA6eO+kJ+npEL0ZwkO5jloXsBFEMxGohW+J0ICViWkH6/B5aEhy2MqRScq1kG6kuG1rn&#10;CrV4YLXVMKVc7qfOJlmC84Q1GExrip1oAt051hXdLyoMmNJFGMchqILYABcJTRuBaiaKYrEEMejF&#10;l74MPrRt65aDRw7duHwhs742u7zEp8OpCA0FMMOuLV3UcBcuXGBGBUF3cjhCWv/g0KEjR4GSYO9i&#10;QgUDYu/RY0Sg6zdu7tq1h549iZSU/cVwU+zR+W+SN1IClIPBRldnG6uT3IOynEEfYH8CNs8fNXcv&#10;bfDRkQGOG8J8Io7feJi7QEWJ9YhY0ZLGgXrFmKGHSRVeviwQQowqUB3mrB8bG0MBhWoVkV23aDaL&#10;dEONlW9oCakpv5aS/FQqzmXgdJb3rnM4jk6M07dfWFxJJkFg2JpM7wFxqu4psD4LCLRyFFnbmm2u&#10;Gorr2aC/+OiR3f6KDZpGPHW8TSGawSyLUvYs0xhHequFpylMm9iztkYxJEf0cn8yEv343feRy2ax&#10;cHMlj0bfm6jjAh0ZRXExrwONgr9CGI7ZRpSwOMZSbDrGAQLlPprWrIbaUBke4y1NtCWCDXVVtTXl&#10;OENUBVBn4l0z+XXkCSfnZvsHB+713x8aHZbkxfLSDIymlWWMONq7e5H/gqpehmlpKrUUi8YzKdQw&#10;b9+9PTExlkAYgxkxfDu8XiQ1QT8xv2Sp8vFFmqI3yWpjlCGTzlIhJ2IzKJwxYYuoRiyaADZmvzES&#10;S3VaG8b+TFdlTSlB2Fg6oziuTosiLY0C3NEJE7G1vC8U3nvmDFNMNWFCJ/0eLR0Vm8XFU7OzZHO0&#10;bQYG+pnNBFBbihf98K9f/frXv3LscCfDYbT24IDMzCjqY1ZCkWjyNOvI84E7lTMKwLEVS1/8/DwE&#10;fFZl1utLFxdLnQZp2PqGcFd3SWUF0T1GsihLYN/SyhLUZ+Q++bBM5WD5CfrO4F1nRzM9K2wb25vr&#10;Hj19fGTo/tUrF4CuaIdq1sFfCltwS3vTgX27Dh/a+8orL7zw4rO9vd3Xrl0+eGDfs8882dLcsGP7&#10;th2922owTgxWtDQ1hOrD8pley0SWFv7qL/+cH3/huWcohlDroKpixbHPNSZsiI8pXJSyv//oj/6I&#10;x/HsM8+2tbQQa6IMpmilMdyG9LUH/3L+zSnG3XNCG/zDuboSEchJHMgk00cOHP7840//4B/+/pNn&#10;z/7aN75OMMVEs7mxrq9/4NqNu1rj6zSo1NqhhyBO+cbGanpNU+/iLwiW0sGqVg14G4Cb+j0KNIa8&#10;Sc9RLR9Jpxu7WueslQL6D1dEuM6NbdNCMeTwCu1Y/Z+ObAfNuZ+SqpjNrrmao5BpFkjSpn5hTQ7e&#10;5WHDf/OldJEWsX7BvbaIU4DwHkYfO0Ms1zTwxIUNh5np7tpErKEw6iXYGI+Ya+6TWDR0P1cInC7+&#10;uRexT23wu9SXXfWleoRvUNcgXHP3zp179+5euXLp0pWrA8OjVC1oPw8ODs6haEAeqpl6T4QTeDkC&#10;KzK2EkVceiUa1ThoKeA9Pi8axzEpSh/VQ1Nry3YWWW+vDPC8G2CwfDQaGQzT8MqSJoYWTDKRzUJv&#10;4XYRONTI8XJtWXAJG2VFIjBEYECAg7Y1eF8NkaccIUdZuUBDYIh4dh4yHqka43Faq5zB5C6zczPz&#10;K0uonJvFKvLS8BhKAGmbW1t6erqnJ8ePHz7wzpuv1zc13hsaAnDj1lAZPP744888++zFCxeJe/QZ&#10;fvD9H3z1q18F7wvX1x975ASf7OLFi82IIDQ14QbQ1bWl/8EAROnHHntsZmqKlAyiP7wDrQApx2vV&#10;kQtKfdhbjM436aBKcSr+VVSnS+C58TShKniPHDuOBn5rSyO8IM4HSjtTxV2HfyGapp6qVAiBK3kG&#10;YHyVQQJPbUlpOUUnZnlI8gKmkaRJtEDkVBOzVo9G0g7WqxEEDdvPZoY520WAQLiFLXS3r59icGho&#10;FCadtC2QpfahFKvUXvIGAhKgPGqoVTsAKohkBhQnuKT66rKDB3orKj0rK4uyaamsZqXxIOfmpyLR&#10;FRoyeE4yWqOChkHleJxeFYqfROTESuTcJ5+DZZAu8eIZbD3Vdtc+YKPzeQHYVOXQzqPegymCgQpS&#10;w7U1lU11mEzV0Jpuay6vry2vrQnUh4GcuCzOHdrBcBxZjkyc9IFl4g7Ydx/RJ+4fCwj5Fn4zOzNL&#10;EKYzgUqYP1BXDTcvt3Hz5p2h0ZGlaGR6foZBXs7E7Vu3wLtqDAchzPnWNpZm5pE1gwHMtpTm0Poa&#10;swWgPXhgTM/iHre8ipwGt8oPT62e9mMwVINrDMubZAfIkO4Zzwb40PSDGLBykAZeFvIP5kySnXKu&#10;eA0N/1L/7pMns0iLlhW3NIfZ9CKtqMntnZ6bJ8dhCzEHs6O3F8jr489vf37xxv/0t36rtbmabQ1n&#10;KJVan5ya4wDo6mqrrNCaAPHWaUXPi62VyW/r3f36az+nBCsqrVhlBBjKRkNTRUsrE3Ts5NV4jIQP&#10;yIGf6Lt/h1mEXDYDONDMZ4L5AAbigW4QzGeTxRvpndtpfNb337+BoNLU1Oj+A7sPHzn4wovPvfTl&#10;F7/9za888/ipJx4/fejIfvp7H3343vvvvfvrv/7twwcP8owpTLJQ9rN5Ag8mBIScZCzGyrx948af&#10;/Ml/euyxM08/9QRSGjD1WZGs3fTaBto6UOAg2jBVzfIdHx3/wQ9/vH/vgV/91q9yfvEBlyMxf7BK&#10;/RxreEpDnJPORmbIYED82XbE7ZGxEZi4HM8cnwf3HXjrZ6//v/7pP/vX/+Jf1IdDsHLh/iMRSg98&#10;aHT8+u0+XlaSGc7MCgYNhugRGCGrkCQlc20jUNpYijpySTAGP++CDYXYhiYXY9aNNslSiCIqwn4B&#10;uOkFDBx7iIPp8h0lzlAs27uiI9vZLQK0zdepU+7CT6EAcX9tGjbur5zIoSt/+D9ejlUhxNHkXtw7&#10;OkzGKpVCKGODi5lgNGt7ZQtmRo1zDDejP+hLL7gZyVyscsNwisim4vhwxEcc8kKhJpF8CFjcHBnQ&#10;CN3A61IcOW4VM+M6+os9EhRoQ+Cpi6kZXhawBN8//tZstOilxlk/PFeyDd7MD4ri9xNOyKlpk3DZ&#10;vTt3MNrIXeKTojkL/BCPR9ksEPfhiJIBc22IrNEv5vFRADEZzQVTOiA2DJiCzyWirKIBlRSjPqAD&#10;rdKP0Q7dkVQyNjM1juwIVQ9D6zGkjGm2UGClUqbvyGZeA3zhCQMCkf4iuc/gYkAqYBC8K9o6YZw1&#10;79m769y5zw4d2PfeO2/t3rfvxv37wO98IdJIoQNNhlvPLMrRI0e5bpDGunAtZzrVG8EeOV1SV6Oe&#10;kELhLJ969513Dh46yLw2YtuMlM0tLFM8Ufdz8OssdSK2uVwXTFQpvIgpnI4mVIlzJ+NxevPe44+c&#10;gKtFUAWq4QlzsYRW1hi9ZQMWVZraCs1TDJFelWNMUh0m9oDiTU1MEnsgB0rZzdo9stSTmI+OrILo&#10;ra1FKb5LdobxLeYtxcqA9dM/MASFZ2Z6kcAjNwe8PFgUIjkXViV33zHn+PAq5jjPjO7GB2mo9h89&#10;uidflISlyqPylwY4T4G/iT0xkQKD4XAjqx28lcQPtSMeIF6CPFhKj6sXL1cyWoxbn9gYCppgfZzU&#10;5OpJloD4dl50dSpqqsM4Gna01XW0hWlytDSW1YU2ykux9MIzZjWTZt5+bIoIMDVGqcKvMY2YYYoO&#10;0MWJ0dnRsWUL9kL1RGPEWoD4gfK6O7uRfGFSZ2o2+tJLX9u1YzctGD5de2dbV3dnR2cbk9OkwBMD&#10;D+LLi5g2F6dyK/OLPBRu3gzNiulJkDS4eXxkLDFhD9Y1QkzAPwd9faZNMEbEagz80O4W5jxCHQW8&#10;E4XYhCJs0MHTCIxmHQh15sAuzX6E1zcqKvefPbuWz8D9bW4ME/PF+dP98c7MLZBeM7w5ODAIsR2o&#10;76NPboyPT/3N//7XqqvoMEh/ljNhNU4dmaeBz3kI5maayTacy4GZK4otR773gx9DoV6lA4+zTXvb&#10;BhKfKEiur6dWVxiegHK2a9f2a1cujA4/gIrRVB9uwFBbNET6caAKLCTENH3792z35FN4Fr/y5eeO&#10;Hz30yCNHX3zphTNnT+/c2YvLlpdhsrU4dfbly+ffee9tUOxf+/avIasIw1sHDaUwcbikLFDNbDmS&#10;PTn0eH7yk9eY/vut3/zNnb07OAhYYRLcRFYDVyJEGACf5acCzJm+eOFSf9+D5770/JHDR0mBpeO+&#10;gg5ImAXGTdeEkqQ3IOUJAadpyoPjsKYynbT0EOAJHaH6mto/+5P//LNXX/2Dv//3IeOn4zEmS+rC&#10;NabNlh2fnrt88y6LkdBN8coNRWGEJFeFbHklS9QJD9h5+5DerBJHwsJkDY5u4KwHNF/iAIjC12a/&#10;x7bmL1UdmyCYw8oKQeVhc2gTzDCHU1da2Bef1b7ZTn8XgBzQYaCcxZXCl6unFDxMzNTmQx212vEO&#10;XD7kUL9fcNvsv/7/m0MPP40Lkq4v9Qumg3vvh2/tfqPvkQOvECol5qTAjuhNtwY15FJfWwtJDtpI&#10;GE+hCSkzbJxQGGgT/iGZkWJmxkX/I7sXxCeMPoFEQSplagI0qslmgMeCAGtMfZp2cLWgSE8RRASW&#10;AbkLfASwN314MajzE5MTEk4vL0M+e9f27fv27EKRhwl9qiawOZgFEB2dFDhteFhgdJdI7VG85eBy&#10;SpKSPc3noHHRDYjHIkruGVRm+hgbiHiKQUZSJYjRKHhVVge6tnYRvocGHpw+dRLrQozV+4dHeSQc&#10;zsRXAg/nVUdXN2RKKvvebdvfev1NRn8AHvlYUKvhUzD/jjz2wYOHgCLp/YDC9fXf7+3dDi2DljUS&#10;8YQNMi1NyNhxzd0lpuzY1uOAV86DVCRG3cPT4L4ps+je2gNdB11eulj8J0wLIie3mxqClEX6gUA9&#10;GhXKw3yX3WZ1bTBcTwxCLwYAlNNPbpLq6pidiyjvNNb0vGyN2oO3IV1LZYrFH/Rj8V2E4OrA4Ciq&#10;taBQtAPkPMNJiKC1xrYK3kSsIcIne8yUrIwIqrQLlZyNpnDVsWP7khm6O3Ok5HrKVm0tLM1Q08mk&#10;IBBmbMIcH4oxdEGpAfIrPaWF6dlL5y9QxbL/dM06XbHbKq6i23HoEH2JpXisMlxd29Jc09wYamrA&#10;xQHAkXOL7vBMbGU2sjIxNzs0Pv5gZHhwZJgRZ6ouPhitI5YCOAlrkfXR3tpOpEE1dmxkDA1ift/Z&#10;3okaOZ2vlcXI4vxya/v2Z599AaIfgGRjQy1nBXOokcjS3ORYZHaWgQ58QEvX8/51m4qF3lQV4PNV&#10;07OqrSG3QomMlgOHqPICFPCyyNptKAQQvJn6525x5/C24MPzJ4hfEwdoxUjl3Lqtsmcyfzkx6RSQ&#10;Upzw5RX7Hz3L7AASay3EHkpD51db7J2dXyTFJwPHdwq3Dx72ex8wI13ym7/xNJUhGvZFWARlGfmk&#10;O7KOeC1WrtZqZ04Bf251zChr//kf/q93+wehqUGYYYGjs0dZGaXHGI/WB3x7d26rrvLfv3vz9s2r&#10;1YGyrVvaYFy2N9bv2Nq1u3fbsUP7v/TM44cO7txAMLtobVfv1uNHD9bX1ZDtAKmjZAWLhmFz6yGv&#10;R1bmP/zog8npSca2T5w8wW401o2GBCorAtAFshnIY8rUz39x7pNPPuvs6Hr6mWfZgTw+VSpmh4WZ&#10;aDFSxMX+2ek5vnVwcOiD9z6k5Xvq5OmWpmYT3lffhFNfK8hMRSQKJbNXLzxJVjBcQWAWdxIT+ahN&#10;OpuawW3+3//snzM08I2vvAJSjWciEtwiTVhlwHcOjIzdvNdPQaMHyPTo2hrMEH4joFItJYEuwsJs&#10;5sZpQDh4TRSjAvTlONZGN3jYlnfQmwFufDk+WAEnl2Liw+hkgu72VcCyfmHgZm0hnfcFGoJromzy&#10;DgpRR3vWXtCiWwEBswrGyh0jrzjegLVwCl0c12Ditd1bb75sIdK5ysg+bgEetM6ywX52smxelImi&#10;OiaFqcu7kmwTICT2KLclN2NJ2OUJziGXJURT7EKe1nMPVEaWl1hO3FgyBvAbHrQUGfOI5Zdx6Esq&#10;lzlh5kyLcuArnE7UPZK3lx8xp5SOIeIrwGw6meAPaJbMTM8SbyREmcG3Zo5+Pl0IAtLRY0cIV42k&#10;j6EQCgs4M8DapfTnY4PwQEeWAHMRLG1w9ASOlaw3uF2iNuC0XcGYRkVdOETIwUYVTIixNXX1bcgT&#10;mUFykPo6rKRCzGkwBBSJR69cvwIYvr1n65lTp2/duXfz7j1dVZGns7Nz/779LNTaphba4ZDZGusb&#10;/vg//MfuLVswV2SWVX5xxV7oaue+OAdyv3fvPk54guurP3kVVdWerd1LsSRnjHEypYrNMzBZPew6&#10;l/fu7uUgIpElTMQXRZviCmmnCYc8fuxkYwOXWE3xRU1M0MM2gGUBuG9rTD7wHFekc7h8A7iTBgZD&#10;tXS3SQQ4VetqavjwknKDTgD/lPEUm1BRca6rEEeAB6WnZQEJog5zcJDYF1eiw6PjhIfZmQV6EX4s&#10;lDghczL14YfcGLYldnII5y2cv4gM1aWRmmlvqt27tyfFbOviLNNe0ExQqGSJLy3PU/cgzUAHSMLe&#10;5jsQjccogKDgB/wVc5PTF744z7NhHabSKCaUBOsb23ft7tq1kzAzubzIY6fWKQsGUBJbBEObnkLh&#10;f2h0dHxqcm6Bdt08nUZakNWBIK5KIKAgs2BFy4vLdKlQA+vp2cqQ4vzCAoAbcCpJTUc7xt6tTCpN&#10;T81EI6tVlcHGhqbu7u2sU/S/pMFK4zwdR5UstrKM8Xh9VXXpumc9mvTD9MgWY8ZJQ5K5MAH9Nkln&#10;eRNLmbrEgEmeET0ywxycDLFtfTa67C8J1/xez4i1r7asoRDcRJEJre5RVeSj7kEa98Cjj65trBE5&#10;CrFHDQWhLyDLwHccsYODw3t27kaf6vPPbjBf/dSTB4qLUL0DxSpJZzyT03xbUW0dvRmJYatyMsKG&#10;ZMC83v/1X/7vgVA1I57UWykIQ6no0sKUN58+dXjP/p2d05NDzY01NGlOnTjy9a9++fTp49/8+ldO&#10;PnIMXgCMgP17d89OjX7y/uvtLQ2nTx5jxfLQkTBhfVKNIdbLlVJiUttfvXT53LkLjCCcOX2WisTJ&#10;D7P6OBewYeD2cNuJVbHVyJ/8yX+empx56ulnt/fuoqggp+e+cuizREmz+Cl69+x9tJTeeeftmzeu&#10;P/P0Uwx/sOU4r4B2LEWX6xVhA24u7jsMg4DiMw22srB4//btD9577y/+9DsA4rxusDKwb9fue9fv&#10;/P2/+/defuGFr73yMtzwbDqBoQLsJJ4mSZJsKcD0Zuav3e0jPyMzRbqLXxoP2QDUNRapBsys+e96&#10;NxZ15E5ixBzpTRkBgf8T+mftbCMBFMKMqyscVGg+2YWiSIxwF40MhVPpUFDqdL93xVChHnKdGKX+&#10;BeBNLIxNDoLgMo0luUpms7wS16BAZnAAoAKJrsSwOQtLCjMPX8dFn0I8NNTOdX7dN28CcYUQaLHH&#10;UcW16HXKGNTm1Hdc+uv+RpiKGDns7Jxot5xsiFViYJZfb29uCPgZQPbDBCNj4J6hlwN9DWlaxskl&#10;tO8vN/lg/YbSE74OcQdqD2wUsEmsBZkTXVpcIPFlpWEGxYCgSv5cDjHp6Eq0vbUNDS49LeN+sHq3&#10;927X0M9aBh5BLkMeWITpnAKhmItIBMGDyIeqQnxkNi83i96JxW31JqsqKtqaG7sRFAmUU/GgNYmm&#10;Dj+HZga1L3gcHHUmMaicQuHqQ0cObO3dKgMTRNArK0FXMOO8cvUawnMQiIhwTL5AaeMO3bpyFawP&#10;OgB6yaSedIzYaFt7tkD24Sjb3tvLLOaDgcGTjz5GfJJBUSaNEFxbW2tFde0M8ExAVb61/exZ5Tfg&#10;6O7dtUvKZBz7RcXplajUIcyTRYfVyRNn6hvq6OgSn4mlhB/kF6k0TPhRHT7uIEcYTywaW2X6hNjD&#10;eCl4yiIjM3PzUGx5G3Yjst5QsE0FT7+XwrOgCy0Fs5R2lSse1Xm668TxheWVsfFJWsvzsyitlZeS&#10;GDO8lecYo8WqC9POloCVXggtOmZMiT0gORKR9XpQOmluqllbj1L3cOKvRlMombPE44kIChN0X4k9&#10;WIUR1ok9tGE44BkXIRUc7H9w89qNulCtkdpKGsFBt25bC1SB2k4tL87RSkvEJ+Zm7j3oGxobmZqe&#10;RrOPDEhJDdRJvNm8JW3NLTu29RJ12OVoJWH8h7oTFWtvby91N57NYxNjOMVRe23r2Ya0D1uMxtiM&#10;qp+q7q6tWDnBBJO/YWKV2d5UYhVzl8VFHA/pMXihakXnltJLq34azBsl+Nxgy41AjzxJ7RThTVnE&#10;kPe5EtarJm/Xc8LWHOpt/QYR3KV17kSWRDgU94vFJRTV5vG4LfLgMDMxMpYiX5LTzVd28LFHGXGD&#10;89naWEtKCBYpzM1bApgLAMReftA/sG/Pfj7OtWt9BIadO1uKPSlOUY5ftHLm5mNIIwHK+lFSEjOC&#10;rSUEl24H2NEXkMLjMaSWGOFqb2vc1bvly1968ptfeX5s4M7CzOivfOWF559/hth0/OxJTATM6c0L&#10;pU0iHInV733vry6d/+xbX3ketLqhpRl8nDM5HK4DZkLPDWNTZpcnR8d++upPAMFe+vKv0CTSTWKa&#10;Bg8FUiETmGSRAwKQIE5PT3z3r7574MChZ555zslp8ynZsfwIsIzqNHSbtPJyQPx/9md/ytzEV7/6&#10;FbAUjhXmKLjjeBTJ8V7uyEVkDgwBLM3MDPX19d+5M3C/b+BeH1SG8ZGRt954Y7Cv//NPP/0Hv/d7&#10;owNDv/aNX/t7f/tvnz15YnZyDJ5eY11NHL8+xFTYKsbqAFYYnpi6/WCAKVHML5OynhO7mtLU8EJ3&#10;jDohavdLLQ5X9KjuF8EX2K1Eccj6HC5/c57ZlpboFNautr6IK0Qc+OYqCdekcaxZ17Zx1YMD5QrB&#10;xg5yvs/+0BUf7suCgUJOAXBzAeNht8YaOQ4NK4Qxh7w5kpqD4DYbOQUWuOsYWybl+HX6cm/0MJa5&#10;F3TvaYBboYPlqrqHF2+KwRKYhKlEPWifHwZuZp3McTXaXI9qOAxgEFCmZWJKnVkwHKZozMNHZT3I&#10;3jrJqCkXS/iRh8yGbDZJLlkGdku9PT09dbBVacPAnlpbW1la4qlRKHCism3B/QH3GHnhyiFuc2kz&#10;M1No7Wv6GuglzexnnGghN0sSPR+DYgggpAYeDKwsg7ngMMALwB0ooSWPSSVVPMN29ERDTDwA7aos&#10;Zk5Pcku4W5GGbOvp4RJPnzk5OTM+uzR76eqlbdu3wV/Ys3vv/dv3oE2g3cDNRViZzcG02WOPPdrV&#10;0QlKAVwL25kjZXR4hAUFytK9bfv7777X2tqOAC/C3icffxyoiY/Z3tFOSQSQGAw3ImVLJ5vKQQaP&#10;tg64u8nYald7F71MDiTyEZq6wjoREUabBrbbzh17QSTZp7jPcMLy2ehlSfFKA73qjPI8JRVhsQeJ&#10;en8AR6568qRZ2Oyzs4CYPCVJD9DEpQ9OBqwSVStWIUNKBEQTwcRyASgi9uTQtuFGMqMwNT2HXwUY&#10;FGxfPAEQiQT8QVpWm9+iFo9HpZjs2sqBJlqa6rd0duzcsX3Prt5d27qxflhbj1H3wL6YnV6kFQw0&#10;yTZkMN1qeXxt0fpWMhhLrLIsNRRS5Bnue4BTMu/IWYPweV1DE06ii3DkKV2zmcn5mTgEDDgP5X7q&#10;JHTFwcoocQSeZNcbampbGxvDVYgWp5GdgHbJZ+xo7wAe5UFCuESDILIaqaiq6OzsQqaC5TvDXZpf&#10;AMmsr2tsa23nClGZA/kJVJZy+owOPYBkSMObPcH0FrcaJtNaNBVgJCaLeyVj2MLHPGUlDBRoz4Gr&#10;rCEKQLIGYg2EqiFevgFaRBaONVkdbROabpiOaWg7BxbE9Dbfx5Mn9ugMUVJo7FsCFQRyThBiTzF1&#10;T1GmpPTgY4+v5fFYK0Erj2NA0rRKpX2zC8sA3eyIu3f7tnb3oC/Qd2/05S8/39DA0oCtxkmEnXt2&#10;anrFj9JgDaWCtB0tVvpYDCTVkh70+U6fOXXm9IlXvvz8s3ABdm1LLM9c/Pjd3i0tX/vGyzU1VckE&#10;PcwYWhAoFpKU1zQ2pOOrFy9deOP1n2Np9a2vvtIYqlAXo4xkLYaLB1oT9OhYI9CKr1y8dP3y1R09&#10;255//stl/qCO4OISWrKk/aQdLCTpha9nMF+/fPnCxUvnn3zymR07dgcC1RztNDKZ+mapqzg3aIu6&#10;wNir3nfferOttfmxx8/qVKfFBIQoKfacm/aCPIkCKIpeM4PD85NTC9MzK4tLKRzg44mp8fHI4hKa&#10;Qgf27etq77h04cIf/9Ef/8Hf/4MvPf3M7ZvXEd9CEzmViDJgZKRoQhqbiFZz5f2h4dsDDygBXODR&#10;HrApZjdvqbxX01FcmvnWaxDSKMtKPsgrJAHOwzUrdDE8OUdcU0TH82aAcKCCa907LoDTNbCD2woX&#10;B8lt1kAuhFgNoTpYBbWGQBWQ3IlvwUPfoh8yeRtXnbi/slZPgVywGXseshUMXdMPFwLSL8WeQlTT&#10;UWIv9zBu/VLgKYQyxzWwUkzBRtQGu2GFV3eXIipcWibKGrJiQ1AGQLRZryDmZMFR6hjx4Wlo6kBS&#10;6LAvsYeXugs4JxkM/gjYFe7YsbO3d2f3tq30eemJ1tXVOvFZ9NE5rzG9pqySnylUezk4yg+Tsxia&#10;HCgW+RQFro2jBrg2xoed9B1EZyi+sG0lny+tuDLOh7LSCsw9+UMYycQnGX5wZKg/5Ad0QdKUnQ2s&#10;xtPlU8txD/WVXH45uoqtHO3M9tbWxXk8h5DZDe7c3VtdW0NODNXtgw8+ampoOrD3AJoa3/jmN65e&#10;vTY0NIwSf3tb28kTJ9CX4lYzVYu4x5Yt3du2bO0f6HvjjdcpoY4ePUaTRTKmoZo6GufFXnhutMQ4&#10;7KFRBFGGLg+IsmFsE2FurA1UYxLJMKo2wNfW/E2aJARcXdJZ7F+9p06cbW1pxv2Ym1ILEI+lDWOV&#10;ljASyWkTuwYqEH8cO8hwA5QG3H7hp6F1SsqplgGlLdw1lC+JMib5Kfqucav5pZzOJnphlK0RLTbW&#10;K0NVyUxmeppTeWF5YZmJhgpfGdoWrGh5q1UUl1ZIXC5cU9HaEu7Z0rx9a+vBvT1HD/Xu271lz86O&#10;bVub2lpDBIv19Ti11sLiEg13Sij6HyCH0uIvLeUOQfC4fv3q5NiolJpisWQsEVuOLcwu37zdNzO7&#10;lC3yoYHnQ/mYlEHdJKQIErHFeey8qtFID1Z3tLQ1hOu5G4RYPiZmGE0tTYFggBN8fpGe0Sz3sr2z&#10;fUt3F02XxaVF/I2pQLmAzvbu1sYOmHtL88vLixFWj0n3wwgIy22Bwp5AkknMzo3Pzo4zjQOxBQtl&#10;Kr5ULArYyoxANRVcSQlyuXKSsI0nUj+8Gg1x0JZBS8ESQRjAOnOs5WzCX8YhESNHWjk6+rU01VFV&#10;hCqAFjqilGSKaIA6kByaqWiKvEmgUV/ZgTNnYAVwjnW2NciL0BGmWGdLK4o9xWV37/R3tHUhRjE7&#10;M/krX3miAqFnSURyDJUvLMS5V1VBX0NdEAhVMt7yUOeY5mBlBg2y/kZHC4T08mBp8YNbV9958zVg&#10;t0efOH3gyEEpssoaIy0nt6ZmTlnW340Ll9998521ZPrR02cP7NlHGZTMrEJ2r6gJMYeBVzkDVURr&#10;FIQ//vhDqsPHHnustbOTOYIMamzJBIkHcYJzkgRMsczrHR0affONt0jZn3jiKURBistKM0wHp+Lg&#10;srq/RTm5/ppLOZJcVWWEURLajT07eolvKE5Pj4zgyDPSf+/2lcs3Ll268NlnN65cvnvjxoO798Ye&#10;DM1MTMzI5G0eJDqJPRZOSEVFv/d3/s5Lzz+HzvwH77z1L/7w/4n1VnRlfh1u3coSUkAaKaFvmszw&#10;wK1qYfYwMDo5dQPMTVbN8DPkkkD+pXFN4+9ysrKb9ESd0ZvTznE1kMPW1NgTI5nPiySXO9at5WG/&#10;sbzDHfTuXNYf/iLwuAZJof2z2ff5byoV4SeqluzrIbNZ8aXAL1AFY7HKxZuC3/Yvgp9VSBZJnFWI&#10;vtcVZI5wYGB7AXQvXI9NrD8cVLL17r6szrJ/CiHKfu+qvV8mHbhAa5AkE7gEacVMmzJQO5mWwNaO&#10;DvDPCj/KXgTWYiZPyJ+Z0eEMJDsAX2M6nFBGfK6rC1Mq379zoyiXobHHL7TGSUYjS0sQ39AuZHiH&#10;6AJHnjDCtABVKh6gZAjUzTLG9WLbw8pCJoX4IgSILIcliozTPK5NMzNAr2T/uDGxHSAHQ1quDjJ6&#10;5OF/tKWDQVx5KsBXZOojeVns+0DImJfzIuySjCf4DxIjQhhFU0NT0+j4BFN3E5PTFEML84sTo+PQ&#10;ao4dP3rh8sWdu3fdvHFDDGRvMfDV0UMHb924wQQFhQJuDmRhZD/k62+/8XNKimNHjjLNRmpB16Gl&#10;tQW3PVA4xkt5KIODI2j+7N6+bX5m2laXJhF0eKAJhNJoiZeJBSPNerDG4/L4PfQ0Qq/3yOFjrc2K&#10;PYzfMEUBSAKP0PxfSam86x4kteVOSGstmc6GausD4Vp0TVJr68PDY1CXoWyRQsu1UntcCKd+2ZSj&#10;2hIayi6MFUhsD0cxz4bGqZKJqclpoEaGV2BWAFCEqgMgmB0dzU2t4Z6e9kMHdh05vOvood0H9mzd&#10;ub2to4VxTXBEVI8iqcTCWgqELAJ+JPQjnmiob+KOor3MpLpVyvSJq8ldmOq4e/MG7g6k/ulEBhTt&#10;/Pkry5E49VXOW1pVX49VMl6fnLqLlKXjo+upREdTc3dnJ97GC7O02dABiIdDtdAxCGYkppNz04PD&#10;w9zVto525JNp+E/RMZiZhoZCf6m1rQU2tSfnW5iJIKpP9lEHPZ6GeIhoAlGWWguBG+aZZscnR1dW&#10;5oAAa4IYt3gS0ZXVlSWK6PpQiOULXIWm9zqik/Rp1GuE/u9lfIOlr8xW443afZIuUfKmZps6KjYt&#10;y55y04yyn1WbTB0/Cz86e0wWVn9rR4L4cCSuDPvwLinwZV/pvtOnxLkuzm3paLJ+Eo0GYSvzi8Qe&#10;jjW4AAM93b3zs3oETz/9SFExVT5lmGY/ZmYiII3BYCm9GM3DUHQZSQREW0upxBNZnOXjxeZnfvK9&#10;vxi4d+u5554+dvIoOqy4AbJZIJGwjhFMIruDqvZn//k7/ff7d27bcebkGTI1KWGh5LeRRQmnpDqI&#10;9BUp//Liwo9//KO79+7SEdq5c1dVTQhxBq4CQSNTEODwk3kuxBrMdX7+2k/HR8f27z145tSjSI+m&#10;EKnZyBHPWHjMfSEJRwlSTjin/Egl5yYmbl2+9ukHH169eP7G1ctv/fznH73zzu0rV/pv35ocGlph&#10;onB5aS2RYIqBh0Jgw6QExlp1hT+ongGBs1gSG2l058KQU/Nr6euXL/76t74eX1W6yjQGUkAM6HFn&#10;KXdIfKgi8IghtUAa7m7fg+GxacglhCLGy0BLqd1B/wxBkMAhj07jHAxZq7ixA1sHvZ5yoeEnryeT&#10;fpH3hsy3NmExqy0MBPsloMxFInshVU36x3qHtlzUdSk0WjZLnwKe5s5+18kvVFSF2kh+Ig+5Bg6U&#10;e1h/PCyhFGPMZGzzT1wIKrybi38uPqkvY4HNXbOR/t3UeoHMxm/Z9VaBaehHQcUKpc3g6jI1fUkO&#10;RXQchzRa6GV9k/esZXu6OxncJAWERVLiC3B+wvsn96BHSFYRX16uRmWD4cHFeSn7+7yTk6M88bbW&#10;VplMEgQya/ikcR1gbsYcYyyCJVCJfp8EiX04/hFTOGKteVeEvOQKDxepDKYXuNyVBdx0xxZpXi9z&#10;smVpNVFVxOOrdJpA9tIozqziXQXXET1MxtBVA7EWuHyKNA2KQOvkdM5kydjAHOD7QBDgY41PTvFS&#10;iJaxwFBEo40EUQiqwptvv8UkaVf3VgwU0HoH/OeRH9q3Dybw5OSE5lu8vrq29pm5eUyX7924wcvu&#10;27s3XFtDnu3+zTvSSaUGwl80Elm99PmnPZ26FclkBhdYwikGAKRL9qnTW7s7RKjzFa8n0bnMcmBx&#10;S1jJXo6Szs52GYGm04RrKRCsrRkUSNok6zhNY0MBAFNbz1eH6yqra3At4WABeEFPmjEg0gRmCIGn&#10;E6iEcEITp0xOT1xGvHayvCO1FzeHthwiaRv14VrOAtBwwnxvd+fObVt2buvau3vb/r3bd2zvPLh/&#10;x67errbGMOLXxaCCyUgiuhRbnoutLCL8h8oWmCxEdrI/djjSbelEnOc9PTmBRD+7RmISpAocK7Cv&#10;1hBEWiEmCZ30FHPTLUFgABDSOuTwEDsa/QlgE7AUGIYQDRkiJjvA45LrDYdrYXoAhYG0YqXMeDP7&#10;ZWv3NkFngRA65Ldu3uHsgHpBF6ezoxt0cGkJ7/RlsyCrgwECiQW0kL4MfUi2A45SI0ODs2QHxZ7W&#10;xnrOxFWadysRuLUy5KalZJrZBBg0PTKJJFtCTR5RbTV6xpUDhmiPGn3JqQo7DESFjs0D2hazLVVg&#10;vbqsUAeONqRxydnxZK1WnEpY1GKNBz03CF57Tp4iOjGN8/8j6z8AI02vMm24pCplqZRzDq3Qrc45&#10;98z0JM/YHgdsgzFgMAveD7x8yy6G3QXD7r8fy5Kj+YA1jhic8+TYOedWzjlLlVRB4b/u85Qa//yy&#10;3KNWS1Xv+7zPc8J97nOfhqTvsZ6VVN/CUiAuBeW0G9dvgRfDtiAxPXR4h4asCxai8u4bHpkFoc7L&#10;zyorKxKR0uySxplbyyFQBMHaG6+99vV//ur+PXs+/JEPQcuhiKep9RkZjBIh0AFoR26Ebqc/+tM/&#10;IXx46pln9uzbR8fAAgQkFaZodvEx1pERgWwsuM5f+uKXKyurX3jvC2SlPAU40LDbaZtQAo2XZSVx&#10;n7if9TUeA2oCZx9/on3nTpJIMHfxT+PRwNzs2ED/7cuX337xxdd/+AN8zLf+5Wvf+fo3Lp07Pzow&#10;GFxaAmsl6KOJhk1bwkmjx0GdnD4qWsxj5XUkX5OSCgTPsmZk+Gjp4F9WcWu+dGR++4dGkWgEMLx/&#10;9862bc2CgyxrMIVHL+AMlpkQkm9ClEcW4bvf/35hSfm12/ckkw47bpUTxsANsQwckGUP2YbZiE1g&#10;9tpKKi6rUE3VEhwnqKO8JJkFmCSDlVlUISKctuq9Sx34eWvptN9L/kMydUj6JfMQqhHK3tn7/div&#10;P3Jj9suCgPixrZ9JZts/7nt+rNijzEiVYNMvcESDf/PhHIz7dXdxLtdx33fekQ9XjtLPJB1hMjFy&#10;N5U8A/avNgOTy3PUW+qldMxRnY41NTCGgwFyGPyQhHL4Hfix4RBpATkNLSLE5ewE6MvFZSW0ac/M&#10;zvDrPGsAUwrYom7D48JvbG7yZzgem16Yn5qfD0ZIbGKC8KgWKxPKFO0e35yairYIiB6N8PgqjBjf&#10;ZA5gdg5bLFfUUg5haormH6fT0MPQjRSaXqRTDqUlO4vKEBVHSOGE21abROWLEY+EK8rwuXrAH6pT&#10;rKzmqwrHSz916hRz4YDvwA1fe+1VPNOz73qeUWPXr10HLeSuaaTltA4NjQD6cT4G+/oxiZfPnb92&#10;5Ur/wODFy5fzC8F+qqh+ATUxpQ1FgdziEjYTPzYxOrS8vLj/8GGa0Ck7CSimXpgBbS2Egs6ODna+&#10;kksmisYZXSoWH6MZUlM+9MGfftczT83NTkPUq66uhL4HbMctwYTh9yksqB1kbXN5IbC+6auqby6t&#10;a/DQHJOa/tab50EkSwtKoig7bKhvmW0vOF4kFiIA8kEBMvxfI6gZIZSOOJK3oLCwvKJsemayr7+X&#10;juLWbc2kqESCNqQkwWVRVaNgQbDMv7I1ZCmB15GflvAa4GkqPbA8J+JgFojWKBYX2PHmjRvMn4A9&#10;QibEgUUDAlfa3dvbPzRM/ZYAM66JrVF0spFmYd/Sbcq6w3yHm0huUllWwS8i1woMiHfEByOCAXqH&#10;6aGKA10SmyPFwKJirA0vPj09TRhi0wzLGcCjNpGlJc208HjySOs0hJb5Gdw4djUN6gveC+1x/uSQ&#10;A2fC6aCmuUpcg/4pOFx2ttgUjAuiDsk5ZGpfeubMyDijI3IQ5GEEJ7U3OjK5+kymAYlvbtxp8h4t&#10;NysMUOsQBgv6FNYa6O9qv87GWNcUTA3OKaU4qhpks95NmMa+BIWO1Eh69rw37ad+8zdTGZSVuXH6&#10;+O5NYO7NuNr1fRk9A2NBpMM30v/mr/7+Ex//xN1bd2oq/S+87wTKrhqOm5rBaNjz5x4uzC/XNRZ3&#10;7mqhjZ1npQtU2kYsQjVl8wa7+Ny5Zx47U16Qr67VlI0oom9pRCdxiI5cIlHSW2+9OTIydOTI4V07&#10;d1F61JRYuGfGu5eF0FB2+aDu7u7bt26fOH6itbWdI813CLBs7g5QLHGrKMuqO2PB6deJxdD3pCmB&#10;iuDQ8AgnZ3Z2PrKykKCSa3V+YAHAL/U9kl/aUG+pMYkXSBVNgBaWTXY3EYNJCd0IBlWyXmKdJBx1&#10;1NU0JJ56AnaLjCQNnW8fI+Bg4j1++kRRHuXMyNkzp+gl4jEQ5bkODykQpNOlaJYiuvrnf/mXfPfU&#10;E09/7Xsv0WREt1qAYI5InrtTA4OVLIzlqANmgZ2VcoxObaVZoyFogK9UdkRm5fxYWcaq7s5q87WK&#10;aQ6DkzuS4zEPlMw5kkbcsZm3YDSrM+kPvd/WkN9HfsKZ+C3/x6qrwMZ3tnhnYtxuuZwth5fMTNwC&#10;WtHSlYz+9UXNOyS/7f7F3IWlNaYWkeQpWEKTJGc7d+zoBu6HnbtSmmTuCpCDSqmrI1DYgLpOPXAt&#10;HDh2cLdvI7IhdcaNysrmnPy8mYU5qh0NtTWrgSDa45wa9PcYLUzz32IovLA4V1dbRRXHtX4ojDDy&#10;BeQxDaD0ekfHx8j/WhoaON24HJNBpXGFzv0Y/V6a8qeJBp6hkRH+hTAZyI5clmnGy4EQ1RuUWbjE&#10;LIwjtfb4Kt3VnP0VRLfD0A0UtbCkzNTRCDoNmE+nbY9sxWEf+GExmOl+oNXMswGMprkGqSk3rl8j&#10;ID567Mjg4ABdE3WNzaPDw5SFFufmmxsb+K0PfuAD5y9cgkL93o9+7Guf/8Lu3XtS19b/7I/+aI58&#10;TIoMEeJFPBAaQRWV1TQDtXXsABOCtdvfc/cv//LPPvXrv0HD7cxS0JftXwnBnKXou7Y4N/sT738v&#10;sDNE0M3FwNLkLGAKfd0azHrwwBHGqeJFKQFAubPeTRS2QABo8rd4xJSPV5ZD+HfEwHAdkORR9ujq&#10;6uEE4SQ1Mm0D8EWwIx6Ysgd+g82PmWZ1YB8CTzERsqGqorqEUT6ZcEviq0HIUE11lZ61SGJ1GV3g&#10;aBi5kanV8Dy9dt515CbRWUqkpwKYoLgWo24gUt3UhKOp8KeeNJMls7IqoBJGI7DmyWQkmK9BjaIU&#10;L8zP37x5E9KhKnMrKzxIkFjY7lDJQdOWVhYJBmpqqmrrqqGJjI9Re5uGOlVWWkbZDZYBBcDJiQle&#10;lpAFr4YQk3qYF5cgtrF1QGiov9VUVWP08Uz0jQIzIkCNVjc5KRJplKPRAcAvQGCbn5slVeeyyX7w&#10;NEg4y+skYhCCVdg05qWOtGhKCsk5WBTKA6jPYp5UOxYnleuXOpjFdzrJhldYeKsDaWfbHd/k/x4B&#10;+lvRsQhvfP1v8h6RGIkZ4HnAq9nY3HniBMqpVDwaaiuIAEyCRCH2wlIQcIhulosXLu/dvW9+dhZp&#10;zrraYs2TILcAtFtP7esdZ+RiQUF2VRXSvOx1AYFsKhjx3Bo2k/6q8hKixhLMJ/6G3IsHCfKQ4/fj&#10;KW7euvnOO2+XVZSfffIsogUaKcdONH4kl61gFV1Uuq/mFt547Y0MX8Z7nns3vNUc6ktK5sQ9R65m&#10;lhoi4EVf98M7t27SCHrxPITra5cv3755E+WCm9evj4+MzNtwyWzPuj/Ni/Acn/lZWTR/84nULCKk&#10;vNojVBp6hZQEWANu3jSMTZdDLA+po+PbyEugNK3Dko+w/z1p6W9dutYzMnHzYe+d7v6+4WEgQRr6&#10;5menGZVN5u/qH7JE0pwHBfHSSXj7zp1//trXRFikSJaRCV1VXyF5Zwq6qgeQSDqrv0XcsnTLaGZW&#10;wRHmlsxbpKZlPmULMQOfcwiaDrPyoK09YomChSmy42b5XfjirH4yZnFG3zaXy2ySL+WSLgdd6WeT&#10;OQseX1pej+gHyX+xV9nyH1vplDBCe8Vkn5B7d3NEzhvJ8TvMT4GzOA6uL0eu5FEu5epGxm9L5mTJ&#10;Ss+j2zEnxDeT9+TksNUFTAebB/MOwMDg5Rgi0OpvT42urtM1SjSJ+B6RCGzp0PIKHaScX0km05LA&#10;3HcqkwVQtLJwOOClqCvjYPmmR1OUMukupjELASTQlRKblsulcy8EkThN/AUBAOYInBeFX3a4snqv&#10;jwwXxAhSEYO0yWAglWGvKBKD4KGSQFbAKwDfYVd5HeJbOKSoc6lSKK3jLH6XCo06WxLrSLlTEk1O&#10;Qo2j/THBLUPJY8vg1ShcHjtx4tvf/f783Bwabhg0LPQH3v/+waEhmkNIwUv8/vGx0W9+45vM72Gp&#10;8GRk7U0NdYS/eFpsJV0nt27evHH16qWL5+/dvRtamX94/zaeqaauRvwXr5e1IqznoM9MT+3auUPR&#10;G3Mr4us4chcOaTcfOXICEjerzGXB2dBkCud7aMJydEbZOdCt5RzG+RYUZfvzCZ0ZQ46+nsqbqMjJ&#10;RjCZboPZ28VFubU1ZU2N1bs6W1uaaloaKYKU5GXz/FATnpmfHJkcB8qY02zstUhwaTYF4xMPQcui&#10;rTSPKXkCXKOQEiSGGWbyNHtAOitcG6oV7LxS8gwpjecCNVKPla45/aRz84QDgCKkv1gKPdOcXFDO&#10;+w+7CotL/flFeGaqgKFQZHpqNhgMs5SM/4OfxlJOjI8P9A/Qb4iPbGyoJyPGl6DPzVPhX+G5ETWo&#10;bQjq/sw0g7/AWWjpKi8toZ04sMIotWk4sqwy0rRkSwCCi8uz5KME3ugQIuE2PTVB6E/kg8w6oCrf&#10;ioTROd/Iz86lvI0tIybCARHUkgWLeAYvKxpDbi6wtCRgVJoLbsykGAcO63hEHk2SkewoCZSz052s&#10;o26JYlkSZNCECgL/1vdwoEVtJ71Fjz0WR0uUEWzET/WGualoo8fvW1qB5ELYtw7mdmDfAaQ4Otob&#10;i4roPlY0zulLxDYfPoD1t1lYlFtVDX+d06UmcPYhaSj+m6FLQg/CYRAMynRMLyLVI0Apq6xAMuuf&#10;v/hlzP3xo0e3tTQTnQCgkxywOMaS9lGI0dyKtHTyfMQUG2pqtjXUL1H0HB+79NYbVy+cf+2lFy++&#10;886l8+euX7rUc//uQNfDqdExCCYI9mkkHYkR9GUQsRT6Knh6DEdOzWWEEomtqUBZKiXJdroadPiN&#10;wyWBDdI3GX2JGRtoRcwTh8JPoEYeheQrB1UfC4xwYzz3Ms8Ajd3hqZm+0TmS9CCtBvDUUz2tzQ2T&#10;YyMnjxzmXsSgRWN1TQNdiHxLSkvfeuftl15+BTsixBWkYTOFAdh6kqb1DeFSQ+FMmlqN0qZtoy1h&#10;p9d5DvMaBkYl7bhlM8I9pecq426Ve8O1XGuNcyGuBOj+SOZQzoUk/ZC9oivnuG9Z/1gS5nJewo1r&#10;S/5viwPtQLJk9cgVaZLcBOeukn5NPy4+q3X+6k+XZCVZbUmHI9/jkjONYTb/kRyjoLdI+j97UcOa&#10;tzI8S/Gshch5sh9D8/haFWm1LZoaK7U3gHqkJeicQeGFdSOxpIeUCi6zNQkWayrKK2njYNYTtC7U&#10;P5nxDOKRi4hjRU1NLS2dTsSa96Na4fT2+YKSWTgS1UQ2P7K8euKYSUAtrSdkXrwFmy89AxYsAT4x&#10;O1POZLfy8guLS5iPABlBAoYUITMycDykqqwRuxUYnxWlr0hN0Mhe0DUoBbfZlVAYxciFJZWFUJwj&#10;SmZaPE6Ce+fQsTkB7wDqVLhPrI2PT9BJff78RaJZ1h2VLPbW+9/3fsoKX//61xnuzgzu5qamF3/0&#10;I84OWgvEoBfPvU0CsG9357amuoNQvxrrK0oK4dJOA7f19ty6fglVH1rr3nzt9Vs3bgwP9C/NzcLZ&#10;gVpE7tOxrUkBIk+SukxIMkLyKqz+mTNna2url5YWcEzkPeqbXl/nntnZku4QCqsMn7kLQO2MCysk&#10;bkWZZmmpt7cXjkdBHp2Shc0t1Z3bm3d1bsPfVFUUlhTmJFbp0p0aH+kbH+6ZmhianxlbDcz7UmCG&#10;oPWCJI2m2/AJox53AyjPwC7WbHR4iKZiiArsajICIE7+BwrKk0Dfl6i0tKzcjQQPr8YlEO6j4TGV&#10;agHHnKfGcRaPmD7BTc8cyp2LKy2tHSRgjAsdHhwB+qKc09rShhYeO4YCTn9fH3ue8LmlqQUWCmge&#10;ksgLc7OUwpoaGyrLy/AZeJ2x0WE6PJhIitWqr685fvQwmjsD/T000nMzRdQa8lg3dJnXIBbsP7CL&#10;8WJYqZs3rgHKguVAgyE/g407PzPDiEK8FOkOzVmUrowdIKuBTcDSE0Kr5YCmZeA++ooItCVDoIPE&#10;c6APgANFGuBiT7a4syB2YJMIuyEMFhoayOb8VrJaa8Voxc9GzNZ7E1PAacEDbqTEvWmL0cSukycz&#10;8hjCobwHsyDAjJfyQlaOzi3QpBy4fevu4YOH4tFYe1sDJCCjYgnajUc99+8hYu0tLM6rrikCIpI2&#10;CVoYgRWeIJUMafH5vHCjc1DbRAuc+SIiPa+9+PKLn/uHf3jX42fPHD9eybA4jtfmJv19dHozF47i&#10;ClkYc3wHenuH+/vfev3V1370o3feeP2H3/7WuTdeu3bpwuTI0NLMNI2s8NPysjKdrC2yCihbiYMs&#10;QF8WSz4M4FeTF1QsgxieYVodMFPZTohxaH41bArGEJF5Zudg8QkgFwNBOqDHJyfuP3jAQe3t60Zx&#10;jtop2CBKuEwu4YDglpjHA5KDc5SyJ5i9v/BB/1gYtA+SOjZ/kxNYRB2S47dX3eOMVxEMCyMGW/b6&#10;m2988ctfoXQsq2ptNIxnZD/jxoAQuDycDNkP4l2m2S/jrN4DPX0j35tDsBBE8Kt5H/2p5hx4qvhO&#10;PXSx5GynGBlOCbZ4cf+aibi0IplDu2+7fMoSJfvauTXXJPTjH2J5W6uQOUFzcyalrSTN0e6S7sH5&#10;iR/PmpI+STeeFCBIonaWCiV/13jexoBIEhYErzn07JFv462x6da7btqjYqHrC9do4q7L3ZR1xNog&#10;HZv/Kv3/ddVKKT+XaiApuHohMHlBfimleKAL2KlMq4IDRi8nv4THYYAFBIGVCK1dudQTQHIpohC8&#10;EOZznCEX0LcHOsGD0pTlxHpjdRWKwG6WIBetqZ3yTAQla7CWkD0GpCWD4lzjjQjysGz4kpnZeQaC&#10;zC8scl+U3hkbwp7JzcMHUHeHD7vC+qifMoYkbxoqfzPzC7wiMwEAlnkp5Ae5X+rHGm5JdJ6aiqAc&#10;JAL+yl10dXVRFt2xYwdwFGE3bYhccFNT08mTp/YcOnT5/AXYMfy1pKVlX0cHjTIrszPtrc1f/tIX&#10;1uOrN65evHHlyvzUGKTgjlY6VhufeeKxnR1tpQV5wDlEe3g2xtb1gYk9uP/2a69eu3D+4ttvUtuG&#10;KMhQV4oFwD/sF26f8n/K//yff1yYnzs1Oc4sRWbvgVAzWIJTYd3MsntQs4E/psanAPiK0dhrbF5d&#10;J6NM0MSXn8tEHGQjcaVB6H2sC8UlAA1hKlEEhTTCACvH5AnSWzSg1xNUXNKJGkV78EIKpFJt4SRt&#10;xoY4UUcBHSXn0/Qt62rk/aXSiKjJwCB0epJPfkOk+1iCpBVSChloX38/PILmpmZhUxIRilB6IR69&#10;d+8BHAy4AwQC5L5lZeVkGOxRgoLxiTEbiFtYVl5G/MElSQ49RLdtCqw/sh9OIvECAD0ECVJmLgkx&#10;ZWh4e3bvISV68UcvotYFeRqRUKpNFP2oBoErkksxjRTD9Jd//lcXzl2E5wYoR1kBQgOmHk4EVGMq&#10;hybSqG5PDgapGxuO9h2o6BClYXAxHXaNRn2Y7mubGR74nXAoNMsIM+cG6LGrODn8PPbFoaKu1JqE&#10;ufUdHV3OIqvnqiASkVKHVUo6xGwBSPAXVYWnzy2L2SHRzZUUmpzS3vep/1DWWB5bDz1x+oAgs3VA&#10;W4k5j0wsXLvdPT65ePfWw/e95/20Oj3+2C5kX3xIlWr6mybo/d3ffreoqGxbR8WevY3U1+yCrNoj&#10;IQqYcBr6PdLXy8Bh5IIorhLJjEyO3bhz69iRwxU5fqq8OCTyCRKLAKwMzgcaFbPzoUBIpRaq3Btr&#10;KC3CgYF6Lg0tEu21OAwcXQDmWOLccszKT7RfyMjkdVyk7fJFfWF/stiuPAFdEwhlcSWMxhui9MjX&#10;YwsQMMaiAB2HV9VBiUdBm7q2Km97azN974Cl4HuU7oANVT4xQw7PiC/wYdkFJWl5hd977dzsMgpX&#10;msSRm+rZ2VJVVQAokPpfP/1bPAesDKaE4/fSK69881vf7uzcgYmRBbdYHUB7aHwa9VwqPQyM30zP&#10;Isii7ISPFJpvwBPbxxF5XLivIox8TxonxRBZtlUSkSN4UYTh/I617LimVGeLJe9nmTI7JekWTBHA&#10;6jq6Nb4mXFdDcyrd5aLYCVFxjIkk0mvP2WFYW/V/t+YOP3MpkctCtr4veMyhZ0qO7Qf4AjQJO8Ib&#10;aXY0qq+kDvaB8eWKeTB8nfRALgcFnxQMTZqi3nWXJz16X/eTyi8pjjpJf9kcFF8QXmEWDHKf3N0m&#10;URcYQzy00tna2N5Stx4PAjNnZRSQ9CI1q9QRcUDmIS6vaDBuYVHP4FBZXW2Yt9v0bcTEakMAci2G&#10;uhqvvwaoJTWdYJD6H7tIPenpKbEwOQnWkXlN8IeFuWFdq2pquWrOOrs+v7CACIkBAiQxE9Ozg8Mj&#10;gDSsFyvf2FAL9oB+NRqJbLzUddD6wNj4BFkXi6rwJxZfDoah5wANoLuF3Stm9HVxmSZ/8nTT4Hj7&#10;wBBYCcwODGZot/0D/XivX/jEL9Q11H3pS1+pKK8ANz506PALL7wwrk75AexhIhp/zwc/0Pfgwf1r&#10;VzfCwQf375w791ZTfbXNwGPgDs5+bVl+NJV3RfqBdkYMJBghuxTRgGmi/lBkcQl1ZSh66BEmYHsx&#10;RrhG1K3StuYWyFlUjFL++//43wTji/Ozfj/colysP1AAWZ74UJqHyuDN9HhkdXpiunlbaz6jjmpr&#10;mWsBTE+eCF8qtByg8ZwAlxvQliX0JUIHyNZTi3Hn8By4Vs6qkQsZupU/OT5JYghx1s1EwB+IeiOu&#10;8ybVFAa8wUcAYGAjyvHZvA3O/8DgEEkPDtyCP5lXNp/jfz/s6uKFkGJl6XmWwJcTE5NS9hwcorkU&#10;6jXEgXx/Id3FKOKoWJcGTRdoqNKIABF+MBaN8FL4D+o6u3Z2jgwPnzv3Nq8JCAmSBhmBCkRVdTm+&#10;D06IkJbZWdA45JJYKLwLdEqcJdcD33pqdppw5i2GbI5ymxvImENbp7CItRQDSCdZXRlUdgRZm0Gh&#10;jByVb5BGdXhlJR4IwonBveRCcNv0mncXsMIbcUncO4iihiCAaFEcUmrDGTaEwQBu196gpbO0VXxF&#10;7WMdProwmUSL3eIf5Hs4ecg9MK0x7g16M2CPvvCpT5U1yPc8fuqgj7F761HzPWljU4uXrt2bmFq+&#10;e/vhhz7wYYoihw/WUxD0MUseT7aWBgX/b//mu6XFFR2d1Tv31kJvNKAPMGGdjIMNy8lkguvc+Bh6&#10;15tgqUuL4FTz6NctzJIChmfgK3I60PrFxKhM5Gyk6ccqvbW5AFI4kxtGqRAemd5ACIxIMakMVTOp&#10;LptGR5bIlsG+82tsD9WWTJuDqIjecF4A30MDEP4etmwktna/ZwAeH56DFiTNIpFVlUEVP33Tk53h&#10;6WhrbKyriTG2a3OdVJi8nIqm5lq6xEMxmmSSJS3M+Neyyjs9w3e7RzUHzeMpzvXuaWuqKy2gC/qj&#10;H/mpPXv3Csr2pv71Zz8LeEBZkakumG3CZKY0G2yUhnbT3HJA43szs2KbKTAOPDTA6RSoF1HkJanm&#10;kNM4uy96irHZfU5a0PhcGlrKi/mY0a4lNLRty/doNyWrNPJebEO66J0bS2Y8kr9wJGYDkx5V/c1j&#10;OfvuvFfyTy5jy/ds/WtSmMDiIR3ZJMoneRUHr0lzwc1WsPMs1XCbHaf2EF6Er12iZFcobM/2s3Ig&#10;x5A2sFf1TowJXzvf6d7duSK+4BkZg0Q9sPpXHTfyE9q0caKaXUjdGxuHEmd7c+3Z00diq8uZMndi&#10;5eTkEP4Syy+hMh0LRUBg6J0fnJymi3AVhltaVjpaitpXnpWlefrkskiuQcYgLiDKDBIAjObPp2EC&#10;0SzCRCFx4spvUkVYXg507tyJsgC2imhLzaRZ2XRtogVDNzSIKwsPzMMeY9R0Xi7yh3m0rqK/4F1b&#10;JX3hF+nx5yeZWk0IAlIHZ4YXRzDF1LJom4XkTY3Ij1EhU2cFwfWBodDLQR3nzt076HP/+n/8tZMn&#10;j33mM78LCIRHRB53/779GFJUWlAynZ2eef5dzxEF/sUf/H5rTeXE+Mi5t99spDwPTJAAu1KjNVdL&#10;gYrRdqy9mzfLISW9gb8HJ4tiGDOYFRSjHRwKj01MTs/NDs/J/DIRhgyMTMD7xJPPENcLAyG+8KaK&#10;gwFORDBuyTtPjLBZM+wDATn59fgC9mJmkglYkcAimRfNmLkZhLRRNrkpBuGQGCFNMYfC70Qizjzi&#10;FZ55BhMqSHyMgIB/gKKOHDK+BxMM6Klj7kvjTmCeMS4AhjilD92ProG+e0TOaNkN4Ng1Q8FgAz4J&#10;hWRc0AKIr4EFwnAYpXFmZOT6jRvXrt+AX4BLr69iMFsDpbnhATTsh9mYTOWjElVaXAjE9/D+/ZGh&#10;AaxJXl52e2vLsSMHD+7fOzM9+fprLyPX2d7WcvTwgTOnTyAeA7BGO05dXdWO7e2dO9obG+sZ/UIr&#10;GvcFixq2AAvS0/2QP1E5YxwZLORrV67Sz4w7xlKzt4R2xuDmpYHQKVSmsVnyGSA91Bg2mLWxsLw0&#10;t7BAhMQ5zvak5jESB9cDy0sFCRYWiMCaVmRtGQaqI63I1GJAKehv2QJHNrDg1UX6jmJjKihSqrA5&#10;YoSuAFI4LV5NnDl8hQ+uQdvBQ9kFuWsbMeg9PDXpJCiBSAmGo8tBgrvU0ZHx1pZWKBXlZWQvrv1R&#10;BiEc9Fy78gDRoEqm3ZfjN9VWYvUn1SmsCLVBzPaj73znG1/58vk3Xr96/vzNa1fu37k1TyPVxHg8&#10;EKY6xHIyR4B0GZiA5gkiGP6WKbfjJQSFUi8/aDEzRx1UDSTT7Bp5sEg+/Aj0cNPdRihWUSHwxSAx&#10;yNgY+rtXr90eHhrkKIbIpBSZItAYBc5Nz8pZYoBwgGNMbZ/6P9Q/kcqUDWx6Sgp8e3a219dUkbKz&#10;Ghogb/p4oqlZHqkCigFaGB0qSXzgZ6Fcz85OIZWQn5myp6N1W1116lqctO/ihSuBgKZ1ffmrX+VZ&#10;o8GlKX/BII1iLk2gIqBBv+sSlMNas/IUVlFUQqZBzALTsDEMypFNnONzAb/qslsP3DId+1eW0rFR&#10;3IfbCW7LaG8YmU3LKlagSzPsHwzmdWuLgpUz/WbEjbqWdDyPXjW5Bx/93dyJvb6lm475/cgxJFtQ&#10;k6mYcjT3dvJxW25O21W5rG5KSaogKSS+6PsSi2GL7qC110+qZOQGniZTn0etr1wtj8d9XxUjnRR7&#10;E+Ngc/Q4DtJKJkQoyj9y+EAwsKQ3XvPk5CHJhj9ep/eFTjsqC4QbEN8hMc7SQMYzYrrhOkNCfbPT&#10;k9FIUONzmLghlaw02Ng0CDJRE5QGUShAL9JpqtTIUgCjkRVRquFqcCEcfyl1ra0T0QoC0eQFBG3F&#10;liSMEJmfGjzDulIpXMampycjy8swBSg9YBtIdMB3SRcw4pxHCqiudEkdhBNCkzsYokqWqZCzsw2W&#10;TBw8cIAC9qVLl0GJUEg8emg/YTfS+zgMxijUofNWUPjmW28tL6889vjjRbV1IcYVzc6s0DiyvITx&#10;bG2qp7kFl80JZSvIwZubt1Ko3pchyNS5cafUYqfGRx/cvTM80Lc4N8POb26oO3L44NHjMFgP1ldX&#10;xCPhJeYPPHH2GY1qjVJbE+hMZZgDaXJPomy6wAN5IqqslZVMsiM8DYhEypRXlpt+mkgAegBqKNJB&#10;WlnhVIOksdGATMBJWBcJi+cXUjlLz0JJAiqtD5GB7GzWyk/xn0IO7wF2SXwNZwO0CpkTjIip8CR3&#10;k7ARWoSiUYAtdhv0FGkvspusR4m9QvTBu+NILp4/d/niJa62trqyvramqrycAmV/b09310NS47q6&#10;mu3tre965uzJY4dfe+2l+3dv5ucx4CKjqbH25PEjaL2oSyVVg/aOHT34nueeff65Zx4/c5Lv9Pd1&#10;bdvW9PTTZ6urq0AVqdwQquv8b24SSgDxPXzwYGBggCo21fL6xsa/+tM//dM//nOeRElhKTEIVl9H&#10;N80H8ZoCJgeDyCgiBSIldvDyGfpNK8DKKhMIKLF46HGXj1W2wtOVqhDriQlhm9oBJmeyOfbJvh++&#10;YZ7FDpUzMIr87Xi5QivfthOIo7DOUWv/USuw8BhHuN5kBgAk+o4jR/KK8uAtNmAuPbCA5HswsTSu&#10;zc4vhyNxRFUREKJCll/ArhZDzkyBd3Z67eaN+3m5BbV1ZcWlDFPF9zhXB3QnWrCY9Onp/ffudd26&#10;WSpqWWZJfh5zQjm0Cu2UpGAaWBsKRTgAaOUSBTYTamZCU6cRzFDcwc4X6A+OQB9PRiaKd4HV+HIk&#10;Oj630D8ycevOw/MXr1y5dvvmne4HfcMDYzOT04tzK9GCPN/Ozo7auhpWixfOzUasYMONQyblmZle&#10;xJVweoFpqEiRTZMttjZWHN23Ky8zjZAT4IaJP9Lw2ED+AO4M+BYENEsUrBsDAgwniGNG9kbxoKy4&#10;KB5eaqcmW1mWCAdJMqmyFheXDI2MXr12Ff4Sb0woBhaBWLKCCdq/AgHpNeTguT1Esrg/5D/wi4SQ&#10;xqjWU3MYm8p25khU3jOkUZvAHr+lCtboYKACpT2xQdzG0KUqUnhk7uUb3L/pRpKZkWUM9j27O8Fi&#10;5i6kq2Y/bB4q6V223Ia7HDux5upcnqFisQPH9HDdbyVn87icZsvlON+jPMau00Il18ZkcBk/SATi&#10;kLpHL+vu3XIqzdlzvieJHG7FYSyEy6KcWzV0jkOnG3MOVMMqoXnEYohyHj24H34QHj43Kw8REwMl&#10;ElTpeKacZXizoDNoiq9EVrfv2VNVXb1jx/Yjxw4PDPRSKKIYzC2KqqAFVbsxe8mEKGMwXUnpCThA&#10;FaFh6t0SiSUl2gmsPDk9xb9wkDbSdfASaFPGU1AFC816QBc2FXEb5IKZ6emKoiJmdRKCM6mLzjak&#10;CgqYL2eTFQnFKKVgiJn/yUxvCgr4LQw7dRCE8En9qQiIrOL1Ac3gAosL/PFIkDj49u1buMCevr6a&#10;urqWju31NXVHjhxlLyQiqzx89Ph7enq5bBaNS8KKiLCHrY7FSbxI4/CCfjDE4mJrXAmAflHYJS+S&#10;GCMDNpnTFl2FFHf5ymXER+hym5scrywqPHvqxEc++D7vk089y3PmKsUg5OoTcdpmLZpzBQPBDuqs&#10;IAHkOMWxUbwL/Z1hvsuZnJ0cA3Yn3WLHc4yRFAARgocGvIkXKSgohkyIRweNiNKkkJLO5gkFI/S0&#10;APsTzVF1s1Elm/DzwE2DSNr4kbFTK6U7Es50kjGQmfEksBrqv4DhHlmlJs+zGuzruXPzxoV33rl9&#10;6wbfqa6sINCsrqjABMAxw/2SE9TX1SCEvIem9t072SU/+P53Vpbnjx7ef/jQvuefe3pXZ0dFWSnx&#10;BD+zvaOto62FsdDoms9MjcMXoCb9zNNn62qq6Aml2ViygD55EbHOPCl9Pb1wFugH3tnZSSb31ptv&#10;/en//oPx0VHrn6IpR6p5xPFSiBI05MHrUNbAfNDKxBYMhMLq1VpZgmMAXs/9Ur7Aw2QS6KFgYwVh&#10;TK2OJYto+DsHzEJReRizWQ5Q11Rl2WnLup3VcHHglkcStCJHIRtm0xs5yGCAYFwMHUx4lPdsejqP&#10;H/cX+6li4ntQKmWnSTfBkwI+1dM3NDO7ODE+vXvXHqiMTNgQCwXRJQFIvonRwL073VTjGpqYbE3k&#10;ZYCJ+rys3Q/uKqL0KZ7FyYkHt24WZmeRB5BJMGlRaFUKmA9jnrkdNK0kp6Oaguk1bNkahdsYLZqJ&#10;wCiAVUFK6cqF1TM2MT08PnX+Kio3/fd7R3qHJ/lnMLawnKbJB6k66NnRXrdrVyfdxCw/y0DgBo1a&#10;OqxQOukPzMqFT6/ailgZ6Aev52d525vqWxvqPfEIuh0aOQKt3wURIhJhN3hiqlJIfQqoITsH30gA&#10;hDgFWTAZHvyo6oqy/NzsBLJdDBOzUSBcC1ZKqomZmewEHAyxC4Ewz5FvqrBsrwaaEY0D86xShbJR&#10;qZloWqs+7UpY4hpwmS61STZRJjlfSWqATTqwD6Gd1mhsFABBl2pPNqPv9oYWVp15jiugV3RVQ4eJ&#10;yWckwTf9vP2kfs8aQhUJJM+otZUkvZtdlvM9Dtwz0QFT33l0le6N7JflSpO71Pav/YxzFc6XWFqm&#10;zMsBazhW/mobQ9drbjHpt7Yo6I+2vTEmrN2VF7CqjxRZRdu1uc66fi6MtjUEbwr8HHx6HNkU2Rl0&#10;eaepIW81ZOUcZAXJVwOEbTNkq+UVTzz7LCV69iq74dz5N+k2JBaiSRGhKQJQkBXib6Jw4RrxGFkZ&#10;8TfP+tadO0jm0JXpOIp4Dp672gGZMA9VFIOYnQPbDbcl4QJgfPRGvSkIHqC1Y4XzjbqKCspCspw+&#10;tASXiCOoebMCUHgY4IYdxsqQtQELsEq8u/RzpYLAq+XwVzrlh4cpRAxhu7Y1NRza19nT20MzKYkT&#10;mwvdnSeffY5LXlhcAhkjUSNpoLGnsKjk4qXL6CNASeOBqWDJbDroMSrSFLCa9NuwXQkJSbAApHgj&#10;UhQug64DMhkeAd395IGYVIzbyvxCf1fXO6+/9uarr3rPPvWsqa7FpQDBSq1Jk8YCJPkenhnPh/FK&#10;9OPxvcXlBTQKqFlhMiQuwKC1aKS6ujrHX4h5pUECnVb9oid1fn4JvA8evLS+0jKliOHLRqyCzt/V&#10;SDw/r5Bnz0FgL2C6sENEaeFYBN9TkFtIrsAedL0M3C3vC4UBX8L4T+wX1WjUG2FTQHzC69y+eaOv&#10;uwtSNvIPnR3tp0+c2NHRNjM50fXwPnUsaGl79+46dvQwTay4E5wKuNnu3Z3Hjx1+7PQJMh6sEI4a&#10;HIn6l+rXXg+zpwehu/V2wfjevRPqXiN1AgQUMDe6Bz40wCM+ilr18AinuXPHDuzJ+XPnv/GNb4JY&#10;Hjt8GIIWXfcmRktc7yPZYa8AlPKv2BADqVMR/JqZnwf5pW4goRzaRE2vFzUdKtvkNUAMOCtWAHhR&#10;D0PKbQr9hOfSkaDEUHbJgknW+xH57V9DUjuoLj+0kXuGsmONpHRNqIjjIckwLVFExDfSM0ObKduP&#10;HlXesx6T75HcqCva43viI2NTdHzPzczv3rm7vrYEnSpicSfbyD2OjpB39kHcbGyu5HRQdjHqLz7H&#10;Qm0bu869LE9NPLh5w4+KmbqJSUoTgJbCqeQ0eS8pDnJ1hGlYZIp3AKdU10bHxmCa9A4MPexhjM4g&#10;wzsww2xZ2Per8XXUBacWllfQXc3OkAvHXhs9k0gYr1laXrJjRzvTgknTKCgRXGHZ2O0kOIQPsFwK&#10;/PnMqEOZezUc4705HkU5GW2M9KmsQOSPbmxEj/gmz4DWBk3uxEe5AoYsqyBADBoxBGdEcyM3VdaS&#10;uRWXioLaBikbtQvp621CXWNkh1diLZmZcBoZjw3s5ioWGAjHvhHPlCITqN3CEu2lEBb0fupuSSJT&#10;vJLTvnE1nCTsZimKQ+QsiXDJB/Uslcy2aiFb6Y+5HGd8zVMkKWFWTEoafTWdWP3fpRSWaCoWEEHW&#10;yodScjJhNINyLa+yL1zA46QKHM8NK8J54YoUdyf1sy19c8mNy5Xsw1Go9fuWqZibUaOYeSPT5NaI&#10;Ql3iI3KBfmyLxuYQAPeyjhRu2Il1xfLuykWk1eLaosxlyQ0JzbY8uLqqjN1HVdUP9MJA90gIZjsy&#10;86LgRmPEOrj/6NoGQ+hxFBNTkwuL8z29D4OhFarbdKNBI9J9M98ZVFfVmhjaKFyL1KDoPV9BlXq1&#10;BKwaKpNA1HQq8IUFhVTabJyPekW5aiAd6vMsL0dAVtuft7g4p8QAW5aOunwFlWMuAxCBigOVFW5h&#10;YW4eJFnIv1mKzGykmNTXrxABTR4hhQjERVgx4qQHDx7evXuXtJtuFsbQtDQ3s9mWUNQ0X/L4mcfH&#10;xsZ6+weIsOfnF5AThXFX29DMoOTvfv9l5mxBwGFLcvI1A0m0TpoDNYvRCFNUkdXdBLfO6HVIQFBO&#10;wYaBG2O+aeKOI5PIjKNCpKeyMuH+ep977r3iCqd6yPe5UMIp8ESVLi15VsS3uYnTxzIidgAlA2xa&#10;yg95+cRjEWAyhkyUlMfZQsr0sbAqnmPVeFSMORNkaX5MtnIDZeYYNAkGTrCmfNuKN6ZDph6SNAwx&#10;/IKC3KJMMgaeBMmdkmK1DSJ2QOAMx6m3q3t2aqqsqCgWjr7+6uv9vb2ccCRQBV9atYbTj4IfZJZ9&#10;e3a85/mn3/ee55obalbDAfTqSXSaGmu4g5IiP1avr7cLwvvOzh2dHR3II8OzZOcxzoBm5vyigmMn&#10;j+UV5GMp2DToCnJ5MLqyC/3gVGPjo7imWCRycM+ezrbWK+fe+bu/+kuIBE+fPrVvx3b2LogP8YJG&#10;tSG+kkvTDxxZrhfOWCrD9yLx2DjTs+cXaZfZ6iTR8VHJfnNDXicVnQCh+6ybhOfotSeosBFhohIJ&#10;4hLwxBPR+cWTYEylFGK1Z8e9NvqcUatVWsV8yFgImRVujmvMQbI1jSkj0OhUPMgmYtjwUtZu2Lvb&#10;X1oU31irqCih/IcMHhVENMXCq+sjo9Orodj0xOSRg/ua64pIVkwm2AaXeVMfPpjo6R2GyrKtvcxf&#10;kIlF0nctSiIaJaKh9RqbwdDVixfPU2SBrylEjSIQTJgVpn5HJWW1FOwfHO/qG7t1v//2w4G+4el7&#10;PaODo7MT00ujM8w6pxqfsnNHR2N9NTKchHgqAHHYCAMZ+I0mI8MaQGtXoxK7VkXG015fQZ0/KyWR&#10;SR62FvV5NLUFl2SmE5XOHJ6HhhR4vSgBwgVZXgyWFPp2tDaiwEeJGIOCU5eqHdbThkWbFpFTM5Lx&#10;0ogPzQRb4wqgddN+ZXmnvCixvt7FTKzFcCpL5CDOQ7iAsTNWElOmHPObDgekw7Dx0HVQDOKqoJHM&#10;rwQZEufxpWO6OI8WB6IVQVVVkrImXO0zzrCxInTKnDfSkeVLK7AbbKCkx8gaLi+wiMThcKYLaLZZ&#10;V6dJiuImWuXIkL2kF1DSINut33cKAXo/a2d2QxQMCtR9C+MSdc0lT/JGjvzGz2h6uolni0Rg/oXf&#10;tSdoyY1WjO5L8QjMp5vsgs6+LbYrWG6xsV1gaiK6artWy5LBkXw/KeYha2Q+xqV2yhIdu1qeDSfG&#10;/RCwS1odaVHemopxNNzcUF3op30xL0rThyY3pWJ5F6GDBEOziys4BDo3EWcj4BkdGRrq65qbGL1+&#10;5VJddY2mlZA0pzM6uGAJHfrNVAhZGX4/dW9ELZXIxhMQZSnqUNympkdshZQAC8HCG6KYOj4+LiEX&#10;xHiQO4kEmeRA/LKWoHoQJLvQgqjPhUg9NbKGuv06FzM8Pg5fZimwQlGUKijiPfMqRK2TmTEZmrQQ&#10;CUmyKQrqeGu4V+RbwVAQ8nRXdzelDbpX0bzsGehHxWpkbJTVJPd47InHr1y+zMN77PTpv/izPxeM&#10;nJPDAKqWba1/+7kvzgfiE/ORwanlwcnFiXnmeGPmedoqy1LsRwhEewotA7yAPJNwFif6DoOaNeZp&#10;EX1jNgnfuBu1ALzruRfINNXxkJFB3sNNYp2Mhalk1RUXQTmAQjgqwNPWNSH+JbcEakAoR8MpzlMW&#10;kdUxxgNWAGwEmocCc7OICk80U1JiOcQFJKEqCWsmoA1MN3KLSXB7GC6GA1WYY5Q5qySu0bo30Ns3&#10;NTFeWlwMRS+wvPLNr3+TiUwdba3Hjx05c/rU4UP7GWNRWVF65syJY8cOHzm0f++enS3NjdcvX6Jh&#10;6Ikzp/bu2YWNgGAFm/zcuXeYcL137+5jx44SC+HMsLKweq9fv5bjzzl55hSSjvBMHHLNVWJDyGAQ&#10;Th6fHkfMla7+tmbN/kPx+1Of/OSd69d/9Zd/+cCeXVBBEbtlQS5cujI1NY1xwUBQpyLz5PaoGHPL&#10;U0yIm55Gp8toS7JT9qHFIdcT4GaMXim5cqxEZhLn351kh8cbamLtDhoGqDkjij3VBaRhlC5+VK3O&#10;AlghdSq0UFYzUSe1s6lmn7ZGlVXnNa69sUmNnvgSKev6/XsLKkpjG4lKJOWzsHdxXhRTQz8ogwKQ&#10;sJseHz994mhFST6cW0JYm4Qrd3gfjc3BcaDnbR1lefmUAgWb2bxsEzWwWcVsGgS/r146jzoinV/L&#10;i/MQQEaHx3jCdGbevvPgyoPxman56bmVxcBqGOafMm/vRfLuAAD/9ElEQVTKy9ymBxpLTXXR8SP7&#10;Kd7KoxEV4nWYKSDiEhOxchFNZKQO1X7SDskMpqcc3tPR0lCdlrKWyy7nxJMjRSMsl+JxqbFqGdib&#10;0CJprM7Ny2qoo6CZV1/NFFm/TaJgMAWUF35QiYOUvz30v8ODFWXJGGUSvlefOQ16qoerEq6gHNqP&#10;Ew63DgHFCqZtyHYio8Oyil5i6qqsjIgVvlSKo4gvQSLlFVFERNw1EKGtGuqDTD49qJpjoQdPSuVo&#10;dQJDpRcvMMqBTmIVuvLTFtxlREfbDs4NKMx3uYPZZP3HpGnlSKgR237QZZo7cKUll+G5mpBylOTr&#10;mHYnvtixCdwOtuuwv1KD11xvtxXdh3a4XIGbr+M61u0Ckq5H7+A42hZd6UotM/OIUGWpUvKFjP3o&#10;vnYpTjLRgaNoDlYRs27HnBySjwiHEUNZQwmBdYYvk8enLjo8n5wx/GMVezh6qFlgQAf6Hvb29HT3&#10;D9AEA/YBEgvYxqQtUnN+i4Cc7guyEKBUSnoQqTBE8MlIbAibsIUE4jy8qrr6lrb24YkxeGxAWGhu&#10;qeZkoQrsGFKKcCAEmxlfTxDPE0MYjMYCARMYZYES+KQEgZWGlsGpURuchPRAYgF3rQpC2qGkjXk8&#10;8NlYKNoxWU2+Sa7NhJucjNyifERectSTBME2LQ3P9973vptQu61tGwUYht+QlQWCzDnLBGAgQ+Aa&#10;jh071rl7z2BPL4+SVkJGpXzxC1/Yt2cP3N0TJ8+8/uabY1PTnrTMEADORtpKODq9GJxgbAgJ4MTU&#10;aoiWJ8rV5BOZdMmpZw4SKZGp5AzEUuE2uQtYVTRDcjE8JfjhwtyYzWXUNppmzPdkZtrGsDjCSFKA&#10;RXgm0CZXeBTOYhLlfJ9tgY9JIrnagpKwxZlLFE5EC8XmijVsGA9vKZ57NAadww2TtxMhsAXXHlhZ&#10;5rahlNCgpIouiNx6Au0A5IoRBUJKoHVbC9/EhjbW1z/55FPPPffsu9/9PEKo/BigaXtbKxo5IKe0&#10;96JWcPfOHWpcba1thw8d4vkhi4AeKD4fbSJQsqPHjhUW0kwaoIkExfIH9x8uLC12dG7fuXsXJ4fn&#10;AQYCpRt7xRamqXR6aqqvt4eST0155dGDhzajsX/50lf+8H/9r8P79v3khz9UXJCvqSoWRoaiias3&#10;bhEtcRagE3AO4G6wY6jvMYkO40tG7LyCC+wUAGLf1JEhYAVzSLss/FlTrRY1QCZc3eN6fc6AaNZb&#10;iAX/dSfNFWntNWWY9Fenz5g8+prjxF8wX5aKq1uESgB0A1p88T14OPogA2ubDQf2FlWVr67FqitL&#10;aaTlDGBBwXggUk5MzCzML81MTT119vH8/Gy+TcJDIKlSU4r35vWB8dEZjHdrW0VuHomnhbI2f1b/&#10;kRSm0g2kZf7hb/7ywa0by3OzyD0zIRHTQkBDLMIIDOafF5XkoZhG1YPdSC2KCj+fjNDetaOtvbUJ&#10;eWzwTw4n8JfRjaGWiSCDCgj7DaUm2tHxCxVl/j27OvAhKqt5Nng1kkobvaYQyepeG+C/m/EY3oWQ&#10;he9FQgH0KUivpZPDzHjIEZAdVIkUJRdzQ8zEYmoyMTCCCh4iXDkLyKECeQB61FAK63cGehA7gKAB&#10;Wg4JivyudBNQ3IHuin4eQQVAPFINZPe4Lh4w/aQTU7NdvQNUsDTpMhgqLCmlf965Hw0TsiabZBRC&#10;bKGwxLaP8mDXx+nKPPaV+zBDrfPnPE/SDWhHOXhO68Gl8INAz1Yc0f8se3ONQHaPek1LKrR+ttMM&#10;+OJupSXodpmlKc4JWUjk0iA78uYWBZ25f3fftx+0jMz1/shEmJeTV7DkyblTllbe3lysESrlxeXg&#10;7U2lS0Bo7UuDMM+f2FDXEe8CNWGYZO7i9ID3aow0xUQMGk/Dmn5EtQeWYmui4EujYmVZITJYgFu8&#10;N+Nkae/hT1rq6FYGSCHVNq9Ae5aIwErRPClUHpkjQGEbL8KUSAokOCougCIOjZJsS/B5tdfZtWGC&#10;+TG8OT8DtgTcynVKbBddUZOgAc2nw5Uv2BtgTLyRWlw0lqxA7YUlZcWIHhQUMbWSnYkvZQmgfoE+&#10;o1UKwKfhx4EgTdnA9Yz20cgaz6ZfAzM3m+prIR6jyJ6blcn3Z6en6murXEiALAdS15w5POcTTzy5&#10;uLA0NDgEB2f79u3DwyNQ42gGgigB2H333n2W0sVAGv5LddYySxZ5aTE2Pbc6OYt0zTzdcvhhBjqw&#10;/urD8VABSkA9JdRj+hBQGtwmE6be8D759LvIewArWRryHnYaP5EMjJSVK9UFetfsGdTS7EO+x1j2&#10;tOliOOhuEds2iTJrM7KgUDvQ1FRzqAVj9isKADljXKvzPYqq3DEQmJ5CDzzxKCQEbC7Xo4R7Lc7M&#10;Oxo4iwogGfFg/G2t23Z1dtISQQzP9KH5+Tl2Emh+c3MT1A5sRHcPIctDNve21paOtnYYGFwkCpJd&#10;D7u4KvpPt3dsp04oydHVVeYm9fT0cC/bWts6d+1EtYFjSo5AsMUwQ0BKbNDi/AKhEAEO08EP7dtH&#10;avLNr3z1h9/5LtDGx3/6o7t2bMc0cQv4Bp4k24Xmp2u37jDBSS1LZJBeHykUZF98XigatuhSpQjZ&#10;BIMO2JoccbwOGaKEDDRNR4wD91eNTnAZJYkps3izeQSK+7fyQmtnd9VjYz25qFD+ycCKpLnZwtYV&#10;s7vikkyKRpciF6pnh4tMzeDBkPcU11SsxlerKopzspkPTw8m7ATmYW8OD49Tw4Nr/+TZx3Kz1W0D&#10;rKb+cdN2uXq5Z2ZmsbqqurWjMjvLxtJpiLOVi2SZndTjBvnr26++hLZma0NtWVEhsLArWbEckGXG&#10;JsYoU3KbsC6N2ebJyUTwu6SzvQVK++pqEIq/NawqntLUEcU6MnOEabT12cjINSZ6bWupIz0C5iTY&#10;5YcAmtVkodmgBktqICHYxyazEohaeCkjSmnILhdDlKqHov0nCXYNeFHmAy1GrAKNBFVPiHIfHiLE&#10;XkFwZMap6RvedJBZiX0R+tEjsklDqHpC1zRnQqMmuIgIRJu1zRAhtKSsYYlukiFC12ULIGewsBzs&#10;6p9jlzLJjtmozN8gXqAJiTRI7yV5eMV9enKiGLqwxB0vyy2Sffv2F6XFSiYMHEv6JgsHkhnPv8JR&#10;VpXhnKt+mExr3H+VPUuhQDUtQ1OsTqKvTLzJXs1qeubmXCueeRHpdcrdWQ3P0DwR7t133Cd/tYYQ&#10;pSqPfI+CJ83eEFneFHT0s66bQs/MIizDYsR0MEepm1MkQZ+fRdaaTssxdF2x7sfMZ0pSkAABas/S&#10;Arkvu4jvsX/AlIr8/rqqyh1trQU5Gfk5jHiJozDLSC2KkYh7aWx1PIbUF6Ew6YPkGhQIIr2TRTAR&#10;jhIZB3fv3gtitxpB1oQiQsbQ8DCkr/qGBiRr6abD4bF4ZMuq+K6t01jDFZE0QyUgNOcOcGTEzRRz&#10;yNiR6YKqYJGAV6MZEqgbL1VWVlEWco2oa6txhH3wPTQKBFcCeAgKhGx+Oou4LAi3TiKIMT5o09GO&#10;hlGl1gPwQ08CSv/UO/bv3dXX08VxpBuS4XDI9kxPz3FaD+w/2LqtlQXhvc6dO3/48BGqqvTdb29v&#10;gznFmjMq++q167wVQA4JmhqWbKISPCpcCpMaAYDxusEoaiCr84uhubngPP3VYah0fitiWtUlhX5A&#10;fgV4mRr/pveZZ95NbQwdX/M9cc1KwjvZ/rXAXPk1HXBIzvHGLstWWGS1R5JFHA9PgijbQqwkyGvS&#10;7zGcv+Ia7WIFNQbj4ntW2L7QOZRCoaSsN2HDaCT2yvICvrQExmJmOlkO0qqw9OAOobGNBv727R3o&#10;rRUV5KOmdf/+vQcPH0KcaO9oJe9BbYKstavrweLSQmFhfkdHOzR2Qgl2YndX74P7D/A0O+jm2kUr&#10;fobrncal37t/n6O8c+fOju3biVWXrTFVARHsoPV1CMBjiO709jFtqay45ND+g0X+vG989at/8Yd/&#10;XFFScvb0mbamRsRZYfwRC3PfBCyqDWxuTM0tnb90FZyNLl+MCFjQxNRMIBJytCihCoaAOPlbonvI&#10;xwJQcLewVjww3PgzNRNxFoIzgjXNxoazIEkYMLMchjQ7YpJRMBzGJkzfge8OdLMimbn1rbpz0lLI&#10;yPJvapehd479iHMngOb50BKZlrUci9fu3VVSU4XmGlM1IUAj7KJhdR6EXmKwo1dWAjwI2p0yRfYW&#10;qKJs1jroz719b3E+CIO5tb2Cg2njM62WZ2Mr3Ygzap4EE7evXWZ4QRoE7uTkLq/mB/u86OsRTIyN&#10;B0h4LGIHZ0vB6ezsaIGYEF8N8WTSsxh7g7KIXI7B/Qqy+QJcE+VWaNlUXCvKCilEgRYSm9IchL8A&#10;GQNL56dJrdCGUCIPQQBqgM+Xn89UKAAZjWl3SSHHCRuBr7FKmofiHAGaYDeCaOig7B5+n38lplMM&#10;Icfj8WUE4tiz1NhGSmzDwxcoWNM6j7NBMJVvor3DX2nTjaWmRxGLMOtKPIWBA1gRi9dHgBLOyM6j&#10;84jObnFJcDj0wGu6H48f8XHNUTWbm4Rbze4bjc+yGud7LDNxJ9eYZrYT9Kkav1Vr5AJcyiBiB1+4&#10;5hepjzxijNn6KHaxbaOaBHQJy3ikPe4YluZ43KFWV4n1Y9g/yPvYVTg3JySN0+TycseWcEmStYmq&#10;Zskim8anLsNacJwH0y438Sf7V6sm203JmwmslAa4SevaPbk0S2/NM4rSvLkEzQxrRi4LKZEfwgKW&#10;FRfv3t6+e9cOWkyOMTHz1IknzjzG5+EDB/bu3DE1NrQaYprJKoUfLwebth7av4SIyv2qcVeQDxtD&#10;fS1UDcanZpcgM8cSO3fuhnLGeRd/G54xRPkcGFUxDgslCfrooU1L9BPYeoO+6lVjGwob5DijTEnT&#10;hfKb9QTNbRJTVxVUkrXgLtzXnTv3iJ5ZY16Ke2feHLERP0MnMkuk7HCrWwswkNkGlt6loaTAsrE8&#10;VIxwPKwC8B1HhoeMxsESsi6L81XVNc8+98LkOIjZNO/MoLLGxkZcHYNZ+3r7abFvbGoieMaxMZ+e&#10;MaEP6Dvt7jVlX72n5iNDo4DhB/8isY5mQ5R6OHVkGmnQYZHYh4x6SWFuXQ3sODYLHITcK7e7puaX&#10;4AeJ/UrCSm8pwSyWmgUx38PMO+d7DFnW5BXQzGXos4TxCtVdxdvybvjpAI5kYaKdWMJtCLH6VwAl&#10;LO9JNo5Z9VE1IZIAXgHautlHlQUwgIR+PGHcTyWi5MWF29u2Febn3byOSuQ5nseRw4eo1rDQ8AgR&#10;I+7t6WKYwdmnnkTSBrOCxsCVK5dRC0ZW6+jRw007O3FWXPzc/Oxbb70VWA4cOXJk165dPBswN3wP&#10;Bb0LFy8iTbBv375Dhw7xHZjT0NXFZdUmWEcYiBNz7q23mTBEbPnYydMte/dfePmV//HbvzM1Mvpr&#10;v/IrZ0+dCS+jvR0hYqbwQLjNsY5ChYljajb7Rydu3n1Aok83L7PN6SVjQcCQFHvJIdhAHtRz4QKo&#10;cQ8UgDvfIJxmOgKyMDgeciXqPRBH8D3KL2TgVellBdhPVq0VlmpZjvM9erZi8jiMxQ64vjYDpO1i&#10;mIUFmmZ5eF+VdAGk1uOmNulFf9mXtRCJVu/sLKuvRjVUvic3S/vVJp3PzC6dO3eJKikFtl2dzTIJ&#10;KeRKFopYVPraK9cZSdHQUNfaVp6B/7RSnfEeLB43orWqhqmeqxfenp8YS0SCUl1SOpGu5kFvCsko&#10;6kRrCfq+Wf/N/Lzsk0cPNNRWhlcW0f4sKkCiakMyQrSdSkuXcFqK5ngTeER4NRVqV5GXT4Xvk5uV&#10;jrYbABowOhEiloKAjlMEvwgnTimJpBbwAWOBNDztzOIhYUkJ4mAwbno4G7h+vAgAGrExhhMJNpfW&#10;eGAB8ArrnijDuNZToCLgWpibuLpO6phGihNHaX8zhfk9EDfwPTH8DTMxpNidGsOFo+SL+RbaE0e8&#10;kmCV5mFTn0qXoA/jGaGrcjc0LaLuRfu3RrZk0pugoiiPVgrBZriNm6MxtklQ1byJJSostNEK9GNK&#10;K/61VOLCya2Cj+B0ZcmCRMkWtwpHVoZxO9RSKjvS1jpk4LsLZlytxTIj97ZWrUmyy8xx8H+5PN5B&#10;VX4J9kjY1LJ9p6in1E1XZ7okAuqTF6dQl1e3H3UTQlTKhG/GQyeMcF5S7V7If1IqCC7DkwoFl5cX&#10;5oMrS5FgAGNCs0tjQ11bS8vuzh0njx179qknn3v2mWeffursY2d2tLfvQg2ztaWsogz9Pe4H3SR+&#10;u7K09N6taww2RoGIsdkmeAD3ClVFyq8pARqf0S3OzqFeADmN5AZy//j0rC8TBfw8tNs1eMUeCmcT&#10;tAPHgyg+O00Us4SMJ1UJQDPJEldWiSy+sQGtjFYu1k5z5UQdRIgZeE9PhI0qRp6hpwODg507d4G5&#10;sUOZEkLoJAZzjJpFQUUls2CMS52IkRiwXuD5LKn0aldDDp/HBHEFkFpAoWDy8F5kEWQzAGgFhWXP&#10;Pvd+RJYvXrhkQ9vTjYE9cvrU6YGBfvBA2NiUQhu3bcvPzmk7sB99HfrSQA7xArCR7WBLHoUUErcm&#10;FN/DZM+NUExT3AzkFGjRUFNJARZ+qYKD1NSJ+cDEYnx6MTQ7t7zI2O8zZ57k3xRQCyuLmagBmpWO&#10;Iau9hyQMxAHos1JAspzZcVdYREbgYDFk46yc4CJ63oZ6iRxMXq4h1ApxDAfWS/IroJOkShbGqAgA&#10;9gOwBp6GlGR9bXVOZnrPw/tXr1wCWj918gTj7lnHYXglvT30paPut3/fvra2VnIUGmNIgPr6egmc&#10;DxzYv2NHB2eBGgUVQhwSQXRtbd2ZU4/jStkNi4tLGLX+/j40XMkujx07TvkKDTdMFmeYJ2djqdGA&#10;iVHSeHD3LulIe8s2qgww637/v/02OvzPP/3Uxz/6UUas0snMQgjuTPOR9tFSy83SBijfnp3TOzR2&#10;50HP2Ng43TCUB8VrMuqknSNrw7ZTyBEEPlajDXsxkeCMWo1HzT3C3Ah7HdomSSEJtzsrIwhVaq9J&#10;32NyITr/9kBUY3G1XxdFujKsHeMkxUlpgsXzKhkZ9yOawvQdmJLs4YyVWKJq547KxvpwAt9TRP4p&#10;RMuMwPjE7LnzlzhOhw7sq6sp4YwZ3G33YaWDH/3gIiEmyOe29nIYbVbJ55rxzRqT5ShTvDMwdN+D&#10;e0z7qSgqIN5HjZcAhVyEyJrhSRAiUIWgi4u13bNzB/1TeA8azGmOgecqJWtSAcXgIkpgj7lVui5o&#10;+OGYKQ4WDAdfOY41IeZQomnULxHhKAlEoNgwkE+mnRNK6BWBLU2JPy8fj4KHSKQwySgNcgWfjG1P&#10;MNw2NX1FrQqQ5Hx4kSAl5XA0EF0LJ9aDcaa/e4Ha+K0YhAtfJtkP01JBf8ghcUL6TMGnk1JaKQj/&#10;zouTzRoBQV4zIy3Ll5Kd5hsZGgRd8RcU43jwevge9XaouL1GGwV1Hpp7xOUhzscGG8fE2XeXBFgh&#10;S7vq0feFTFjCofTalfgtQEm6Hpcp/xglTHwCa1C16o68kwPS+C9AiVzUVmmWnxF/0nGakw3LDmpX&#10;BmrxjXIX9pYk4Ni8VsAxIVz72io2Vj2ya6GDzDA59w8SldPfCKmV4jkuA/NG+MTu4qKJ3/HTfMHO&#10;haIJrFpfU01vBA3jTz3x+DNPPvHCe59/77ufe/LsE7icwwcPkOI01tXm5+VxvZxrNVrGYvTAo/eM&#10;YiDhJkQzaWh4Uhm/8uDOzZmJEdRxJDQRoG+SRCUGzY1AhLgevU4JlK0EIfNDfM2H0FlSweyY6qoa&#10;bgULQwjOTaKLMz09syxRHF45jTE3jF8ZHR1jxRj0RZjLEo2NjWpUlCJJawA2zNlxIQHNRPYTQiCV&#10;IHb1w67e6ppaFgtLwupwBAiHHKsRsF7cyI11CtW4BGSYqDHz8DhKPHGkbkxwmXHE6DHR8+CBpQw8&#10;TZv/7PwCX/f0DZ6/cO0jH/oIz+6VV15GtZqVB1uid/Xc+XO9fb0VlZVEbfFQ+A//4H+hxs2zeOnl&#10;l4jelpaXeX9rEBSKouQ1PRMcRm0A2vziEFrJD5Rwo6WhDABTfRObjAGNj86y7GQv0hbSF8eOnyKI&#10;AGrk5umepXhrrQPKkbXR6QDEcseihKVKio1r4JgmWAESTMTFzRIJisU5W/nTg4NhofVSyT2v0MiZ&#10;QpTvgadQWBUqtE5nn3CkqopS4lzQSRpF+3u78EN7UDJpa+O3e7q7ITQvLy0j2rlr186G+jo2JS9y&#10;+85dRNVwGNs7Ovbu2YP7WULTfnYW+Tt4Aejo7Dt2rITSX4R+Gh9a4g/u38f9IF60e/duiBZkxK5x&#10;gewNbgUwIw8eZHOov4+qXWtT0+4dO8aGhv/us59F2PXo4UPvff7d7c3N0uTfsM5EICOwGs0Zl8Qw&#10;VpYKFulnV0/vD1567d6D7qVAjM4V9iUzciWK4wJJY+cSx7Esmgdjq4wtwRpR5uF08iebi456YkWl&#10;GzIBBoxsha8SjDLKtAsuXYRpoajFCUlcw4WsJvjoHL8BMW63W2dIqnR0yDTTvTg9KR0l0FnejGx4&#10;Sttaa9tagrFwGbhyfo5ooHSwpvv6ByYuXLhC7HbqxDHozQQhhryqacvxrr7xtdfwXq1t21paSUbV&#10;cEoKInyRI6N+LwEy8u6bG113b969fqX73l26samO8moQZzSuZoPyIXIjJAFpwLjQzLhAehqABskv&#10;cSuEkCpLQZhhPpuF2YR13JfagwSp62U0sCTK5CfukUKjgnjOB7IF7HVuBTjZbCNFNJgSaVT24CFE&#10;PV7I76tir3pCCYCytFW+iANepyyF49TAIuuecHwDEg8/EPf4+Eww5dqbseZN52tOUILR14yN541g&#10;5fFpjbXgdC6X4k/3iQPDV6nriC0k8fq1QtwqITYYDhOh/IWDw2O5+YUUfmRbAMDRRYYpCiWeCQ7K&#10;ckwSxryN0a2NPO2Eryzmc408LhhREc9MlD1z11VqYLI5JGf1zAXJSmiTqDfECrJ2gJ3/sS8MAElm&#10;13JMvAee0kFdCgKM/mDwr1ItBeusrTzWFqHbik2WMckDyeaqf0P1UWYlq/uSSXqco1V071dIX7GA&#10;7Ff2O4+VwK6qvAQJlpbmhh3tbft27zp6+ODJo0dPnzh++tTxU8ePgp4d2Ltn767Ohtrq0uIidgtO&#10;Xa8F6Yp6yIqyXuAmUnCr1IBKm6gXtQPJdCFcFOGqqioqcWljwwPz0xNYO5USseUo1mTnRuIbJDdp&#10;WZBXNQLeWhUzCooQEKaRoIgdhYh1ZUWlXAmCTEq86ZrPxn/wNTeoKD4jk8IPBxaCNc3ESBiQqZvu&#10;N71c7GgpvfE4RWZLSA+TOIxFNtlWGurXRkbHMSwwZlk8FHTEtEScSbxVEfaQH4ygQBcI0iwI6KL0&#10;X6oNcuK4KjZPFmmZBS50CFBWCK+SzKfUNjT29g22d+wk7D929Oj87Nydu7chVRPl0weJXhxegNIO&#10;Kju0+CDqi/Nubm52cBHkNC6VKIBNI30I09QCG1mnhoWDUeFQoSyAG/0Mhbkp9VWliWgIiB4CD9tz&#10;fD6MreTfOYVZuVneE6ceB75gRVSTS6yBibvinlHX9LzYHiwTmJsLiJJGVFMmATFXwUkEDmtzWfOw&#10;8VWIEkjOVE21IrjrCcAWsQcp99HBKcEuL3pcGer3rCij4+fWjWvItYK5bdvWiBoO+3V0ZPTmjZvh&#10;UJg0pa2tHYU7ts3E1MTDhw+6e7rr6huAJhH0hHTAupD93LlzB1SHH+anGdIGYcCXX3D94hW+jx5G&#10;e0c7Y/jY0OwQCjs6v4wFtP3NyR8fG2PAF6MD21qaD+7bG1xc/O+f+Z0ffu97u3dsf9czz1SUllID&#10;lG6gVRs1c8q6dl3FzfjL2SiefeGL//Tlr379QfdYOLpGW5ODMVx7U7J6a97B4kR4BMpI8D2kUCy3&#10;cz/gbESVrm5rBkB0tSSkZr+XjBktCjBQTQvMz1olz7keCyVhLqD0aXC8A8ptt1tRnatiN/LsKKHE&#10;I4urQQCoWBATsBbZ9FR2bgetCMZo1EXTPIc7NbVi7517fecvXMZtH9hHBxVAs7N+hriJPur59jff&#10;IHWk0tbYXAw7TOqmNrLZRbs29VmQIOvXdfvm5PBAiZ/hJFkiWQhJEnZvdURdvnUugYajzMHwCySs&#10;Vlx9MUrlRQCMtB70UphjfACaDAxui2HtyW+os4KGMw7SBz0Zg0rZfyM1A6OfW1CS5S8CNIOFSHsg&#10;XNi50OpMIDy7HJoLhBdC0eXV+EpsneQG6WowNHIapUHgZvIZ+E6fPEeK3AwGaA33ow6GFP4k3BPp&#10;wtXhk/xn1TVVWbVpfa4AYyULUeB4GJptwG1srkPVJYRHoRZAGGkuBlYCfuBEsSOkF1ARKQiA4bCW&#10;cs5qJpJyWTLtMfxLZHojrWyxqeU+LBZxfGptV8fuS37qMgwls11lzkT+yu02W3jrCcNUYeykamSC&#10;NEZwENfZEneCH+FEJmgtDqFtODPpHGtDjVCf0ybXO+NXCNDUKknaglghieoyw6Bo8qXjXYIC+bk5&#10;YFFt25o72luVrxzafxLXcvokjROnTh4/zGnct3vnzh0tLc2wWIkaIZWwdXC4HGTOO62HIByEktTA&#10;2WNchOvj9xcWoHUGUCBdomBwdnFhen6hZ3CkZ3D4Tlf37fsP7nf3dvf0Azo01jeyVSdGhiIri5Jn&#10;pFE8P18FCfpUsGe+DFIf6hlgbrw0caqECPx+oCdW5u6d2yweVyGXF8N9Ljl8CdxMmfm6Wk1YJYZM&#10;lpWW8B3SdyCfQuoU/D5+hhKPWvKzuQdHaQP+UrYqnhI9jl6U1DDVyAeov3B9jffH2ECB40+tJwwH&#10;sjk8Hl5tNcKD4taBzxRnsn90XLwUnxwbkAOhTDoru29gsKK6iqf9n3/9N6iScsQuXzwP2PDM009i&#10;DW/dvIFVJ7k588TjKPYg6l9fU4tA5rPveoZ7pLpBaUqBjlTbrT9GbDKFMFbqVxSk5IR4cX2zxJ9R&#10;hCCV1LtohhUTZGgc0W7kupUDQXVL+Y3f/AwlKOJc6EAYcWZFOAF2F1ITNzK/j4QV8QJ2kyyKGUMM&#10;D1EqHwzrpnJAWKkMXeoFxKnroF4IDVHfU6etw4LX12E4EozQQC5BsJqafMS/8v08rcuXL6KTSiCz&#10;f98edj7YLaPubt26i9Xbu+dATXWdJj3RrLq8BIcNcaTm5sZDhw8RGQCAYrOQvj5//hxf7N27F9tH&#10;ZoD4PuJFxBQ/+P4PmZN99Oix9vb25aWl+YUFHBVL4zBWbpbTBf0MPT0OAw7m1PFjHK6/+uM//sI/&#10;fp5+nY//7M+qApRg4GYBFoEk2mZXM4vJ0XkRTdKUI5Dgt89f/MM/+fuYplZ6CH4B4/DWmD9LXNQZ&#10;rtKHezauHqxcR7Amh17YmvkeB7hJw1UqusLLBdurzq2IVMiXjZkQmUc1ZwXw9iFLJ6Eh1zSenKbg&#10;ElNXP7ZuDNf+TbSi5+HhVCU8a1FKhsxUTM3I3chIWc9c9vg63vPcsfc8O7E8t3t7c3NDGdJJUsVN&#10;9X3pn77/hS9+9Vd/9VPPnD3MaPhMVlF9iPDBsmiSSax7fuajv5WbU/qhD33g+Om69IwoVgW5H2qF&#10;4Hrq0TH7h6GBGfetL/zDa9/+l8bSQlQDVubmGRyHWVmiLY55GAnNvWZVuWEQffYMdWOuF8kiFp+C&#10;CONx1S1kqlyqeyVEeFWSbrV0TCRIiTRrMxmnpDVizgGTEZi5AkDPq3PCqe4yOEPjXlxGIg8Fy5tu&#10;ZphL6kDiZm2ggM6rkIA1dR24jMDiKO18K3e6dFPZgSCIGKQMA47ct8zbu9jNuhVcisp2gDpIfyt9&#10;cHFvIswilGR702iJT9lkaBi167vdfQB3k9OzeB02WQbtf0D5NLFbG5eQC5fL6gteVWkEf+denUya&#10;XHTSC5pb0Wk1fqn2Chw8V+3XP1n+Le1rF8LwA3Zf8v2WO+neRWlxiJrIIo68Le1aHhR/ZVOxyYEH&#10;uSQci/2kGMP8K+ksX+AqVeK1YJXaBtagpJS+foAojlppQWEeo55AU4C+VfWBfBZXPYNLlHaEXgcI&#10;Eokv6uTqb9Ef6u7V9UsvGr5yDh13Amy5sFVNtKCvI8wY0JlZ2isXIKljj6UpQERu44wop2bnFqmt&#10;iuBXB4WHsFaUl3/2xAm4Uudf++GdK+9EQ/NwOyFKkXRS/+VXqe5DUqVXpqG+nlaZ5aV5Yh+YUMTo&#10;/NTLL7+ERgAeW23CUIHg2lJSz6XW4GO0D8OkkKJhK+3oaAdt1npFIwr9RD1Y1UDSfOhIUWTcCFRU&#10;ScGgcxuomlEKSqWSPd/FfE5femFJGRggTkWkHPUY5fIkAMRYNKkMuNoLfetWy2D9cXisObsdrKih&#10;oR4MkZfGjDNkbt/evUyc6e7uOnLwyKF9hxvqanYe2v/zH/ogks8gluKXpqZS/qysrT187PgUw0QW&#10;l/ds3/HZz/7NRz/60b/8iz//wY9eisSi2XkFc2CXRK+EpiigC661aTgyY0S4qKQkkNTtqCnY01qX&#10;pQkVC6SegJa907Gcwur+wVEVU/nx//if/htwKL5HsvBrcXjkCpMMDWLTsXkpy/O8mXrNBhcRxe6V&#10;SIdgg9wQHJMfomptiL7iLTYi3e+MlM7hPG+1sFmsShKaQlkVSSKWaW52BmkhsuO29m1QCQDfaOKd&#10;nKRFsYeeKVjzBFX5eUUAvFNTMwhU0/tNyLN9R3tBgR9HT4mRiNjNgt22bRsukP1oRR30IyKDQwOc&#10;nLq6hvaO7Rwo4iPa99j9htnog3+lDQhvxCvU19YCslHJvHzh/Of+7u/oD33/e57f3t6OiJMzJOwn&#10;5mEgfsOGNViAoSCSLeJ5Dw6NfOmf/uV+1xiSoBguLIIa4C1ltCBRIb8VeBwipv5EYwMp4xE0pMfF&#10;F/rTfbpkSN+RFVEfB2iLsw/C+w1zM9jTYSmyPjIczgyalVO+pQYsh47KuLgMVv5WitXC3QBoN7yb&#10;cd/msieOtoF/k1GhafiepqeeOPPB906HFjtJYOorGGOn5nmP7w//+G/ffOv87/zO7+7d2Qz4no0M&#10;guD4FHY7l04N5WM/+eniwuqf/dmP7T9aymA8ektpMFAn0aZ1vThJGDgXnvVXvv21f/6HzxZnekML&#10;8znp6cuLSzXV1WTWRA+AJaS5PEf0E7E9bDQiQ65as41l++jwZxGEHVm+p8QKA6O0W0RlpQvYqJVo&#10;fBrkG8Q+Fo/E1uGYaZdbTgWPoLy4oLKywra6nouVRMSEIzAU+VOjhdSQkoSzlDm6aqW+ZUGX7kLe&#10;yKBLvq2XJ+Ryv6PlNtDLBjwny5/G7xILS8VoDQQRiEqcGIuU+7Nba8pigYVYYBkbRPf4+cvXCopK&#10;R8enMSRQ42gmTEOfODeXcdwic8MvkjySYFfjnaFzrHYW62jV+6tnAiDG+ljNYXKVti2Ew6k91vWa&#10;WsBi/Dc7D/ybhOK2UiGLaZTuuIqRWxA3dVN70itVZoef81J8zZ+YXT6A2fkT2mdFeRk6UpxWisQE&#10;6RQJKITgJHiavJrOh1R2OEea0KOnZg7VuRaie5ukYMAgLA8VC3W9Au6MnUxEQiDIGde8J7Q/0S8G&#10;yorQ0i0eoPGnlIKphUMRBPGaSBl61uzjVAmmYL3oV+bvpCrFuf5TBw/leTdvX3zr/o3z2WlS3Afy&#10;YyegY9bbR3fGOFwDdiPKeyTn4eAyMDBJDHfGyzI2mj4wCLc5phXNBahFUsfNi3XC5dEfjAukjb3Q&#10;n0vOR9mJchJXREMbiQ8eiIt381q5R9YEjIvbcrpBDC4lTaF7H0Y+xSeOSXFephTcrUWcDWYu1PRf&#10;vF5QKAAqVkcNlFrCNRwwYVZ7exsuhx1TWlZCeeLS5Uv89qWLFxsbmunjPnxg7yc+/rP/5dP/CT2F&#10;3/3Mb/f1937tG9+sa2xu79zZun17U0srdYco84H6el979RX4XwyygakTisZ6hqbxH0Sm5FYyWkwB&#10;1YeMGZYvnVFbm4lav29PW136RjQ9lRiRKVmhnsmQL7t4ZHxOZWJYBZ/6tU8j6YjvQQEVj0wbkVg0&#10;cKzYczpUG0z0YdfgS8ReMCE/F+NgzXmy7C8ogTFmh1lVml8he8L3NDMWAtiHaocdR55/aTEynsKC&#10;EXgATyPGoSrDMAJCUXKSkZEh2kgxOuWVJTt27oBXMjHOsImF8bHpYDDCbFq8C16HhIPUZ2Zmam56&#10;AZfAiL262lqeE8w6HiRB9OzcDFsO2TvGGXGEqNFxqjkVbFMFU9HozZu3MHP8IvdFCNbS0gLl6fWX&#10;fvTiD36AVX3ysdMd27ZRB0YOkuvnNuG88kHURTiA1dGILkIYGOGW7YNH/p9//PKDrklgBoAK5Gdo&#10;wzBII6nOpAZqUfs5TkkaqrNF0Btc3sPPUg6yqo8+OSMC4pJ9DcT/iE1pAA//oLMN+3ariiMLobOl&#10;2mNCc0vN0Tjf6tAYg6oU8BopSVAPdBKdcqrkGs7DLKpoJnWJ1LyNjLWoN5yW1UTj6IffNxmY39Ha&#10;0NJQuUnU72G2Rcp/+vRnpqYXPvOZz1SVF2X6qHiJ0opr4/zgJ8HNf/onP11Z3viJX/z53fsRQyTv&#10;ESVVmmobBOaaPqfDz1jo1I13Xvzu5/78j+pLCmC7ARCwGBxXLBT3pUE7NhiNm2BXkNdKSZ7xToLT&#10;5a9VGpCqppSARSuEBRMKJ20WIM4qHW3r8TTfClwA0yvCPWq2nYH7PHTCZ9oaECkBZ5AHky+QogYk&#10;Kv7UpqdPwSyvMSi05pjcpFMxSpc5cauea7mt4mEIZxosAwMczCYn7bhCDPfUzW3xPAjRWQ0Mi57T&#10;WizHl9JYXpifkboWXiHXpw/6QXcv5IyFFZrHyYIz0LKmkJ1bVKS8B2apCF5O0RsEhQvWIZU6poi2&#10;unApfUF0SrPNZd6QEEC+0+FsTprFLpMNpsYyQ9+0ssmKt8kY6P+6EWfi1ZNgmSWvQYUfghb7EKSd&#10;gw9eTS8LbBHifVAm6V/moujIhVgB2FaP/ykzM9lvk5E2NQSD+gwUEUnBlIhdkcOUBiXWh4wyYSQd&#10;WKId4lxwcqQNavA3rTxHoHS+3kVTTpLB3aNag+S3FP44uEBkG3wuU5+sBiAJRBKcaIzRUo8fPZK1&#10;kbh39Vz3rUvlhVn0rsHjImerqW0AlLtz5wHpk2nzQ/pPpUJHMzKD1/MYJOZJefjwfmFRAaO1uQNd&#10;2MY6FAV61ekxofUH3AxIgIQbBg1JD1aF/jzrYhQlXXrVmFo60DUhniG3hBVqMmMNWHasFrKzHADG&#10;+dBljP1jrlgeTJpV+pMo8ysaECnXPoxrk4bXwYYzfSO3iKohjlmhM75nZWWJXwFLJITGZJGivf32&#10;29s7dhQVlQ8N9P5/fu8zf/K//1dgZfHXPvUr/NN/+e3foSxU29T8oZ/8KDzg8HKw98EDqINf/cqX&#10;Ll44X11TNYg3Sqz3jwWpTqPYC7ZjtCU9VhNmEdMkw7OW5YnX+TMRd4yH5ov89Myh+hOLpOaGEqmL&#10;9BPA5ySa+tSv/SaqE8WFfi4bX8pkFud7rL2Livc6hXq2FGkygQ/PmvW1Ywilb0EDg/Ny2cgxMh8r&#10;PFI4pdV2GgmgxiaKxoxdodcXuUY+NxLhu7evwfog76ZplpkT7Ifp6SkmSExOTdDNA1FNE9Zy0ll0&#10;+nKuX7tFTb2jvbO+oYntw4EHLu7quo8bpxbR2d5ZWlpGMMZqGkWNl5qGuE7bKdmxRWRSGxatXiUE&#10;H1yOH/zgB7gmQmLIvL/3u7+LBDoZGDTuv/jTPynKy3nisTPt21okEU6D7cY6g2Qw62YQNSJMFoRz&#10;rBFwaeRDyAhK3Twvj9kQ//L173z+S98gNyfSJkshqLKmKAPWGM7BMGaqnW7EpBkiq7sjnGPDsK1H&#10;w7TpEUsW+MaRkO8B9+W48xzWU8kUzXkAXEgM24GqClaT7DWLblGX0cN/BO8IbBcYK0oBrSp2BoWH&#10;wrlXs18qgR/6Rr7NaBr0bq/fk8WEv4gvs+GxM0/95E9Mhha3t9Y1N1ZBTsH5RmMpv/Kp32DawG9+&#10;+tMMUsvDZG7EuDogGdHuvZsrgcjHfvI3a6qbfvmTP79jd77XG5P4lHofNd7RtA9Uk+Rowex6cO3S&#10;H/zObzUVF2SwkdTil8pwnerqGg4PJ8Qqrsk0EZvOcYLGZgkNfEtAYf4QcY5P63hfBy0nJHRtoba+&#10;m8yGnI3Fl8IwJ1RbpvhvJRmF9xit5pZmDiFHFLTe8TXFNEL10CJlbVhXSbLEhZeTDZWLsaKHZZS2&#10;F/RXK+IlKWeYOiMku9xhy+WYl3LonLIN9qFF5uRcsoY86PVYbZG/PC8rA44CQ7WZKR5Z7R8aC63C&#10;NI9RWLC5pRnM1qVrD+YT2JokSt2HY6iILCPfY2MYfbBdeCLExeZ7tM/MHCerg6rrWJrjmPgiglhx&#10;SX3WEcY/ChpnZS2DyeTIk6xQXykjYC4pwdMw2o5+Ow3PpYoAAY+UJRZT7m3xEAVDB+1Kh0l965r+&#10;7kgO3LtN3xFWJijWBAVAboH86fteXmE2B0IzEcylokO5KWLcJD98PS0b3EurlxwBJ5lWlaaSmqTJ&#10;BiNvOuI06sEyPwQTRt1nGlWpQVJimWIMtH8ISdYQBMCt0XcM8hUtysr6+Y98OMeTeHDtXM+dy6V5&#10;tJB54aswkA3+NDwnmsL5VbJzylxQLgvyGIENDyIDjX7Uj+gpZKogQb0cc0423hLnuELxn7EogRCY&#10;G8Eo2EBVRblCtbX49OSkOm0Bh0jQVwIEO5hG4fNxJtqg+LiqV87L5XGEImHa9tn3hA9C8fL8e2Fa&#10;FfmtIVonCsuGd2Hz81uUuIqLinHNMPQCaNukevB+PHowNMoQ9qSEXRMt45LIIqD7Qnj76Z/9+P/7&#10;2b/5yle/8ld/+AcIKH/4Jz7Ab33pK1/t6RvAcv3sz3/i/R/8EPPpeh92odsyPNj/md/5b4B4Y+Pj&#10;y8HYfJCoiKmGEDwp/EjBkyNPgGe+iPZEfE+sraywra5kdXmWWg/Xybzh9MLK/rEZXBe+Bx5Hyi/+&#10;+19jHjnUMmghnH+6bQmdNMhGG5TYIEJERoaIoWe9lOMbk5JdQlsMcC1S22Sd6xtxzisLyPqyUeHa&#10;R8NhKmxwSBCop7n34vlLd27fb21tp4oIT5ry4NDwIKJqg4MDe/bs2bVzFxwqvAgg6dT87NXr19nG&#10;Z06fgU1APkMpkRUeHh4gw21oqD18+CAg5hpNYMDKCU1jA6Xh4nkSQp/XN+7fuw8vjqiZK5+fnob1&#10;T68yOkL+3NyKyqrq+ib01hqamt/9rnf9zn/7r1337/6XT/9n+B7EGjBjTFBWnoC7NyUlSIZhsF12&#10;K78JjZikmCMLOwM0gU2Dk0ZD4rf/+//DUqIiCBnGxoGKvWJIglAdGcEf/zTbReEI/TfB0CIAqKdB&#10;gLTpaqmFhe/LD3kyvZDKSIcscREgrCq/HTEZFx4Hx1IVP2VQ/5r4OOfkSB7mkYQGEJxwiLHT+Cyi&#10;Ky5QzVVGQ4bFHd/M2MzMq+3c/ezP/vx0bLW6PrtzZyNJozclt7d75jf/83/fs3vHr/3aJz0boSyM&#10;j4TA0niFdNgkKb6FuejP/dTvtLU3ffJT76upLaWCIZVri2p5XwgUQlLSNphfD+TBQ/8v//E/ttOE&#10;lkptPwT1bGJqKp4g+lM2Mzs/x2UT9KX7JAFO0QwNeyRx+dQSSVoNCD6Dt6akIDdqpW+cihl5ZSur&#10;6WljQVStMdsaz2CLQ2auughPpHnbtiw6kSNhU+sRdiaig0FGjklsuaMTQDPgygaWCNJSd5Qz6Prg&#10;n1yKo2U3D+Mgt6TjMdjTLf6jD8AjxHawC+uq7ylIoeJVmOIpy0zPU79SYiW4RGiIa2WQd0//UFFp&#10;BSxwyExZeYWEYwApaBzgYrBT9Iox+gePYzflqD6KZECKyBhMwgX8UA3A1LWoyZFMUJ5Ub68a0lSd&#10;VnduLEYsw4wx9Fy2tTQDRdKRXVYKyYRkppi4ijXh9jWwPMYvqi+NWiy3hB2HcyWmuFgkm+Ls+gsg&#10;XxF94/yonZEIEUaoIEfFzgYkcrKoakzPzlB1UEJDYIiSLhR3fYi1xQu63hEuXSU9ra0WNEqpV9oR&#10;wtzUu0Jiatk+i6720q3ZPKDguHJeFZONmeP1lQSoBR9czWmDKznktXQqDf9F0okkpTI/59O/+kue&#10;8Px4790HV9+uKcuHHQFeq7jS76cjkDYXeh81QD0YJN2hmY/1M821lMVAGJHA/Xt3M0IT7lqAaWiz&#10;M1w3pBj8H8rmZK0Q5MorqpqamvF0t2/d4s7p9SFsgo/JUrDOfA3XgBQRPUkujfgSQIUXKS0vpx4/&#10;Oj5WWl5KYMLiwLwoRMmUJjlfGvfIrmevooiD9Bdk49VV+gdWaRrJ9eeuhAm9pC+ldBGBKBh9gWXR&#10;hhlm1tPDZCkYXvDNf+pnPvb1r/3L3335C//nz/4E0sTHf+5n+JXP/Z9/hKpx+/a97R2dv//7f4CK&#10;ZWZhcd/N6+vxyH/9rd+Ymplk6wJqdA0s5vi9kdWNnCx/JBRd5exi6IS1aBiEJxos8aXsqM6rzKdP&#10;TdROkLqMXP/iWio9QKvh1UBwNUR/3CfwPTSt5OaQpNFSQwYtzrvR8MXTTqzSK6O2v0I4xGKdc95M&#10;mTXGZqI4pFwW6FRRG0JwdJ+s1tVWMtlzDsXMYAhz0NvV1983wIDuPbsPoHtCejk+MTow2E9xsaqy&#10;YufOTrX7rUaBRymR0dwEVba1dVtjQ5MQM7aNSdaz/ykFwU2orCwj+6HJdGlmcQ1An/tAvD7MCGbK&#10;yUsi0+COVlWyxo/y64QeqRsaD727c/uHf+JDYKGbvozX3zr3v//oT6srys8cP/r+d7+Lnc9WwLpo&#10;i0pml1ycph849Zwxjh8Mqyjh3r27Xa+88ibicv/5//6UE1FmHZhUhC38wlf++Z+/9RI0K/WfRyJJ&#10;KqtlHo98zyMPZG2gKUhnMG2Ki7TpIklGtYydFfdV1TDfky7ZJIPiTARBDClhB2JwcIqMgqDI11Uc&#10;HMDvcBWniGW1JQXdCmmVUdk8HXFmxD9iL/LqPGgO0uomYxRyWrbvftfHf2l6PVFe4+3c1RxdD6Wn&#10;5r/+8s2//esvPnX21Ec+8h4kAogpJWeD79nE91ACzJybjn78p35v5+6Wf/9rz9HyZqUTNaUSrXKR&#10;EFo9EMsy4HAnEBqcX1r8xZ/7eENwrbog25OVSM9JoQd9ZGReojJLyyIL+Hz4eCQaszNyaJ5mTAed&#10;hRrBJxUMQmloAZSrYOqhykEXM6CQTdYxPApqXCwjjTYN5nzYYRDrUkvj2iQ9nm1oluf7IfKxZx0h&#10;TBG24nF8j5bix3yPbkDA81bVXa5ly/c4RO6Ra3cO3v2A+749mq1MyL4p35OSISUMIHoNYF1nAl2h&#10;J6WcUxenTR2DtUkRk6eDtszQyLgJyaahkgDHNz07j2PA2HkwXwAgAnmSNaOk2ARAyQ3oT0tC0rG6&#10;8C2I5ATsrRGkE8JLUpJDjo4DOs0Mo8LHQEoGP8D3AJexmzWt056ZDVoGBooZh94Bi45EqddXpsiE&#10;8vUN+LvIdgWYQK9BXOmj4xMsJVL5UKQozXL0lGi4OT/GQZDQPmbJZM0kroHEsoaxuuTfREzZLVJA&#10;UHlGWlzm+k1aSgur6R9qhFOyi91URR4nIF6zFIhQ9ycmIdyT3ItmxEkCjgs1dXdV4h0cRzausIy/&#10;SiOAoxoqSE/57V//v7LWQyNdN66//XJuugcZGJovLN/dZA0phHDWOT5EriwgnptETUBLehYNNQSG&#10;nR2tapSOhKbHx6w5xTc3v4hsDBwBOAvIa5bQyFpaRiGT1h+jlEcJMvkOhoYhLMQKhN3B4CIXaBZP&#10;A+XIePCs8wtzeFumSzFdHmTv5Mnj6FytkIEpZQWBp08yS3XN1SisBP5k3ViYyqrKNAikdGvQDBuK&#10;0Ij0/PPPwxQjvOF3v/m1f37r9deg2+0/sP8XfvEX/uazf/33X/z8//nrv0JGGcp6XX3dF7/wJWA7&#10;6Zxm5Xzuc58PrcJ89g/2PDz31mvXL5/v7uvCPGXm+y/fGKqsLaC8wESdWDgeIkjUrMl0sErVC9ai&#10;5Rkph1vLCkiJYxEOVhiaxWbqMg+RzUNwQKcWfQn7DhyF4knyQFiEyRNvxLF3DdmwJqA4M0aBm3hd&#10;PVAZzDT86kowSHBgim2bhCuOJgslgU8sf39f/8OH3WOjE3Bbjh07ua2tHT3nwd4+GNKw3RiKs2/v&#10;bqpnPEsiAtKIgf5+fBVqoXs720r82eHlBSbcLc5OzSP6MDzQff8OXyzMTF0+//alc2/fv3Vzsqdn&#10;ZnhgemRgZnQoOD+9HglRx6ZhNT8jvQL6CHp8ab5CxjSlMw9bYSU1IlI0iPlsC0Y0oRJx5tSp973n&#10;vXgukFmbP2D8VINIFNxFYLJzTjJ4nP29/S+++PKNG7eh0hNHAdpSZeIeOY4S/vJ64eC/8eabHBZR&#10;g9TcoDDNNThYVVyYs/MTWyGySjsEeA79sJ8Sn02RnODOpFK1Yj372jAbvYijvFktR5VVw+7VomRq&#10;/Vuxuou9k8LAki0wc2iuQEpIKndrbJJJ6GNZpc9IrG1aL4WlZa17D6ArQOtLRVXJGrCcN+Pll86N&#10;j049duZEVWUpiAvPC2ug+oWKDPi/tOBy7Ftff6O5pfbw8TaQB5WgFOzIGnNRKHaBerAlwUA0VN3r&#10;/cbXvg6LizFYsieeBCEzSA8WjcZs02kUvipcBUvBhZtON4dfzCcDdkSsEsfNhqkZi8+1q+B7FHNB&#10;dGROkgtuDVsyG6YV4TuFxcU4drg6FhckExMtrjkaW2q3B+wXbE84F+J8iftwZXD3Hff1ow/3eB45&#10;Ifc6jz4oRBDFWw6lyI4NhANhjBAwPoYxJztD42q4BqNXgAKQvKihXS1oWXzTWArKdWyTmrSamW0D&#10;KbW3lN36vI3NTaBk0D6PHjn6+OnTZ8+cfOqJ00+ffezps2ceO338yME97a2NtVXldNShDo7knbjK&#10;AZRXIlKSi4YJveBeMIKTuVbWs8Nu4R84nUFm146PT5XQ0mfPnuqEbG16Jk0PX/7q1+539Y6gHzW3&#10;IB4H2ziDSfF5OcDtLHppORwKcCo8VmZ2XnYu0rF5GYz7Ems4Jz0jB5l4PpVO+TIoR+JdkYWGGUV3&#10;58zc4tTk/Mjo1NDQxODwxNDIxMgoI+nRg5+fQ2R4YWVxkSlt7EqNdLI0156gTonAt6TgoGtbMpq4&#10;nrLVxyGrbsQjp48eZE7t4sz4cO/DaITsZRHXKxafGsoI0kS2JCXDPLIDhVjiYkNovm/Sv8/mowkd&#10;dU619kRWMZ6E6da0Std4Cp6Hn2FeBg0qZH4sIGEyVeKi4gLgE/jmSLlDcWIOJ/I0pD5sakIJwAhA&#10;D3Bt5DkAOel9rGWUZXEhiXJwYT6wOM9wUkqnyvfha6BVuLGOwgMBbFVlOZWL9vZtmGBCC66WUKSu&#10;rtYycNi5YZIbIDhC7evXriOyMAUCODHxwQ99CCF/lrK7p+f06TMjDMsaG8M1EmfgsVitt95+++RT&#10;Z8+9+srU5BjNM1xlIcjbxDzN0xzVSCiMYChxng68fIEo/8SJZbm+ivwchFO4KYG9UgbxgSFr25C4&#10;azJAhvfAkRPYC7FH4gk8EIffLKEVFBAFSTChi6pXnloGZEYlXy2NYZMxyUXZGvvrTUVur8CfxxKx&#10;X/u6u8+9/fbK0nJ7aztzxkqKS1n2u3SIdHXRyr5vz65DB/YW+HORWmLhKMzx3GanZ1aWlmh0QN3n&#10;/o3L1y+cu3vjeh+TqO/c7nlwf2p8bGZifG5mcm56iloL2rIcMhrE80BkAUcpdIp3TzkLN4AeKzLj&#10;BFAMNKLfI5d7poMNQRW2FIoGD7t7Xn/jnTffOT/LCYnHITvwT9wLntNKKTSLSDWAkASjDzF0YGDo&#10;6pWr9+7dx48SUfJWWAdeqr11Gz8MAo63IOyqrKrimz09A5xWeQ4TYUzSnc0oKIxyZQLhNJJVAf7S&#10;IBa1nYpZIFsm6pE5fKvluEegl7JUht91SY+jTaswKdhXL+rKFg78MWOZrCypF8Re08FECsqkkoDQ&#10;utG7FC1IKdxCPOldYrcYxdS2b394c40JIFU1sE7Ah9K/9c2XE7H1s2fP0DwAGk7ECVgo0QKr4yA3&#10;trQY/vbX3+jY0bzvYJOAQShuybmlEj+Q7+FdIQFyC7xHRua3v/Gt2PgM7cTUnRIwZFQnVLTL4AlL&#10;9gxwkb6yBp+JUK4NrXkMWhmneukKLcYjd7fGTfOToDZUkJzvUaLpKGrKBJP+pLi0FISH1oRkpdqo&#10;UC5Ldu4k6VRcFqm/ukW1J+TElbf++sgb8f1/A6+5H/s3HzwhMlpyFSnoyWPANKQYGKMXxkbEaqKd&#10;hII0VYaykw8ggLKQBe+blLXc1+bHbYqDQV6md6N3s1lp8rCIE/7qr/wqLW6oF4J519OcmZ8Dd0tZ&#10;PW1c4eVYZIUvmK6c5kU2BmfNzXsLivIJsRWvbCLiHkDUtYdxwPfuXL56+fzFCww8vnL1yrUbt/r6&#10;xwaGx+COUn5g6wGEUIYnwA9G4/3D47mFZRl5BaRoOflF/qIy9lJufnFmTkF6Vl5aZh5SEb6M7PTM&#10;XG9GNg1ShL2h6NpycHV6bmlsanZ0YmZsam54fHpodBLvMjQ+NTQ2MTCCovf89OzS7HxgaYUSCDQT&#10;WuIp9RGzsI5EP5Kd4tMV7eUnRaxQpdFkGlTvSUYQLmSz8E8gs/JEeG4RhEweP3UsNz1lZX5qqL+b&#10;qgv8OUqMZB5AT/wYlRewffc/2xDiFOBjikvKlXMg5G+7y+j+BApiYjEgRaoDvnT1sthgRzImFbSg&#10;O8VWwYlRAKLJkFy+tCifRjo67UuK/ZjEkuJCFBbgBPAn0S0KPEwdq2AGPd34YFs8LM9mAaWdfOaL&#10;5Uv/LTMdFgDj6LAH8LJwKrCxeMzDTHIkYwuHVbbc2AA2vH/vHrBWb08vFB5IW9/73vdIhhDUYDlO&#10;HGHsdz8ib3Oz84cPHyaGpqU0v7DwhRfex1gtboHjUdtYtxEJvvHaK7FEdCW0kl9cFE2EFpYS8Bax&#10;Q4DfVB6pN9iG1P+hXdeX5RdmgdgmcKUwhGPUhDKyovxJCVtAxSaZuHffoWPQyXGSvIpjSboAzwmy&#10;i6gfT0Ao4BBLbVQhg4jXZKY8OTou/TnZNRXl2xoaWKa+roevvvwyQginjh9//MwZMmc4b/l5+fgG&#10;APf9u3ceOrgff8Mgaua2gZLNTE5euXwJ9t7gwMDoyPC1q1eZmbE8OxlaYjJRAKDNDZ/grRlhJB+D&#10;vp6kaKBC+XgWPGbr2tUQOnxNKkNCM3JoAQnH1gORxOjk3L3u3ktXrty+1Q05gGxsZmb2tTcuXr/b&#10;f39wlIFlxA00tVEGBO/GBWpOUzAA4ADkKmG++fnz5y+cO3+eahNPkV8npKOmV19bh3g2S3Fw/368&#10;l0Oc6VFoqG947fVXjTmkBhFzCVsflqOYz9iymThs6ZxrlI7cgDkeATVWsXCRtjOOjlDgAmdTY0uW&#10;cJwbUznCUAtTW0lG6KZIonosNsoF5sn3FnaJjKzrC1J1lJt14aB8CFzqVB8hatv+A0HAsRxPRVUp&#10;rxmPer/+L98tLio7efIIER6MMIJBLKMbVIdkDI3Ciwsh8p49e7fv3t/Ao8H7UBo3tE9hs/IjDiXk&#10;QOVKqhK//OLLU3ceVhYXZWQzCGRleGS0uAhmNtAr3YcROQOoEyKDiQBI6CktKKVQVu0nPiDAtYKa&#10;xbnilzmfbplcKo02KxDzDWwxdUm70C3Mrbi4hC4J9Z6ojmDsa3MwDmpzVR/FxWapHEPZHIk9CvvY&#10;YrElw4jko/kxOO7f5Dr/mvQIPTL9ZpGw9KDBVZlcBvQK24BRj5BcjH+CbYVhkEEcze5mMeRdNQww&#10;g9shgRTZS/xmWVjDwG16oOVAVJsrq6v37d9PiG3oZSozvzfXotmZacVFeWUlBcWFuaWo8Bf6caNY&#10;Uzq1+wb6evp6v/vDH7325tsvv/LqS6++9ta589du3kShY2JmhrfzwyYuLkFZzpeRu+6hBp/X1Nwi&#10;ujTkT4RVU7y0/DIwrW9koqiiprSqvrKuqbS8mhpVSloWh3E1scFnKLY2vxQcn5ofGZ+GTNHVO/iw&#10;b6hvaHSAJGZienJ2cX45tBiIBCIx2FDMLaFJjp1KoxxADCGfEqN0Wl7ot4VBwIPJkEwckYwSYnyz&#10;m1upiVeKTaRprWjAOR57/s5B2HBuGzjLYjmcEcDo5JGDeRmpgcWZ3gd3AkvzhNRsA4o93CKZDmcf&#10;FJ/6NEaMXIGSBOEpVAu2+dzCMpUIeLYiUln8xyuT9JDSFRSWEEDw0Gg/EGnadNWwngToxUWF0gFq&#10;a6nkSeRmbayhWJqK5+EaqWoKalbzaT5EQhAAejtg4VpRI67xDzQdq1grojkggDJ+E/CmdASQI0ze&#10;552enaXWhS8knDJd73XE37hxhJj5lfq6OkzZiy+9CLPsySceP7B/P/YdmZ+e3l7Ultk5X/ryV6qq&#10;q8cnxvn6zGOPIb9/6OiRB9euLs7Pvvn6a2hmLgdXALihg0VjYb0hJy62npWX7XpLrINxg0kJ9eX5&#10;OXTQSZ3ER9kSFpaJH8pk8SvQDoRyHzhyiqZWnBdPyyj40mtyuq1YUkkMJWIU6inBIaulqfV8Iq2/&#10;kcDzVjOnmpQ6J6v7zq3zb72OiMzjp04wvC07Pa3n/oOlhYXZqZm+np6b167RuDE/M/nWqy+dP//O&#10;xPgYAySmJiehG5LuEGgAgoqjSRWb4nA8yrMsLimFZk2SzKW6+axscU4CY7lNIsITWfctRRIr+N+1&#10;zdlg5P7AyI2HvVfudl+4cffK3a5bPQMPx5iWs5xQFxPF7tjOHdsJ86GRIPXPqVWnPX3CGWnNjfVE&#10;oELbUzCsqv0jht3b0/3Nb33rYfdDrDOYOJUtvK/ElFK9MMvxVWQ1DG5gr/GAefY8VMqG5ObUhPS4&#10;Vc40gNIFpfqQJXvUJaoyA6uNW5UrlWSWMHX7QhbOAX/JwrcqEOayhEEr6ldoYUbQgl9en3cUSTtZ&#10;2Da8SMPJhJ477NQakK27gx+yONpZa6INft8sOtOhgXTSmH3ewcSO9Xh+YQaqrlz11MTSt775/R3b&#10;d+7ds8Mib90bkTonX5oaKaQZGSAB3/7GGwcP7t6zv9FUSyjzKH7HPsq2qySNNWUQAIi+yuzXLl8b&#10;u3GvkGVkFkNaSmg1BErKNTDmi34KdiX3gMvBPmM/YD7ZVctLCr1UL44TkZOGk3GyuQndAwE8O5S2&#10;IKL6pNCD8z1WiDd4KgXalowm1Acq11bctnhLIVeSa+CAUcMvZbCSD9GeiXq2H7keV0Vyi64Lc9GA&#10;8zT/fzmP7QAT0VSCarmtI/M4nQDehj4HoBtiNR43YIOC6DX0EldElbRTTZnLhoZJAlDIt5j3pJXm&#10;QPWGVrdjBHhB4ekzp1kZGM8UmxMxwvjFiYnR/r7u69cvv3PuzTfeeg3T89Y7b791/tyFK1d7BwYX&#10;AqH0HEqxqI/Vl1bWlFXV1Ta21re019S3VNQ2llTWFpbXFJXJr1TVttD1AhVWOkZ2pzxTxiBCH7t+&#10;rzuy7p1aCg5PzHQPDj/oG3zQM8AXvUOjvYNjfUNjg2OTY9N0RiDeCtpPIY8cGDlwVBsyqJim+NBO&#10;zVjTwNA0sF+ycHyMdIlM2g0LoC4xvmOdb9x+MqFxCi5wp9m/Ii6ba9dPastovqtFb1YgUewnLrA+&#10;tPVBa9j/MN1PHT2Yl5UWCy2NDvbCLCkqzOc1/aompALXUxhjBg+c8m3bWkrLSinbLC4tu+YNAEdM&#10;PMnEYP8AYCVPAU1CCNkkgvNLSxTAKPzgeECl2WL0QVYzYqS6AjkPDVWHgRsOeNage3jz83KoPYo1&#10;IwDcJ86GzZTDXTmcXOny+gYpGbgUJoAfgyCnXmON81CHAzEXnUDYNOojXDwVQYvVxCciLIY+BtGK&#10;vAepM0oMTBEjkX3s9CkmyXd3de3dt3dqkhZYKMBznIIrV67CNaFuV9fQcODgQXhz1FBHBpnONTI8&#10;NMBk+Bx/7lKQjDwN+wCtTnrzaZsZOX4mSrD9TN5jg/lvNSU5BFPcp8bUZmR7c/LG5pa4NTknqb3I&#10;n3qPnXxC/StksyiPomJE3qNI3AbDEDaFVxg/XOQXcke3jpeBep510JLayjLSeQQnGULiRa+euSkl&#10;RfXVlcvzs/du3+i6f294oH+gt7fn4cPJ0dGl+fnJsTFGVa4sL2Kg8TQKxplyr+SGohZvSpecpamQ&#10;DgkiUtBPJPbBxGVE15DJSkEKJRJfn5pbGJ6Y6h8eGxqb7BscZsRgV2/v2NQUQPUoVaHxOYI98eQx&#10;rzbYEUgXRe4ifwrMSFj5bFKONOwRBuBCgvJ5KBAyS7sIgSWKXJko2qelPHh4/7XXX7tx6yaTmCjM&#10;svNhmtJEBDEXm0E9XK0mHg/pM86yuqZGZgBjgf6310fL9qVLF+n4AfrTCRAZwWrXwpmTtRoXg/MA&#10;IItRK7QJ6wrq5XGsJONKBZgX10hu4bax3Fw1QtmMq/IYmOBU8lTyUfeEoU+G9dlLSGeHJTQxOCGm&#10;TsA0WXcXh9FQLGP+cIo28Qu+HH/BdjbcehS/X1FVzkv19Y6+9urbRw4faW2tx51JnVr98RrYLncI&#10;QdubDhz/1S+9ePqxo7v21joOHk0s+mdTukV3kL6nNa9rNBUQf+vG7Z7zV/Igq2ak+AvBb9Bvo0qk&#10;D4gtyticX1VnkrjNIja5bkfdrElnKtxXNsnqiJdhht8agzR2OkAkZiJDlmeaI98qiVQw+SkrS2Bl&#10;Ml9ysKV5GufT9YX5dfte8sM8h0P57Ikmiz0WK9g5cQ/jxz6UWlqRzyVM9h9r8rfYQsmK/CbsCZEZ&#10;xNOhy0gov7wKRQbbL+pFV2MNArL4HmjKKvmoV8mgC7PLenRqYTZxE+YsbED1PPPYGY3KTU0BbPnO&#10;N7/2rW9/49qNqyOjQ5CUELShRiFNMxKZ4vLs/JKm9s7mjj0l1S3+4urcooqCstqSyoaC8tqCkuqc&#10;ooq0nKLNdH98E+luXySRQh8kM6RptZM2hGpvQP1SbgmsJq7cfhheT5lgcEsgzAxP5lqGYwn19ibW&#10;6eRAfAgQ3JuehWWlqxCiilq+bLAeEY9QMknpon7O1+oJ1ddCXgQLs7zsNXtcVpUz7NiJPJgj1nxS&#10;fA/363AFxQQWTsl2m7amaJCSwkLqST5Ivt+VQyWOEj24ZxeYWyy0/OA2bK5VCU9pKDgMI5IeMH7a&#10;V5d5HaRPKIogXqP6cWoqRGqq4MD9WE5MMO+I/WZwGtxbCE3Do2P4HVIfGJX0AwLO01jC0GwNLZHO&#10;LjEb1FbOCFQdIRfk6elZuVwZBhxFKE3N0DWKsGiMWe1NUTx0yLlncT2lEAgqsJmyEhK/lr8ihghc&#10;m5Pnd/kQmakD/9nQIKsE1oQhrOK9u3doUzl4YD9sN9Cdk6dOEeJcv36D3khyZcqooDvHjh8/fOQw&#10;4UsBMnSRSH1tDbdKTWRoZHh0fBzVc+DWfILy+UV00UBvYLcxfUq9Ht7Uwrzsj7z36eDcZIbAD5RB&#10;1j0Z2Qi5DU5FikvEDY6vapFpDvMePv445wS6CEkQGCLGSWou4vKuAYhurgbSUzZ4ueK87Jryksaa&#10;ikoUlfKyEWRZnqc8N9h17zZjKMcH+/u6Hly/crn7/t2ZyQl8TGARHlqMYBIcXei1hKI1j5IVUXyq&#10;A2ztFIb/uGnOBhNtzCxAYVteicRQKb/9oBvMF1nonoFh8vSh8cnRyenx2WXGtcJjx6fS9A3lvK6+&#10;hucHz40TmI4+CV221CtTNosLclpqCmsq6FAo5GFzX3hZgorc3Ew2GcAM9W+y7JHRgbmFSQRq33jz&#10;9YuXLokL70XLACmDdOPqrJHxAMepA9l4BLDKsddAIsibW1AGEpHFjUI6v3HzJqkwVTNX7JTRN2ag&#10;TIws2lbkDPsLR+tci5ksxQtJD6Sw1vIkK6Bvcakce8H5bOnmWV5kVKAkRUIFDntT/iFZEtrqQjVg&#10;UM5GWY5eWrximWuJ7JnQOPYO+MzjBanfcfhgaHMtK8dHfy4vefnirRvX7zz91JOVVSWEYia3T5hO&#10;+GkWWI3n3smJua984fvPv+epth3ldkPqRjcwUEEAnoT4PIE0ndIlcbovX7ry8O0LJf48Hy4/h2O2&#10;QSGbkgtoHoAncHMyd9D8CAFnAt/URGlBq9ANJXEWyTrQzFZJJ1KTI4ARhblZvcdmh6nTWnCcguXN&#10;sooKfhfqrWExj2o5KvmIuavlNMAt6S2cQIB5DvtIuvZHPsZKcy4LTeapRgxxT+HHMyGXmxjsYy/j&#10;SkmWyEr+S/3DqjATkYiCCFMLvU6fl8KDxo7R4CWnp6o+CkCa+GB/BWEj0uQYKd43J0TkibE4evyY&#10;hpSnptLPMTIysLS8AGG3uraKk6IQuKgYVKGgpDK/tCojv7S8rsWbXRTbzI57MiPrqcGoZymUWAjG&#10;RmeWB8fmBybme0emHgyM3ekZvt8zNDg4OjQyggZSeVkJRTwego3X8y2HYzfu9cS9mSvQRdn8BAqa&#10;00oGo/lD/AA1D0UgAsrkVASXaXCHfUd5iX3TKliG0ypdNjyZFMccjOI15/sth7GJfXzfll2iFmCw&#10;blUdUu2cFNuDANEQCEk8iVZD96PEzl191caTxKP7d+8oL8z1rK1237ttg1zEkrVZbQLcqG6CwOPR&#10;oagpvlFdUNLAqsmBAyCSFo/bRLhU4GJWA+zPqK20NJG/kNCgxUcWS29+KREWZpaISf1/CQ3U4UpJ&#10;ubEeEhIkdMSIoAyJB4jF07NynLaZvA6pDDqEkHE1Lwc+osJxCddCZ0DoljSHDtZ1+ggFd5BVCnlG&#10;TYqO/bk53pGE5fbNG6MjIyQ+lK9GRkfEtUv1QNl97t3vLigsYgbE+Pg48+6wYHxSLGRoUFt7O5U/&#10;9MnYM7Ci6IYxceo18z1QDePhcJB9K8KvZ2N2IYC2vjQ8M9JPHzvyMz/xvhe/840c4ReejJycwJpn&#10;KhCdDSQ0a5QHALMpGi0uKPQ+9uTznFi2KU9L3aD2cPCTZaXFdZXl/rRNBseCs60szPV1P7x26cLV&#10;SxfffvP111956cbVK+MjI3Mz08sLs3TbEvxJzSgDqS+NwCF9wcIpK7RuOAc5SZWHt2BuncTY6dLY&#10;pM6ysLg8PDb6oKvn+o0bl64wNXi4Z2B8bnEWVcCevmHadtTTrPVVx5kd9U0ixFxPyoEdFTtb673r&#10;q/HQYiVirwzOQ1AlBlnYU1WQunNb7c7WpnJN6JIcN8guKTaGAUeElkELav/NSOkAuK2Nj48ABvT2&#10;9aHt5saI4aLEMgWHTEkhKKC9id2H9+HawVXpaoLiMD4xyZ20treTIFNdfOXV1//+c5+fmmEQQJaM&#10;ogRC9CEEzkIXacLrD/s+jaIqiySJ1M56yYRawZyvxL02qyS3YQQCIW9mt5xrSlZ6DMi2lChZpXBx&#10;ugV2TsHVKKaOfGBJBKZNytJmIsXtViio3Q28rrwnv2Dbnt1L8Qi+p6aumpjprbeuLC0Gnn3maYgG&#10;YBtSEpSOOc/OLHqKukkCK5Hvf/vtj/zk+6rrcu1OeHPeV74H+Mhi2g2049SLz7/4Ut949Y3hKzcL&#10;crJgUOcp78lZnIfhps0HFxGijTInZYFOhN+yBC2pMHX2jwaOWTXNFthUNlT1kWiQpgGlpixv+R6X&#10;uGh9zHTx64Sf/ALEHJfZODkAl1cZr8D8QbK6IyehkpYppDlnv5VEqaVm62utg7sYLelWGuUehPtr&#10;0hvBeBZM4l7EQXbKjqVKbgqpadatTrSOLg3BOpdBMqumPBwTtFUA5xwq9um05qlpX0CmTaEVm8tV&#10;PjQJnb0KW4kNx2LStXD9xhUCPprbaa2ndg3/jYINv49Q98OB8clFdFQTfcMzd7rHHvSM3L7fe/N+&#10;z40Hfbe6BnqGJwYmZgcn58bnVxYCsUCC8XcKKrijQwf3QZOj4SMRRVRCIQ8wAr+44csJxa2fV7bX&#10;xjdZad/uUZKG3LKmp1uqLu9hi6pPy/UtgbM5IKb3rsxFWQx4jEKIZMnOftbmXnNc5HjMxZhwrM28&#10;cUCpQb38mAfLaAGWYjs1jNAOCGHaoFpOn8STV0O7t7fWVpQwMm5ssJd5iexDpuxgALkkeJWSK0U8&#10;LLEGYMVhxAlZG4O6lTnJ7EV+hjAU9RON9iE3NeFXSFyEM0C7XAf5E1WWirIymMVQAwDBTNBabU5K&#10;YmigXo2mZ/t5LtD8CJrnaDUIhLRoGx40sAHDpBTKq8QTTJrThAKhDWjFS8eWVJIMFgIhJ4cYHhfu&#10;+PGcJVwaQN++vXtoZdm9aycuora6+hO/8PNHjx758pe++H998pehlV67fp0XRn0ZDLappeX2rds4&#10;LaadQYQjlMfpAlIxBe3ooUMoIy3OzdNL9IMf/hAYh/6iSHQDpSSSHpZ0bj5WWQHRDOLkxnuffcqf&#10;nnLhjTcZBUttNRhL+PKL/+JzXz7z7PNTYxOEP7SL8aRxP97q+lZqLxPjE6p/ZGVR3tAgyNXw6PDQ&#10;xXfe7Lp5ta+768HdO/x1kZQzGAAxg1DB9DbKYiQxxAE0u0DBYB1sJwmJBko3vSxOq0mo4mPg4Bv3&#10;n5nZtArfuHnn9t3712/cvnGnBwczMj47s4iPkXYhDjwbBDjN09zYCJFjambJaUIbZKRUG19SXpzf&#10;WpldmsetriGp79tcY8Z6ZXF+W2NZVaGvJCelo6muuaYSEqVKAJtrFKKgEtHJzO+TVBKnUP+D5wMc&#10;CX0UFxAFFWBum6VFquLa+FskYHmAnJoCNduVEv2wh9BlABulZE1Ys7C01NDU0j8w/LnPf/E733+N&#10;5kgYEcbMVH+BxdVJfIaz42Aao00rF2QuFXmwJd/yRo6u5MIxS2/0i2xc0EjLJEwDzkAnM+6uBq5P&#10;Z5ddYdWZO/7Z+N/Ossm0iuPo0i50DaTwqJewv6lmj5njqRFJEUZRJT3w2Kk4FP7sNGYX0lv13W+/&#10;yKAZyLlYbHQLrY8RbDJLBV5p4kvzhpbB11+59pM/9f7CUudFzVKYhWUXSF8MEwJ0S+4PqoQ/e+Pt&#10;2fs9xXk5NMGlZfrIo0uLClgO8sslQKG1NXoWNFTJ9pMI1rga0+l22YkMkjWUuu4lpYdmpoykngbX&#10;YBndEfO6OqjGsTZHISsI5kZe70RoXEHNfRhQmYQxLWPTX9ySOg/36MNCAWOqmVdxvp+fcvT3rShi&#10;60v3Yy7pMXzQ1VLdHhOuQsHb/QvhCAiBPWIMGdG0dAEUFAbtTOFy1jLRJEZox5Q2XFnRaBJEBNb8&#10;YDEyUerpM2cwP/wSQeu1qxfHx4anUX+/f/f61SvvvP32xUuXL16+duHq7fuXbkwCfqRmL4ZoMicX&#10;pEaH2aZ+B/MhlyGq9BVRRvBR5ycSgRaSBpWUtHtt366dVWVF+B5GrrMs6jbypF27+3AjLScUU/AO&#10;AmRLZFCkK26ZR9fD3AojHAvRQZvmofWp1EUwgT7EadJyClVzhAGLwRwkBoYhj2+VWoFvnKEtmW39&#10;YvJgSKaBwqGIy6QvEHPtdCiMMw8nCBr8o725vpl5iSsL3fdvM0OB3kGK0fiG5JkCAjMJQUwDn1Im&#10;td8nsWapRfuAeBWLgcnPLTB8EUqXcEhrvtGEXM1JoKU6Q5MM52bnpECM7gAuDxKXTWWiLhqKRGEC&#10;42AYe4bn0KHWtpHP5i0xs6UlJaB2mtbjscm5ot1LKUAaQ4a7UmqgCgUMiH1lVB3RsDAl0eLEX56d&#10;mWZEzvFjR1EOhc9GhoD6N0v25NNP7dy9m5+kWEWHkEoGly+jXsaICJYY8/vBD34Qh4QGzdL8IkP2&#10;/vLP/ur27du8TV6BH8J4cTEMtSg9l+ocYqrVWiI/N29mYg7KW3BuenF6LDudZoYYM7Gyy2ra9h8/&#10;+sS7qNsfP3yMOVoD/b3MXvIePPY4gTwaBIjcGF9ZY+RJD3lsk6NDG2BuuBL2HYxluDhS/qYrS3Rk&#10;s2FKY2zAsIrL7EKU75gki7zfzPzS1Nz88Phk/9BIz8BgV99Ad+/Q4DAd7MRtGyNjU4tB2A3CqRXB&#10;OE6kjG9KcX5qfXVxTWU5mW1JQb4P/CxOoqou9OL89JqKIqC/mrKi9EQkS84Dr5PKsHBNuCP32lgr&#10;8efmoY/CXguFkDNAM1OShZAzozR1rJI0WguNZRJKhqKQJtT7qEFoajJ0So8EmBhk+CpAGgonE8g1&#10;emjLI0lHnru3tw8LOL+wRM3p1u17l65cm55dyKFgKFPL7zvH4Ta4SZ2YSouphBmYY7aKMqgT+bZ4&#10;OWm2+AGlnUZs2zqxOmyubOGOn4v2twyagkatnkTv9boCxWUPba65xrfYeAKjJPCPKspbrO/MpVIx&#10;O+hbeY8XrkFFS+PY4lxJWVFNbeXc/PJLL77R0dGJ3BGtjYSMAhkQuUQU1FBzGx6d1vWw/+a1/ve+&#10;8ExeoWTlfsz3aK6Lc57qa7Vx3Zz4d94813fhKkO51z1x0P4choyma5IqjwanwpkhOjGH5e6O4ipx&#10;g2FtmpaLsLiUwVye4TqhjAZgFTKolZubK4j2u3qPeSX5Ad22HH8lE3xVDuSyrTnYJYwG/FpaY8bS&#10;OfWk8KZzHEnT5x6fXtB5/kcfyXVNQnPmDZM52SP/xq8ZrVAu2/Qk3MQ+2FCSO4LYR0ES9yOvKmUv&#10;YfsAMpgk4WkmDqRussxsnBDgi56E5bsGLVjdxwYKQ0B67PHHwYvw06Au9+5cH+zvhvMTXF4ILi+u&#10;LMnosJ9jCAGk+9t3Hy4uq0tJyzFCO/0BJANqVOAcsr6wkpTqGCamuUSG9TLr68Cencxl2YiFU1Ev&#10;Vhs/Y4wyLt+4j+8JMsaVqNzmqSe9syNiJItqbnap3JGVcJLUTwsd9LjQRrHv2SRTqzprJpl7EEkn&#10;b7k7nDF5Ic0wdXmxglyjbmpUj9vuegXJU4FuGRdLxhGWkEJM9dLSzggFC9Qj1lxX3dHSSL3n4d2b&#10;sQhdkmokd8MjILKKuE8So4CarJoGLBhn0gjkndIzsdqrTPNhio9N/MniKUAqg4tRjP5BURFJPB9V&#10;FRVIvwgQZvLy0tIsh4oCvtS7fdbyw3HS/BSajehb0RAEmmaogGSkV1ZVMN2KrU8eQwcPLUThaISp&#10;iCit8ImUM9mTGQoqJrg2KRlA3aKIrhG4Cch4yHNj4Vb5ZbqWUMGUDF1u9vaONgRfpmamOQMMiDv+&#10;5JOcSl6NZpLu7h5pQOdmj42M0DBz6MSJ+ZmZH/7oxZ07OiFcMBrj1q3b9IYfPHIQHiJtsqrRiJa/&#10;RgqH4FhedvbiQmAztrIZDW1iWhXVMqk+dyGR2j+zUt7Qtjg1B3S+u3Pn5Qvn5menvbsPnqA/iOnC&#10;FNN4nLAADexZp3Emw5eyMDluI41V4nb9zHh1wD4JNlnbKVOHIUhMzcyo+N/T190/2D80OjgyPjAy&#10;PTEzPz2/PLsQXJLoAo0gOnNlFSX1dY2sGEPOSSrZcQriKJmkpxQX51dUlLQ1VPg24zl0G9DukIg2&#10;1lShPVxV5q8syW2oLq8s9mczliWF68znipYDETXyyElI+JQzCTEVNDlmM11IuQiZRGQmMoKkmOaF&#10;O88uYk+w0XlcpD6MLlZnQHpmTo7fpr+AOyoARZWdl5qaRpSHkXQMnA1AuM/I8JINEF+wadD4C0m5&#10;hZG0fjwyTsNwMHQIOMT6cIfPwQo6IFvlCteSIrF+FwzaabQ47MfNmTOCj8JuF5PrcFlQqAAumfdY&#10;2LhVn0jCa3In9u9bltR+VtmVFMosrtffeQODKVTTBHPjM9tfUNHSNBtaqq6hSbhqcHD4/LmrRw8f&#10;q6mupJoAwRBTFAnxJzA6/phmdTGhr1+7szATe+bZY5m5gAzOHicxN5WX8AroUijvkdgqJ+38O+eu&#10;vfJKQQbDdcCPEoVFfk6IglkjZBDdAH4SFippVKGQuF7FR1tPy6d0wcofXbFFPt55VosoEuhW4XvM&#10;erl6jxbOoC9y8PKqShwPLLhkqO3cvpyJnlcyB3rkQewfXDIjF2JuJPnjj7yOZTguZv9Xz+PyLftw&#10;lQWtCC9CzVMsPcIqDZPGUUNEg4CKedmggZGmBzXeqwWLX+HEES+7OJqYBqQFSCArz096yr5zA7PF&#10;2BI2pQVwfEUKxWefeALoGQtLFNz94NbK4jR8TmjcaDgxqECGNS1zNe7JKqxo7dgNt5HaKPJqUoFg&#10;/qqJokkUw/asi1Js+eTd1RWTiB3eu7Oxung9FkKKlttEuiYlPfvCtbubadmBGHxJCjxEM0kH7rap&#10;iePJi7hsQ31qpreeTOldf6zcvcA24ibjZQg0E7Dm/mtpq8lWihHKEbN6pWOM8MOCr9nevLAunnDf&#10;xjbL6xGeai57TK9s6RLPRLkS/HUeSiLKbLrt2xpxpT33b4PM0zcixQUjQOKJcTyg6ETnPEfeGOSL&#10;40b8TXJoCgxp/Cv0Nq6ObIO2GNXnbeQKl4V1poef/hCpKq9LgwPfQ0zBr9fU1dM0CbhGu3oMq7oa&#10;ok7N7bCr2f/YV5q98Fvka3ziCWWVMtODERIjYhECA6Joa/GGUoGUmeYhSWI3uLwiwR4idR9CmvS/&#10;ICCVRRMxVawVNOaWFohsEeEGfV1YXvrmd7/HKT158lRecelQXz85DbIyoLKwAEiPUDsb6e972NP9&#10;T//8L011jS2NzeD19+7fBxKvra+rrq0eGBrMy2XkJsp49Ld6y0sr6HGMR+JFeemFuRKNpnEZOfuo&#10;x5dVWj28EOwannru9Nmp4ZHnnnkKZZu+nm4vcwbYHADlwqQSURRpSQz4Ak4AA1eWsQIU0Hzp5HQj&#10;Y+M3bt+emV8YHBm71913++Hgvb5hOo2XlhfxzCwi4t04JH1ubKLJp5lXpiNWUlayC822nduBgtgq&#10;AM8Ffj/jafFggkpSUgr96TXVFdWVZUX5eZvRlVJ/Nv1DkNOIgyBeg9PaCmYxThs1CD7BLoOBMBuD&#10;mCtMLQhwXElmFtfJNyl/Sm/al6G5Jqk030DsI3ehkJPOMDFk+MlrsnLzmdaF16IQyszKxdjm5NwS&#10;rW29g6P3uimuTg6Pzw+No5YUZLBYnEkV0WhleVmR309aDW4TDIdy8vICoRA7k55terhJojnwQCXs&#10;M+M7bx0M03RxrcXmZkzExdJ4FXVcgGw/rEBeRWM15bi2IU4QuJwMm+UzelGDVlxOwHetTUU0Ho6i&#10;DrlhfCpsCLIwP5QsixjmY2L7mDBxQy3MlMW138OWo92CUcvM8R9/5mxKbpaaOopLERHvetBz4vhx&#10;NIvVLYCzSU2D35SRxtLB8WXoCCC778KFawgFnDx9IDPLeUGHSMkgqgGAFaArBdDTGEv8y/0bN2+8&#10;9gaEyYXl6UCYyY9lxf4ixexZmQy2QOaFzji8u/IzKyAbQI9im9yMbIf8tupeElZPRsdaI0t7mHjt&#10;ARf+ca6BEHKlhCpzlVdW4niw5g4MknNTZihyvVOrdLwy/ZOhn0l6laMcmG9Lsgu24oSkq7Uftk95&#10;RYNalXNSeVaaZU05kqSk7SYUCSwHGasMD4pPcFo1z1OMpM2AMfOZSPHz3BPsZqJgLgfJGGIdtUal&#10;Z1DL9hcV8fiYZIRF5GGCzrNroIuz1NBi+C0KEk+cPctmpBhJt8C929fDK4ug8GDLwE/EYBQVME2h&#10;6GZpTXNj2y5UtXjurlZiPWlb4KL2jjybKCpab3VuZyAil1g9uHt7XUXRRiyoeWAMKAlHvRl5567e&#10;wvcEiRhErNKvuMxaTsU6Xxy6Zq5CG97SSstlrGTpHLyGZSg/MMDZftCttouVnGcyygztEDYJUfR0&#10;pcO4TRPscEwaVVwUMbsgSC4cwjqRVUp4I07LEEknbj+Lo5uWhvBbZUVxW2sDwtkP791mfYoLC0my&#10;wb4YqWjJp7DNqelp1hYbwzMVVZIRMOzU5UXMDl3qlG7LyivkCFNTg8EwwSXeSJp6RLJkkDZHleyA&#10;xEWSelaT4+bQYp5nco/oURklDA1ZXeXV6EINhIJUWZCU5gUpcNAaz+JwziWLR5pkc7W5aW6QVeIB&#10;8TNMFHMILj/GLxYWM40wW6UrX6qlXDRygixo/ApYIgENWj4M/65pbIpF41/6/BcnR0Zv37xF0wuf&#10;zI4h2YLHePr06Rs3biCm9tGP/tTeXXty8wqIhl557ZUZEpb5mcPHD83OT6vTn2yPYYyx9cLC4oW5&#10;ORwPorNFuVmxMMD5WhhHW1hcWNs8thjuHp782Ps/ONTTdezwnsqS4ldfesnb2bnfynDAj1HmxKP3&#10;YDpSm6tx1otBeMV79h8qq6ym8QKQcXF5ub6p5SMf+5mrd+4tYYYpx/mYT5pTDSu+sEieIEKbutJs&#10;xCQIDUory3fv3XP2qbNnHj9TXFLIuI3xkWH6FQuy0tobqkrzfXlZG0X5KS0N5dm+jUKSh7VVZhHQ&#10;ZGeZ3DrRBXsfjAWqARshjBYCACKkSmJkUJxU6bMKcqWoSMOBgGa2ufSVCaeFuSDhjB4lByHDv5lR&#10;EFhPD29kzYU2JhZjvWPz9wembnSNXLk/dK137PrQ1OAMhjC6CLPPpsDyab0CJP46eRpgmOJrbdw2&#10;h5RcAJL2MpKw9PshoFtcUrW4FDGwAh14ZstLz8U+1XvNocaFm3qkinLqJtHATVk2nSZn0twB20Jn&#10;XMKEMQN/I9YQ89DZRAtKVeS0FIpTCjtQVBO5Ml5c8qOmcwwaDsIlvrX1kAp/U+jPZCp8DCiEqrFw&#10;iih9EcQBllJ7hkELf8aXnpNfu6N1IxtILb25qerm1e6ZKcSHjvHjoqDQeBEnzlLeRaVHYsGbUjp4&#10;8/XLdA8fPLTXyvTKbl2qx7Vq9VN539RVIk0r3iCBee/C+a5bN2iXCgQY27E5NTGxrb49EY0zwpLj&#10;I/w1dXN8eirbnxs2VTEgRVAPDpZiZUq8PiZBaBImNgeuINZHRQHukEuk0OihYYgpc8wdBTgC1toy&#10;WxSsNtbq6xtJvOBcKR0x22SBgA3qtQ4q4Ttbt8HNgO7bz6psKUOmsa9uFu2Wh3W5O31F0hlLEH8F&#10;IxFUzpaCIX2SIgMqhFfRpSaGI3rN8GX4s3KLi0oqypkeiaYgnJ6i0uLisuJiOhw0cIB4Fp0spQKw&#10;CRjORiEB/RLtQNXlrAymmUGgHtyGkVLF/1jn7klGmT2Rc+LkCSUfno1gOHjz1vXFhTmAJ7rJwct4&#10;hvH1lBBtLen+ps79Pn9x2MhRNo1JqaGj4JtRE5qiRF4MaGFkfAHnga4LCD47tlWtSROPnIwWEzq7&#10;M6n3MON1lfxWm09hvlgzlq8Ymm5O24S03acB09r7/JM0zi2Bs5hF+Y1407gxNY2KY22wvGXa6zCG&#10;ohAI5EEgi6PWQEMuuAXzbATn+kBXqFwag04ABwwl9UGvb5LHLIZDk5mkg5lMfEmPe5mCjmjahjeR&#10;XZzZsa+V2vn9+3cXZ4GUJC3JfXG7mVl5Jpog/lkewtWgiwbqra7FKfsj8Ip95bGKgJiVw7OD2IZ8&#10;jhSwSU9RlUbZPrSSncYYKsn2glCpcs2zoDczI6O8pJgOSOm0JtboqaaYp17ajCwaU1W/WF+XskJu&#10;HucZ9jM+Zw7sBXOOK6Xx25Na4C9AQhTxG6beUHnCwpeUl5ZWlFXX4ExhQ2URHOIbSGKgai0vB0gD&#10;CnAPGqpH3T00M7s4Nj7z2KnHuh48HOzryxJfLQWpM1o58XY4tgMHDvz8xz/R3NQ0PTl+7s13Wpub&#10;P/ePn79y81p4bdVf7m9ua2zvbGNaNHlhblYuNDCkYcMrIc5YJfOOmUHn8URw3BkZBCbjDJ/3pP3e&#10;7/2P9vq6e7cudW6vqatqzE7J8ja3dEpIXe8nEoE/HyE0dgUbRpMEqZKImBEJi5m3qnlNzLw589jj&#10;kzOzkzMz9HtyMhE88sSjKOIxI0pixFb3hMzauXvXiVOnDh05UlNXh2ebmpmCbzM2PAJeixYNigU0&#10;0KAXAdSoQeP0Q+HN1wilSVxMERAcMyFOoSHITNMjPtTZZ6fyVx4ALEPMD/2iTNaiKGr5KrodWTDl&#10;4WshTVZcXlFSxdOoLa+pG52ee+vi9W70oCZnYAtMEnTAm2YcEIGDBswottOnOQPpGlqw7D5d+E05&#10;q6SgqKKqbDmwVFSST54HlwRmIdoOBDuyUdbOZV1KJq5t4TTPVOrLhhC76E1drcoGt9ApO/R28Lfq&#10;BxYZuqgwSxJHit00V8u8k8V/Fubr2uTBrEorEE4wOWkTIWoGrFw3HcywD/lRa4egec9cguTOkSMk&#10;31XVOyUdpw9WxVpm5O4/c2KTOUve9OrK8suXboM/UOzRMBR1SAgDIEoRkR87JOcGiJT6ve+9zEy/&#10;tvZmbLjVZc2IuYtUngI124QqBfN7SI36bt+7c+0aqB4cEOKKYGi9qaGOJh/eQb06IHqZmVMz88wR&#10;UcFWDWsE3UD2RCQmimsaPQKBBcmYhzPKgOA9RLoAN0BGNoT+iVOwVb3R+m+m1Dc2iWrlkDrHEt/K&#10;eMQGN5fPv7jyso26V74oxTxQgTjqtYAoMfRrIdxTHYY+wwR7AmSIrRr0II6iKZNmMACBxjANT0Pg&#10;i6PBJ4UBtFD81tBEwi2ehor1AChK67S4NlSNJfFt2BhQo89xi5SlwbVI0DlZHAbpUqtKraYf16W0&#10;NeNNewMIiN5S18QFRevWzWvBlQXIOKQ+iG2JnpxKs443q4g+0e2+rAK6ONVHxXLZ7rONp51lAK1F&#10;RZZ+OodMbL0eC+9qa2xrrk6sBnERbDd1l6RlX7l9L57i5TTJSUlg25HTkh8OtnRBlcFniiIEujm2&#10;4aOkMpncyLvy9oaqKtMx+oAqRCYay34Qr0Siv7bmBPLoKHO/yXGLNhlIJ5cNuIYQQAqt7lRqGQ/G&#10;pPYCOOCReK6I6WveXO9KDHW1vIOdO9JWE7PdA6tzS+Q7gbXVFYa1Y+yi0dnFxcm52VBsdW55cWBs&#10;hKb6ksqy1EzVO3MzswkG+/v7jRtM94ikCMktgDonJicgK8Nk82en11VXYNNQvuGCwWCyoDNB6Sou&#10;4l5RE+AX6WNll7AKcEwITgnp8TeUjxgqMTrGzMwl9rban5likpvLT1ZWVOJwpDWemyc6uDUe0MDI&#10;I2KX0kMi1BaZYOqm09NU/lhwNhhIILxHQhkYdu9573sYlHDr7r2HDx++593vHh8bm56aRCyV3QHg&#10;8eDhQ5DbhcUl8o07d283NTYAMrHIIOHnLl0IRILb9+xo7WilZ2/3rt0ToxNAUVBgxsanqD0yXwXu&#10;m8oZaWmk6aSZJ5989sTZdz353HsbGrdlpaT13r+zs6MpL91//cq1VBgUBFwUQhCwQZ/NOnJUBOfw&#10;4QDVoM6xIGGMI7+qQAVjSgq5e2fn00+e3burs9BPo25WbX3DgcNHzj79zPFTpx974uz7PvgTH/6p&#10;jz737vds37kLZyDdoygWnvaRgv2HjxAPMlMSH06oAnzH8QJVwEpja4jaUSemvrRJqzPKbCA8GzA4&#10;PUwoQClHn4mNcHwjRF1nwxtIeNLzSyqb2pp27N6x/3DngSPb9x3adfj4/hOn9h470bHvYHPnzuqm&#10;ZuabE3gsRdGx2oQERZMjySpdZ4guEa7yqZDPHTVHfhCtyqg1hqNj4ERL8qRCtRwcHCSo2dbSUlle&#10;xRcgqnhrE8wUVw2bpe4ldcgbb8pCaTaGcV2sPm4MWvfxyOP86xdCIpIf5lD0B78qI6u0xyYqOXzf&#10;ifboPCdL1xh3TgV5gdrntj5FJBAE7kBy9C3WaarMJvNg9ktiw4fKIQ2lADWJ9XRCts2UXJrLweSo&#10;T6LTpbmQHpg5jOBj35v/s5GZgvgU0roCA9+n8sqEp8aGRgfQuwuza5fVUEeHtWhYPca1trLl/DGa&#10;Fb05xZyj0vqyosLh8VH4HFKuMI0GBCYryyrQKCfdcNCYyQGoXmudea71WYUTZ7kdj8C5PFckc38k&#10;C0TJpZIgsjTiDJpzF2nOS8vpgm6chqbRWICtuDUcRoJWLQ+zDApYpIzLd8j6gOQziEiRCKYmVtdQ&#10;19S0rWVbc1NLQ30jNKGqyury8kpwAIkNZjMHKkuNsRoFvUEkGCWkk4/10g7OdklnGhKT15lCkqaY&#10;nRo6ToB0jSjV4VA8caZ1aBEknOgVMgMzXjO0dO3WYqkns0U/kZVRnWar4CSavjYOKboRnxRp6JMI&#10;uaAA85fEEp1jcMwOF265EMcguC2MTIUlbVF2M184FFkbQzwXOX/LGJVwm7fQh8vpdTEuA7L3sKTY&#10;GAem7+SUCVQ6MRFEg+pUjmHbyNcZP1N3aIRMpfVi9RnTwi4G98R3yPfp32EmEl4WqQIYBMhZImCf&#10;Kh2WOOVhylQbgVBRJIWZSNm0jWdv+rKoiS8zUikWCnsDa0WALCHPRN8YjN/FUCC8Fg3EInOUY6iZ&#10;52QgTBQjx8zJ2sjwzQSWByfGKHv0dXUP43hSJSwpPa6lpZmpScjAaCUjxqNWELIza9ICzQLEQ48H&#10;4X+MOyU3FoJlZMEIULh/bH0aAVd2NtAR1Q1bEl8wGOJ7xaWgTjX6E3m+qiqCGDeZG+POOjM5m5ei&#10;zdM2CF0u+uBJu+lWGiQBRrexgdfhxqgUcNnzi/MUolDj7tixY2RsjEt6/InHcW0azOalapVNtASn&#10;7/s/+MFLL7/MX7/7/R/83Md/fvuOzrw8zVotK6+cQS+WUlUw4i8oOnbydH5BMQ+1prqcA0kFiIwF&#10;ogVFLBW/M3I++tM/d+Lk6ebGFh5pIsoez8TM08P0L9/5lrdzxz4XVjAsraKsRH2qVsPihWAf4G2Z&#10;fctO6+/tQScUNVYcKWhgTXXN3j17wQSPHj58aP++I4cPNja3ALtl5+Vta+9obe8oragkbELrmqOQ&#10;kZ2tXqTVCOFBU0Njf28vZAxVg7BmVsGgawq3bBLOaaLHMqwFgQ1T3aBhiuYpL3MkOOm19fUt29o6&#10;O3fvO3jo2JnYpq+osqZz74G2nXt8jK0oLMktKklNzyQZgtrAeL8oCq9rKHwjP+h90DcwOT9HfQBK&#10;m3r3nEU0+VUhSBwGeRqJEakcalOrJZOKrwXIgeKiz7TlhUW6Xjg1k9OTPN3l5WBZaQVOCDKSMxMy&#10;y8KIrWedmzMzTVlQEK1iPHfAdSQd580dRvfh3I7sofXHKRxViVLlH5tubMi284gOoNsKK3EtcYlQ&#10;60xLmcOUn50Ncudfp1nIlXIdM9FyYcZhFTNVL+ZNI720Rj9f+7GDnvwcftyfl3/t2vUd27cX5Oc5&#10;qQQ7+dwgDFoflU9cFM1k8EK//rVv/MRPfCA3Fx6HBodbbmb9L4avcMVmGuW/KTTR1D4zPP7i935Q&#10;XlRqI+ak7QRuVFZRTNjHHCYpqaegOJo7PDKhyperKqtWkRJDftYq4OK8AHbEEZUUJmsRg/rYVYdO&#10;2UTngvRMiJkrKhjlzxbfW9fUGNV4SCHmOq7m2axQpgV3A7m5chWBAEd9aZxDshc4S5qiVlFeWl5B&#10;PZmhBKTWmTnZ2AsicF7Ynrh1/Zqh1LNO4qj2nO2RKm2lCErEo2yeoqw+5+GewVwJB4GThSsjkLGe&#10;SIf6b72itoYobmRx1m0oO1MEyfizFdfih5TnigUpU6xdIuU8fMzjjz2Oh+UfKDRcu3IuFglgggn/&#10;eX9a4OOMrPPl1LftRL8gHFdLrpp3rUKT9N0Gj/GaJnYu0QTbpK7cxdTAcEdzbWdbQzwSYPI3SwvM&#10;mJ6df/XO/VUaHgnmlKqB+Kl4+WiLWy3TYpGkZxLl3AYqbvlPJUFiEBjYKMCdiBdPRA5p6ak8ldXt&#10;tHmlpO5YIEbydDO8jWGfpHKLesu/Acqxzxky7U2B5hqmXlBQhgILtenVtHDIG9r0p6QEwwXxlBf2&#10;nGACJklAX3guq7ywDunoCvSjQbRKyopL6qqrGZ8H76u8tAR0FO/KzkCRG0Cffh04HPgb1+tAWYUr&#10;4OqNmaah3rRoQarDgttwB20NiAaGT2A9VigLlZWV01jPIxZf0ZwExR62D+wtikxsP2JZfk9Sh+Gw&#10;HrbbYOsbUN1gQMGI469kSNZjpJkUeKzJyRlgQ82ji0TItJABS3JGUlJy83IQiv3Hz3+eg1XX3MLG&#10;/pmf+ZmuroeqsAZWOO/VNdXoVjz3/Ls/+e8/OTs/D2cSmebf/59/0NGxg5bN67duMnmHMLGytjoL&#10;xv+mt6So3JuShiRgdWXF9Mh0IYNdkVlCd5X0cm2jtK7pgx/9+NRCMGFxcX1F9XB/V3lZLhqCf/33&#10;n/Xu2b0fs8bzBu1A3Y4anrViaU7XyvKSTTCEJrEWDjFsnJJ7hA5YnC2+B5ARxVcePnxCjBx9/3Os&#10;5fIySpycbWBFNg7wtJOfYiHwwWSaKsClpT182AWuwX6n47qIiahra2MjY5C8VQVmCESKD1VBzklh&#10;cRnVpsPHT+47dLRj566GbduKK6ryikvyiooJ37sHhkmg80vKGZSwYtN9UZWAgSoWiIn7E2yHIiGV&#10;uNMyrt6+MzW7Iu6TuQBnC/B/AlkobmB0DXHTzFBzPHgdImRSGHkdG0QMW4ZHiMGrr6/jT3YmzBFx&#10;ZjY2AysB5zx4ZcVlNt1AuaMj8CYZUlZZMA61EGpjFrhY0GFx7gWcjCXn3P2YZpxYgcdUqx1t2thf&#10;XHzyIBueJh1F4yYZq0GmYgvmcJGte3nx/a0QrHBRd4uloAirlC2KbyLk96V1HDu0masmJyCmqcnp&#10;TgFuGhMuag0sDoIXsX1Zco3iTk/P6uvtv3Hj5gc++H4KIjZp1YoDDlwxu6vExxZdA79gvtA9NzX9&#10;3W9+G6Usqa9D6FlPLK4uAvbK6yhJS4EflJOXj04wIoxAlk5ABZoDU77VTIj5FvonPgEZktSMrXzD&#10;XzXqDfkTjPgjzM0W1xG1uDhyFHYIwYdpRoll4DgCJhOnzlcz+s4DwUqjrwDmswSSVXckmgHkUdlf&#10;LGSW2IX/Eum2Upw9MaWokkiwwj05Ge+mcZycnTi9B0Fmc4DcqanLzDnTdIAdqAzn5+RQ7kK5BGKs&#10;JxoyNyb/rY2EaD/yymSBNFap3iNrDKQYtaEmSi0JmeRYNYmZLfbEE4+zy3jWKMRfufzOWjyMWyaE&#10;wqrDCyViyy5AzaAzPa+IJA7Ho8dpL2BL5QIi16zq8DcD3MzU8xWYW1tTze7tjfFIEByPd2cOWGZu&#10;wTX5HgSNqFGxhzXt0Pa2bXHbfK7Q4z74goxA8/OSH+ZDLFtyxgcEHptDLdOqmy7/MpqcFRJtgrWx&#10;dMBjU1OhY9BX5+ilW28oR8pe4uQyPU5sMKsK55aUrgWXciMrTTneFvU2RwLj0/70nPecfSocig2M&#10;DjPcEIJtRji4sRpdD1NKSIQXl+enpqZGxuYmJscHhmbHJyYGkajrX4EqzfyGpSUe7+joCM6mpKQY&#10;RIvZNKAbsGYw+pJUgNwBpJOZQWAEC5rmG5eI2ERj5kSIS43TZJPY7gLlUVUMx4PEGqCZREtNCUw5&#10;h8QHBb3JSlgBmPMCsstz5zVdss5bEDSA4ZFj8U+wujo6OugQ8vvzdu/aRVDMRIuf/thPNzc3vn3u&#10;Qn5RSXtHOwKpTMhjrl17WysOlyyNTbu9cweR1t59++/cu7d7z16O6D/8w+cOHTx86+5t2DKFpYXM&#10;6aDEDh0PBZuS4gpkQO/cullIMykBhKls0JZP0ezE2WefeNcLY9MLgESaJLORQL22sakIWfSLl89z&#10;yCS1xWaBiKQ5ZfDWifRZDyWzMNwo+KnTvnPXTlZQkUBp8d27Xa+/9uqDO3eYqZKNPrGGWW0ylyrL&#10;76f9D0NFhMayCdEW40xFADjZriudPKYeiKJ9R3Z+YWl1rScjazEYLtR4jxKkggYGx+92Dd6833u3&#10;a+Ru9+iDnqGVSDwzryix6QtE1ylZLUcTS6uJ+XB0eTW+iHdir6d4F5Ae4fiB4TIUADyNCiShB5UE&#10;OiQyJbDKJ/qyqswqSnXUGzOKFi/reLvUJ5n9yAO5vasZKe4USmuDcvLa0NDw+NgEhEKwlLraGgwy&#10;AyDBla3TWREfRG2JEicnMIpAZd5Wo3mESLj8xhSa3FF/xJa2XacChE67rKUx2ZxDM9aUwUqWRBij&#10;XIdYVsLyI1c5t5czUgOeUnG786aGfcvTrKWnxr2bca9HX6Sl0hwYSd1Y9W7QGBVlfrZ3M4IzUg0G&#10;fmoKZBjQHtqlXLpj0gzJYpWr+uAXeUMWpLS0xO+Xc9JqOoqGy+jEkFWDlMy+BPRYZPWzp2WlLUVW&#10;5gLoXwfIZMAxshkHyRDG5QAtjcDdlFwx7RA5regts6gshMmY2dnkIwKOzAuTM6lGrq5ScWHhatoY&#10;tOSova31tdqTC7ctxZOzkdKaFQWUplmmpsySW9APkYfx+kRBqvAb6KQ+GhIKXjyT8YAYfZTK6JWm&#10;QqzJZZgMDiSfgUhILEwasMPMsDXxW81y1MUzvS3fn1dWVFRRUgJuUokEf2FhaT6D7L2IaEqPVtHy&#10;GqkQoQtnB3NjZBPJ22LzOXZKXOiASSX5C9nwuWTWY+39ydjCOTwDG/Vt4RfsB8GT3C7ONR2yFyKe&#10;2XkoiPthratvIjmZcCsJd0GDE1+1YMgFRg5tc57CMfi3XIuNJbSPLWjTGAr6dJxopTZb1VObEGef&#10;5kQUAIrLkBSgTqWTRYgL1yJ3Kpk7/WQSBnfVTCIlCeSIYy1aRpwfoAGTJ+X6CzVwA9hY3cfk5wx9&#10;lcYdvZ+iIxXm3/FEoqnrjeuevVMrzwXXn19P247hDsxPbiQCWT5GSmwGIhM376/0Dc9390/d65q8&#10;27XQOxQZn/EGIgUbqTmx9fTAaklKRmV6Lmo5pN405UDuchxuS7k36IzkQbMVuU5OJeAHERRDDbgY&#10;E0Dy8ktEVGQqGs4reUmh6mTA4Bt05bh2UejatbW1FRVV0rrMzCLi0eQfeFxAOLgozV5jLjQdpUr+&#10;+SuEW/6Gt6mtrmFmTU1t3bbWtvqGxrr6BgqOiL8WFZeMTUyQUZHKTM9M79m7lw6krp4etiWJBAYK&#10;OO7G7VsEglUQjisrWGiqPt/89rcam5rffPsd8rJ/90u/dPfefVBn8jbOA2EPsnUMQoutecYmZ1ta&#10;th06cIDqC+GOtPmRCKCpBmC6oPTS1ZuvvfYWx5P5Q/S2pGclZhZGopuB4uq81EwvSieQdKWkS9KD&#10;+zHwxvT2iacVdarzDFyyffv2ItDBsnL6/ZEJZcLAufNvX7xwrr+/V1qRBFZKpGnd0uwvF/YR5Fvt&#10;BMuNhDjTYjY4wDn+/MeefPrZ977w2FNPn3j8CR8YQkpqVW0tVgB+WmB1M7pGIxvpSsr41OzA0KgG&#10;SfFYNlKY8g2/QD5G9iKFYRgkvBBicJbqIWOWrVqCNBmSLygzqq0H1hk7EhZLMMydgM/IPFoU7IoC&#10;CrX0h+yTdrx5JP4qVq7UOvhl1/wv3ExaRJ6Uvt6BseGJuel5uFZMQJGWc5rKYJaaiFFs8HW6+urN&#10;ltm51dG1tj59UIRLRoBbR9uwOZ1th99beu5ynWT518QQmE1gIaBez9IKC7X1ZjaX2gMLAGlGkZwU&#10;LnIEjYzgiGOmJWqoinqdSdzQulBTMD9B+AlDDxiSYaA6I6wHFY2FhQXqmVyGK/haTYGA1Ho7GcWc&#10;6gMpZeEmJiZq0FQFnzRu1dbK2uJqBWwQKwGrcWCVBqmpMePokydPPPfEh37pY7/yW7/+H/7Lb/36&#10;7/0/H/6FT/ryihDbZ2gYb0p+UFdTnQsWsQZ1GHhDEiYSD0iDuK+RXrgzB2dyT+I6ag6p8jqbbmP1&#10;Bsv/ZLyS9667MBBLVt0m5kkIwCXBvL610GhwuZjo1pYvgJOV2djkqIv9FAyiZEELH/gGkQjhOY6O&#10;OnZOejoiH0ydL8zX7Hn4BMWI4NNoR1kZjrzU6KjRr4G1ZcQT9G6kI5MTjpAveJZXgEiIWn3QlLGK&#10;4dUU2hTCqxoKi4abMRUxBzyvkqIiakO674TmLLhYXpUrtclooznTb3ZeN0mAYvRMYVSG0GDgKerh&#10;fXI2UtKLy6sRkKYH3CSE7Om6ECwpsKqnbd7M+prdUhprw6piHjAuU0fTyuvf5MGSPAIeh/GU9KBd&#10;+u4gBkdeEgFBWIMelMtgnC+xgrJIjPYNyYJgxXhvuhbktxQNSy1JL+cmuZj3ggAlD6Rha7wW9Dbq&#10;ZFTLUqPkxFTXJHrmWRQ9PZViM5w0niONINmRWEXCUzSzHLp4w3e/52RV1dk9OxKRxcy0RCak3aXF&#10;XORiolEaeQgh1LEZDnLqeawam0ugkJEB+CUxbZHbKI+m4DwYek0Igr4wlC341ChGg7bZKE4voBaC&#10;aRXllXDWNG8Hlp1NyeWxLq2ssLGFcEhKSrNlGS5F60xDQ+POHTsOHTi4s7OT0nJLUzNzWyjwZOLV&#10;8pX9cA08MDmkUHA5GNAoW6IfvaP8kGiu1mXNISLNol7JJXEIWFfcBiycpaUV+NBsE0pUFLeQz6Fn&#10;kfSIZ8l1s/iTU1M0+nDBFy5coBD1wgsv8OJAf3t27zGf6qFdFYfJ1NTZhaWW1g5VjePr7333e4hT&#10;eYYYCKgxxODoxNCrsRKJ/uMXvvDKSy+uRUOocxQUEf0sd3TW/9fP/Cfvvu2tFMc4JAX5uSitKkqy&#10;HcXacenQddRroiwvFdZOrj+P7QWVgunfSM7xVNDjoYo1ODw8NT3FHZLeMT6cXSJbZluZs4H/h3LD&#10;N1lgDBD5paAn9NysGL6CYt3CvPj5FN821lZia2Qx7E8V/g3LbmreBraI/qOViMSYEh12faP74UNI&#10;d0AWXDOMPO7ZyWzYgWM3J9ip2G8ngXvj+g2srZtCZvYmeVIFsmkegJyN631L1nvMYLGtrdEMooy2&#10;Hf/l9zRinrTGWurN3WJVYN9rYJRCnyTypqjI+HsaeCgqirAD05l+xLFyzB93KJONFTrxBqwpzpbN&#10;tVnIumBOssniOI9joajZGXcz5jgJEzW7zgBz5gnLKBh2z3phkvmm6fYbcC9CSapIvQw3VEaFRC4M&#10;a1RAfDuPHvLk0IbIRLjlmqoahkdYBCdtMYkJyjfJtmPWjJyc8YMf/LCjY3tHxzbwM3aKMDcr5Ntb&#10;8ZRspakqmHC6qY4B+mQef+zUiSceL6qoyCko9OX51zJzK6trlxYW7926XVpYqPo16LlKr1G2BwCa&#10;JaxoVa3TIsMzhkstJXkbHKYOQIkPKWjiqqjVB6SUJVBL7sTqZILdNDTVMDd512RJTavtMiGna2Aq&#10;L+JRGIGEhFIDxBSBpefmA3v4CcWQMdaXudmoMTB6B4vIJ93+cstG11T/4SrFaTazm3EGt3CTxjZ6&#10;cBgSANTio1yBbDwzy0FqQsEYgioLc4vjkzPDI1ODQ3MTY3lZ6VgZK1MpgtNQRxpFVzBt4mDztVQH&#10;EUUUMmZKztJfSWKAPJInz551RC9e/urVc6urQQ4dDGwe8eJKdCMtt6l9ty+3kFyAFM+CREnUOJTM&#10;qmDaltIMsD3pqAIu1pFTSkQaqkuPHmgPrwRUw9+gphvOyS++cvt+iFE9igmUnT9C2x4Befb61v5l&#10;kSl7VVmNzp18HF+IIU/wq1b8GOcOKwENylAKWwV5KdM7kEKo+sXJOmnbJC8kJuNeGErI4weMFQVG&#10;sI+akfl5wlMgT34MgTK45Dsys3ak+Rjz3nvvVtu2+nd98hcPP3O2rJo6d1pRdtqdd95AYACdp9Aq&#10;qtyUjaFjg/+Hw7AZrWlM+ig8XAOuo2RUzOwmfRGH2ldVVQkgx8LDRkM/gKI4GnpM95FXgV0DBFZY&#10;QOJumlRp/I3UhBk5THIrEY+gUlOV/HlFlMxhEsDiZS6laUSpj0JlJC/HIYecw4rKEgiS2qSeFi4N&#10;rTIeEPADJio3D+RAEzD5SaIE4hWeoGuJphMoLycX2nR1ZdU75y/4mQvnTWVCJzZ6eXGBXIyflJZd&#10;Op02xc+9730/+v73l1aWzz75VEFe/r/7xL/b1dl549aN+eWFcHy1pW0bxmZudvGXf+lXersHZyaG&#10;EZu+f+M6NUayDaw0LaXlza2tu/aXVNV969vfYTLd26+/fOXqKydO7aRhmgYD1BO8R3ZuCywtGJZW&#10;lJfHcDbbhUacxw0iZcZ5c6ElOwpctbGpES/d0NRECsQqF9MH6/ezKebnZsc15GGQqTwYaRp+jBYn&#10;uiT3z6Q4/koMQA7JWRFf2hogsejImOJF6CPRJD4GiG1sBCJxmPBsdEw8FENYE/WNDfy8nLnYARs8&#10;CW6yt7urpqaSS+I9OPwubjIWpkhFFkkpDsYE48xv3rhFTG8exx7ZFqr2iFZgkLb+2X3HIGk10HAv&#10;zstYmwdT5jMBWYho2Sh0g2sT2sGl3wegi+Nt7kERN5+2e1QrMqa1SNc2H9MFhNLLV0pkdGHz7tIu&#10;crxfFzPaawjE10+bgdRyKk5M+h3HX+K6IMkjMG1BqsM/MJsUafGqJlYkzE5/z8QU84KGnOOVFVTC&#10;BJGqKQqwvGMaHnz7kQO+Ar/RWT3VldXYc+JuTdPg7Gm6OXGNWnzUZgegkdj40Y9ePHv2CQTu2COY&#10;Mud7ZL3saiVrx0VgK6VbKouGH5sLBB8Oj4zMzodYrvSc0IZ3LbOApSstLLpx6SIyUBm6acH6QIfT&#10;87NgJpoVbR0tM4sLmHPQdEJSPRapFQjKVJ8P68K+ZX6PfE9S2UEopcIIFS3I3+uam5GJ11Y2H6xd&#10;oNWS73HCd3ZMrfxDpkBWbYUlm4gL7yjID/H3aDhETL4WCa9R/kWZGEgHGhRZPgZUPmYD1Ju2z3WE&#10;jWHf05YxP0/8uTI9PTc8MjcyOo0ge2/vaG/vSG/vcF/PxNDg7Njo8vQM1YD1IMOMVmCbovxpsjoq&#10;qhPDcPmknTR5iAVIVwo3CpcJ32NyXqbzbOI3BsE+dfZJtiz3Zr7nfCCwaCOPoEX5phcC+WU1jW27&#10;N9OzNbGJ3FGhhJT8LQN3WaABa6ofiAnkAD1VlKx2t7m2Wl9Vcmhvx2owII71ZkpIqHjhjXsPQ4xL&#10;sGqjdJMsONoq9lj10co8W9DeViJu0ZeuAYQtybDVRBDT/o3DvOXVFIEhnGxMJaPaR3lO7ElSDOWC&#10;6ywzTNhkpqi4NolcS5IHd0XRyA3lg5RduL6Zt45j4++R4ubyd/3Sxzx56Z7cNG8G9UtPSXF2YX7m&#10;d3747dLaqjVfSlpedmFVRW1rc3lDXWZhfg4CX+UlWQV5Ldvbqxrr8oqLUVEpgutcBg+tCi5KcVkp&#10;fZ2YKcr29I1QA55fZFoRrN4QiwI1H6akxokqbYZmtkKMTjUd1BZ+AdsQII0Nzyol+0mBDW0SuL7p&#10;QkhyR9NltpVVYJSb75fAQlY2r8l2pcQDEYz4BF/Hkiow9miSL4QICvO8LEk4V1VUWHLwwMHXXn+D&#10;PL6+tvbsE49TQJmfnQPAhB2OZCVZBY1DLdu2jQ6P7N69Z3pqev+hI0V5zGvLRuwfpTpm+9HBRBcN&#10;IsLVlXVf/Pw/FcFOikfuXb/GHNgNRm6QCHq8+089kVlU2tDa/vqrr67yxovT97uvVVTnT00Nfe/b&#10;P3rnrXPexw5u5xLr62spcyq2ljFUdklDLS7dn19ogTYRgwAZLAm5HkRvLo5RBBxILgJYId+fCwmI&#10;kim/PTs9PTRI3W4YqgK7DUkCjHgwsAzkl5OZTaFVfZFE7mpz4xXpwAogf02rNygF+QetYWqVSIDq&#10;CgHRIOG19br6WriJMIJorebpYh9IcQcH+hsbG5xAjsSAFZcJ7MbcCCCymopp7gszuXHrtsEzrhzh&#10;ECGryVtdxyr8rjRuILUaCNx0L8MeDOVyOhlkCWK1eVJhWOB7TCJ7HfdChIHFIwqxkH+rIcLowAq9&#10;Ff87h5Qk9myVeYzhK/qZbRUHABkslMTQVa/R+Vd2kiylbpmD5A1oZ4qSwIF0nsY0NEWDVd8hAkTM&#10;SqEZ01FjmbDGVGnmj6aTFoFtRYgwyC0iq4ugC8jxrW+2H9yXU1rMApKZgiTZ+HDF3xwDKHyYdAwF&#10;3hdeITe2shy4cuXKk0+eReQP2idtfMabs/vQvUp9Tombwn9lGETFcZxFjv/C7YfBNd/EfKRrYKpn&#10;ZO5Wz+jNG7dbm5pCCzNLsxN+4khFwMy6Zy7IMmGUQy8JjAlIEZogp0DbyqSSTRtbnkZZGXEJOQ39&#10;PU7JVl7HonWjVClTa2jZBidFe8X1hpqdNYaw+AVW+JEFV94jf6b8U+U0hsSvrw2PDGHTqXHC7yKn&#10;WI+EEYVfxw+Bwi0vrC4trDCXcGJidnR0bmx0dnRkfnRsbnxsYXx8YWJiaXJqeWo6uDC/urwEbwfr&#10;R0pLUQvILivdl4XaExlVenquNJ3kBGENEWDbfWk/kOjgchZXAjR6UMXEQfJ38h7R0o3R6NyP+tBS&#10;U59GoctayrAmFy+9zTG0IRRpQJ4LK6s1Te3ltS0kCkqbCNpAC+BnOGDNPh1qKt9jMKuheUpNdBp4&#10;l0SktqLowO7tsfAKKAX/joRjWpb/dlcvgxxXldybZp/9StKhWQHT1tmW2xycAZqOC84JEJaBX2GP&#10;ESHRgcu/0k/usi1IhTxCEgy8iOAmSVArMiURpxyCE+J0I3+p8yWhemq3oM3r8NygWaPLlcFrSVsM&#10;wfXNpfAyao8sGxo2Od6UfW1tGhu0FvRU5gYXx5dnx8t4w0QisL5RXlNV21hf39ycztv7mf1dJJWm&#10;jXW6RdgMFObyYKDBd5REWh71OVF2N9YnpiZHx0ZJsAjKQdu4VRyNVKVhcgodUXc1X6g9i0GiTc38&#10;AD5J0KmmOFksSKVklRooI5vJ5MXdYWU0S9r2sSlAajNAUqAChCnm13kpyj2ErbT+CIK2scUCKlUg&#10;kCmTKh2Nz8RqYsB7VpaWaQmA7TUwNAQI+H//h09dOn8eIXleHEeHYT9y6EhjUxMgxJtvvvWzH/85&#10;qi2Ix3W0tO7au2dmcvzazWvMua+oqqqurZ2fXXrs9NmhwVH6ZyeG+0d6+nLgFJKaZ2eHNjxHn3pu&#10;LS2jcVvb1MT48UN7d2/f1tBcFwgsX718+eaV/t6Hs96nj3WS40Ei4IhZiEysKgk4WHsEXFSqTKlC&#10;kbPbPqDt6K2itcCBBaIi7SBshllHLwNtCTUkj/l5UjZdQY5nZmigD847YnEo9BWTyBUWY9CdTqKm&#10;smRAPUgwu7S2pmpxZia8ssJrQZNh/0ZCyt0wJ0Tl4JIgPzV1NZDW+BVCJgxFYGFxfGy8mc3Bc2XX&#10;WvOiAn/lbHIIjmNs8ysJGEM3bz+Q/bKRARbiJf/8/wnHLO9xDyzJNXB/FUWDnj5J4BDpk43h0nJy&#10;syorS3kHMgEgWKLkhcUg/HhHynIIg/UiSBVR1tuFkGwmCy+5PB0tg9L503KhR5Caq+OoKGsn1GJa&#10;syvaf5ZLiV4gORvxgtm7RDuK321QI0VLOR4Kddh6npcHUUi5GdIWkuWZcHACLJXaqNGACphoVV3Z&#10;vL2j89DhvcdP7DpypLqtCbAS641cBe6H6+cUmKiiwYYc8MQGY40zszPAhdjBdDqcPnMK30MMrWFg&#10;GB5LBF3tQW27SrIEvZnvoYUlZTKQ+Ph/+K1bPeP3+2e6+qeHp4Mjs8Qey0f2750d7Q/MTeRKWTQO&#10;rklgQdumhPPWNyh46vF5UzCgtK0JLuM9pJOtnh1jmtGgA3mSIVqame0ANFUa1OMkegKMhMZWfI+q&#10;VWYMDWAyEofZRVd4tydFigZiqbOvMp7l3CmMFmY1Bnt7pij3DQ6O9/VODQ5MDw9Pj4wkHczUVAg1&#10;eST3Q2FKsRRGGG+J/CTTnnN9uJY0P3aMlh4iNnJkXyrJPU+P08onsQNjcUUwoLcBhcqCfBMG9In3&#10;Ib0MPIV3ORxmI9J7SAcirAHKefgeKqOmi2jNytYc/fRTTxG2KUFeS1y69A6SK5wLqno2yS2lobUz&#10;q7AsKhaEqetttdE4koj5Hn1Yec6yGOcfDIfkWGzEI9WlBft2t7veUpYWTqEvM/dud98SsJQJy/Ak&#10;khmUey1jXbrI/VG8ZOwOY+ypsupIoXQUMFKLpyklMKFwZnN06IA1AHMIpXiclHxIZcg+o2hZZnGn&#10;GFDiZsAwmnggyvDFejSC14EFHl5eXA0ub8YjrLa/IMdTmAXNo621pSE3f/jKjdDdh9HF6cR60F+T&#10;l4gtB2cmcuZXWqsbeuYXkPsEGWOAC6+OvgAdxCCf2EmnQ06HcHlVTZA8LxGH0EvNn0IgzgAIh72D&#10;3DB8bCoUgFdgNnD0ZTE0ZcimwGgqXRRSdXllBV/jOHnOVEmSkDqxgHqosXuiSurw20MBNlT51wbh&#10;JauWIIfIl2aTAuSRSbG6pDukC4Z+bILaaQK17X+NbAiFC/MLWG/Cx9yc3IP7D164eJEGWLoRDx88&#10;eOGdd5DcqaqsZLP19fWhFoRnoekF/gKUB6KhVcgzy8vMMw0Hl/7qb/7fXL+0s2obGleWQ4DzF85f&#10;qSzJ77p9A05gHiJChAUQZPLy3/WRjxZW1TA29R/+7rMzI4OJEDRjX0lJ+VBv38JkUNv3+ZN7uD5u&#10;QMEUJQEj/2HA4T+w/9D7UB7kCtzWHh+hkBSN4kfYN/QjcCpAunMzMb/pZDz06BYU5DOsgjUn1yOk&#10;ASllRANzshfnFzHcEORh/Ol3ERKPR0PSSlhBWqQk38+YbeS1c3Lz1VDJbltdp+9d8NoalPx4dU0V&#10;unA6MuITp85OTdP019jcLKoOTEoL/4xFrO1tEzqE+4oXgrBxMHj7Xk+y+d9t/0cfSZxNlkjRn6lF&#10;uRbFpAqOqRQApGrnKY335mTnGlCWYAIuvsegBDYV6bP02qFdsH9cBOnaFDhFJLzMnhIrCuxAf6wC&#10;c9lGNEnFpHdPEtastdfiHJUcIG7o2Frrvot+zDa6Wq2RDlRrxihoLM0andgItzKEfCkYXOQTAah4&#10;lLA2DVVBRv/t3r779PHHX3jPe37mp5798AeeeOH55z/yE0+8791n3v2ufY8/VkuncFM9IZOuMxr3&#10;+wusfURQuwSpFNhxgDTNmlZ+4FGoMq+8/CphwYGD+216skaFKaGVVGSy9M11sRfle8SdJlRPSfg8&#10;PWOBf/jGi3klDYnUAsRB0jKLYkxOTk05cWD3S9/6p5zUeHlBJjehl5J0dioy4TxfUj96CJFUpL4K&#10;u0bN7byiJ4UxHoIXKRXYBADWAYAe36O1lX+SC+SVrCKQ2dDaGjahFcstnbKeBgIJIbTZExaEKt/h&#10;1yGbuUyIrxF4n5+H0eQbHxoEbUP1fmM1wmxg5q3iV/LJ6dPS6JYnd8mhoO9NAw3IRW4EMRaoj0wS&#10;w/UJHKPBDGepEpEih2SNSaGJaCBiVGr7MpmYfm1sgYIXa/DC+UlYGj0uYAPLQWh94/Cq/KkKvpHa&#10;tO4y5M889ZSzXPC7L14+x9tS/IMfiJHMyM5vatshwA2FVmy6xpfpzLjk5lFdx4VBYlwZt81FZOY+&#10;wK8ilSV5+3a1QraW74EQCMc0Pft+7+ASPlMZqs3JcOcrmVg+SnqSvs0wZL2zi6XM8YveIS1qC8fA&#10;OflV/olOyf8vWf8BJ9l5XfeilXOurs45d8/05ByQMwiCIEiJpCVRoq6D+OynQFu0ZdGybMuypft7&#10;vvfSkhWuJVliAhgBEAABIgODybGnc86hcs5V97+/00PpvTdqjgYzHarO+c4Oa6+9Fu9P1p7Y7Rd0&#10;WQACPh3ElQoKzgsoE+3dwtx0Icv8ie0Aa9Dnbm1s6OloObR/5OH7zn7yiUeef+apxx6676H7zn3q&#10;qccfPH3mvmOHvNHCzruXzupdKx9evPHyuxtT18aOHfbl8tZI1mG0Vj2B7Y1tHUbJ6xvJaByl5Fwi&#10;jWIS1wvmLvCZD/yGNTUMD61WUg6JRLg7IoAtnACuGGwDhgU86vAO2GWUuwjtSUYv0mEzkpFOSCee&#10;3NxZ1QkxqyZw0OrVZTVdVvjNmgib1NaSfWEK2KSq5hH82bYg0BFoTLWK9Cc/FC4111HWThHkhPUg&#10;rqt4D8JJrYK8ra+uEcmIXSzOokdw6coVSvnjx46Njgz/9//+db4W1Ar5DWI7ogl3JyYeffTRsbGx&#10;Xc68zU7+jGzvZmOxl195aXp2AqcpFmP6+gcI9ovzKx+8e+HQvqE71y7Z9RX4Pzx1+H+0Dwzd/4nn&#10;otl8oLHx7s3rTNH8TnupitRCbHZqqp4DnrcbHz49xsFFrYgDzTnm0qjm3cC6EhW2y+XhBEm1ofH7&#10;ibUybq6S27XDpbTERPida4DltxoCMdBy8dBC72PCprZkGfhZaQwXFuYnJsY3t9Y5X+qzWJ7QJ6NR&#10;Rtv9PT2YCMkVdPuwWWDDFaQUnjCNC3sWSdHudA2NjIq/hRJTYbMYIhaYm9YiaJY5aqtS6gR5ZlWV&#10;Tuzn7aBMOTE5K10D4LLWkkjgVk/UHuFaMsgeBCfUAzyMmTqYmD9pdGnKK8aoxEGYKpJua5xAHrQK&#10;S06Ke6aV9aZUJqnpfPIZpL0clEMow+IgQmSWly2TBDDKvS0fRerVlsVUJ6ZNdJV4mARTAbjVrglV&#10;N6UEjFFU0YA1qC4L9VqalhG2TLkCnIyWOsiuyePytDS3DvR37xs9fv99px564DHSzM//3Cc/9/Of&#10;+MxnHv7EUycffmD06PHGnj5HqKkG6cVkjEISzefWo9GteDLGYYSKzr0UkkQNn3HtqgIpkXs0OhJr&#10;M4TuQq7EaJQ5/Msvv3Lw4AHuAjNYqlFqZenHhL0jfAMJYaq6VVCgrDCKWJtRf+U6vr3jna2t5BuH&#10;AeiJgFsyFBJPP3Dqx9/+X7Z6sdnvVnMIuagoZcWTKcUuFes/rh5U0XSOx1gumQyxyM/qaKpWlwW9&#10;OmCEVEt711ODxwVJY2gLikLPJLF2r+VRSyEq8WiBUiv7tVhMf6mxhhRUosP5EQeteDjM4jgYEM89&#10;o0saQxp5C7irzHvUohi4pvB8q/LBeEttx8CrI+WAs9n4HPFv3eOfqSMnb0XxjOWDfEuxYHU523s6&#10;07kUUCL5UKiJgkwZgN24AjJGM4qCmYhMCFghmZXLoPVyjz/xGNWSYkRWP/rwbegPEJPYBk4Xav6m&#10;jubufqTuJPeolyBfoQgsar9AVqDkb/b2loR0qYHBoo8Arw/6fT4V9DmOHT3IKeHz6d7pe4xmB7bC&#10;SU6P8DfFtFTS4d8/W9JRyse9ikQJS6i5jsBuCuVnBgePVCaEQh9HpotIzN+YKNuSu8V03GasWg1c&#10;4YpVX0MXusHn6mgJHRobOXJw3/EjY88+/uBnnnnimccfeej82YfvP/vA+aPHyTwDfV2tzR746tz8&#10;iiCl0MJk/FKuuTPF8MeXR/NoHGSa7cad5d2tqenevmGdwaErVLvaO1PhMLNr9nfCiTiPG2tVUncV&#10;ETV2oqDPZCWaSu1EY+QGJjpI/pMmiIMNfh8NK5Y2kLYQvcGUGoU3HilCIoNzYuluJIadNmdBjCf0&#10;RtY46fcgjZGxZCYEgkZ4rbAcmY6lUlu7cGkjBNW19Q0Y0mzesK7K8B9XZzQDM9Sy8NtIeuUqoZUT&#10;zuEkE3OybU7xf+IMC2NHTR1oAnkq6aioZshIDOPnl+aPnDza0915+NDBn7z+aigQwMyNo0TH1t4B&#10;sa7rzH3309KxDIdNAU/Z0uzs1urKI4889O5777Kg7HB7O3p6VU1uKeWyumxk+sZE0GVTS2E6Gu2m&#10;rp6j5x5ALBqduYXpCX01jX+F19eAbOPk3XF9Vemsnj2+H+V8I9JkLBZgnCdmBwILQnNCEQ+OnYyt&#10;FM2JA8gbw6yCp9zj9tADkpO1dQIIMxC6w9GEj2V1k4UYAI2N7yYyEThUA4xy9UXIykrbF09EFhbm&#10;VpcWQeVALgupdEuoiYYJCaM701O4mLUEGiB1xFKJJBteJmOOXUCzCf1spEp8bj/TCTbAVlbnirTS&#10;lJn4VVNvMxBWPFnp6qVPo/BVYLhs25nDW+G5uQWeYUFPVIev7bnJ8yHrnBSeMqqW3QIiDnNLcgx4&#10;ADMPilZYAkLIlUqzKNqYSiNANcIMDNtaOwD/4T3ycMKfTKR2EP9nHFxiAZxnSBW3BBeG/Haj+HDR&#10;JkOvADCSUldW3MV9S7KLyvqS4NUyjvg7QyrmG0gZaaqYTRQKZdBtiIa4g7S1tQ0OtI3uGzx9eui+&#10;+4899hji0+c+8dTZp5869eTjRx5+aOTM6aETJ9pGh31dHRAHKlZL0WJC5YNtxKrRVqib0iUdc/5I&#10;OpcolJgAbe5GEolMZDe6MrdE0lVFLrU/cVW4XzRtpFCBz5DxNNjgGxZzFRZUeH5++tOfPvroQx5m&#10;P8ILUxu1hECsnZVgF2+jqAx9JD5XCpARgPFJqW+/8ercnWsNjrq1HNGlV2z1eL2SriY3n3ng1Huv&#10;/DCxvTXY06PimjCC+OCBAblFNQGbB8EhDcZIMsMZIylYUEDAb0nUxgTro5sAA81ki8RzGVirfK4h&#10;nXxDzABbOzs1nSi553viMRJ2tQpGUSQkZZJBZQIhJCremEDQ1IxIB0Fg2tncdrDfh45uMe9i749v&#10;C/Js5qiIZIONXZ1y1SmMYNjAnD2lFC6aQPjC6YM6PVMyXi2lLLv3kCpoYRDTw0OK+EbU5Rks6VBw&#10;sZr9ntaB7ngOKbaqiyETTxfx08QeRo4ixl41UFryWbAwNMUMYDeGzoLO6urkHqsDWRB6Q93VC+9S&#10;e6P8UEA102TvGT2kt7vZI2YgxhcquQBZTeWby4yQiZDAXNSXQnWmVaeDF1690rHDMcFWSiEmyn7i&#10;2KGDGDrI/JC+p1R1Otxzcyv8HBbH9EZ7FR4Eva5051Qh0rlyWUUoocLQUSlU8FzyodbURNBdr8eZ&#10;jlrGaTKx89TWGOpsae7pbB8d7D8x2nH+YO99x8YePXf8/PGDD587ft/JI/efOvLg2ePnTh4+tK+/&#10;v7u5q62h3Wf3oURMW4x6E6gVBjYEcvZFsykDoqfJGFBhLpWMROLz8fgM4ixbm7WFuX2VvLGesXHN&#10;EpVwrHBlcePQ2LE6uXRt1We3TqO/sr3uaG6quV0Avjy+Iqpms1PYr21vZrP5UAALKjuKULDq6Rog&#10;0zNkQsmzKeDvbm/zYIQm3Ef9TjSJTznHEs2wu5PT7BmyLpLK5JEqpUgij4RRudkNb2xsJtI5VC6g&#10;M4bTGeC5FO8AIjUxkDaIhSwPnqe8ACvlodHiMJjtW2GsF53ZXJGTTJfDljJQJHI44C8cCllCgN8I&#10;KKB4bggjUB1yV9FsymQRqVtPV6CDJx584Nzi7Cx9EgcCQKa3t+/uxFRLe+fR02dX1jfYX0XLp4Se&#10;2M52OZ069sjDKE1duXEn1NLe1TfA2bBb9DNT13MbcxY2Xkx2o9mptzoz1VJbTw97NKlIwW6wT9y5&#10;tr0zBasfJGB+eioSjgh4zmPxyNmjJAmykIIgSO9SSHEKUYSAK4hAGS0EZ4dXpo0KoWrwSAKsadNk&#10;aTIkisu2EbJs9DqKXiUPm7COOH4ms+SXTBYDV9YUYBoy9QFEBYNCSV7Uk2JRtvQAohqgjgAWbe/g&#10;pKDB16jKgn8BjPCc8PlM1vpEN0xk2kOtITqhmZlZVLNQbJSIrxAobUqsViHVdEIqXOPmxtbi4ooq&#10;wwGGFOdWZQ/ZQ5MZtJocaFsge3umsqfDIIEAIb7FSrecVEZZItxZNcUROzNGgnYbj6JmuExpx7g7&#10;lcgLq1aBDrwJLjfMSn5nK1L5+sjLo1hRdDdJOXJNVdMlZAJFOdAYDlofZDE7aHeOnb//07/0i6cf&#10;fvj8ow/f99CDZ+4/d/zMyf1HDw8fOtA5MNDSgZ1eA4ld9gfV9+Bbgo8r0RI9LScFEc8NR5Puk+zM&#10;UiFbuRQHaiBfn5yafPHFFz/64MLVy1fv3BqH7I9mFKQbSSEYKyhlDl6r2nKUrXOK6Gwm39jSePX6&#10;tUQ8du7cGdxrmTvI7yxAV2Fak3BlZZ1bNj4xz2Kl20GtL6Lj9O8gNN//0ctrm1tkAmlVpLeqs1/M&#10;Puczjzz0+ve/m4uHu1ubOIOiOyE+63Ua5KWlFRHqpp1gygjlrJBGxppOgsMuhcI9kI8bQRhlbU/O&#10;wM8kLNRB5VhbEVzv7kF5ltyvLUruMToU9qYG8nsDcW0yQe7hpson8m9mM9EBvUUMnQA1IBpAY4ec&#10;w2PDIWF1Rm+yV002o8OLfiJFJlKOGCEUjKYC+9QGS8lkKzARrNeQN9mt17drtZ1qjd+jPFCwj1hO&#10;9HjqkMsbGox2Zy6R9TX5+4d7o7EwuU0IapDgaemAQ6XvlwF5mZOJ6xJL02IOQo1E0CdtyKF68okn&#10;1Wkk1pfff+en3AU2MGj68A2BkkXKk9QCWl5iS6mAxxeEQjhVbIukYpEyPIhKhWoORILRVJPf19HU&#10;ONLbc2z/vuNj+07sHzl55PCBfSNCgi9h+gBdQf6ADuTNmzdX1leLFVymw/rsrrkQs5aSfNgrKWc1&#10;E7LWGmz1dp+lv8kz2t6wr6vx2GjnyYM9Jw70nj06dPbY8Lljw/zOx6nDgycPDRze3z022L5voKW1&#10;CQ3WRqSMsJSmflXWlTxJVLqQKkV0mIecbov8lUwXOEXhZHaVpcCV9dmlZQL91PTM+x9+9NFHF+6M&#10;T/zkzbdf+/FPNxLpu0sr8Rt3e4COb93mWyaLeb3Zvmkxdj/20LffeIPtqrkFhh7h7UrJ2BC0I4VA&#10;uVOpN/mDbcgqwRLzuIMed0so2Nzgawp4bRAjSKe1CosiHEZaHNaJdsKxheVVnMzYgKFLYE8OUjXP&#10;EXg76z4gckp3zcGrJ9yDyhVyaZonYLvd8C6fBVuBco+Hg9ELDyCCL8GAX638S1WEbi21AM8uHRVl&#10;IUunELKhEkiVAFEiTcO0g8wtP4WdNAYTaOpQSbAOJTx1sZTVMwLZjUbIo00N9I4H2ltasDvlGG+s&#10;b37xi788MTHFOP/46TNf+9rvAmy2tDRzGGB5F7NZJF24/j96/XU4+23dXQBXRMLZ6Yn4+ibPAMuv&#10;Q8ODjz758NsfXe4Zaj1y6lQ8mYMxsL2xNjF+4+D+EbqJSxev0BxTMuGtanzs/AlYeqJjoISTZD4s&#10;3TAaQWmaG4lWamJBYyxxsV7ncnDZeAilMVdr5dqSAYMpcg/zKE4GUZ0jLhdINnGMFGvkFmijmKpC&#10;nUIoTAlxeuFUqO6+hon19MzUzs42QbeQirPlSpTjmEVjEVT2wd+I8+QGqu/+/j5Y89RqwGH0H/jo&#10;dXR0o7al5DrVYoayuVParoLAqNxjWFleXV3dIKQTR5ThpSJi/YPco8EBaoQgEYgPZmZKSkeUY8gx&#10;Mo+WHRPZJlEGc6K1Q/7gGWZ7jE+RwkF2aU3ZFKsekj0k3rEXSRvPU6LU4QTNV3aNRD9Ff6MwETRf&#10;weuKbqB4qKJ3o/y7uCnANuwHH3/wwdGTJ3MGnbelyWBD+B0sGnFE0iA0L3AhUcUmOOKdymAT3BaK&#10;DDsoWEdJtReNbq9vzE9N3rxx46WXfhyPZzq6elbWt+hhWcVnWrm2tnZ34q4yJwFRt6C9gWxZKpnl&#10;qPNaBOwCYkUjUDzHAEUMmRSWu2ncll56+SVZUxjoFelwbkeNulzRctRyMW+KLba33vkAbhJCWDw5&#10;PFrQtBBv/cZ3vitENM5MVpmRMFwsVBp9viceuO8H3/jbej7T1uBn4Yw0ppURgHugEXCVubyiv0jj&#10;WKun03lKZhtie0rsVWNPAVPy7SgV5TqrG32PVAK9GyNwV1tPL/p+tE9qNKJSlvoMhTMpUpzCXrV1&#10;WvGtUHQ4hdKbUJMii0d3d1goI0ZL7pEXQO6xGG3uos6CuG2mboqWKrGyYKGxUilRriar9UzNkKmZ&#10;GF7nvZ465uvdPQ0j+9oPHek5dmLf/Q8Mnz8/cu78wYce4uPwI48GvcHpy9c8Ie/AyGA4skMxyKSB&#10;1yNuYrDMlKQ2HXnFaEYJgpeMir/q/USLQfnsGJ944glNbJWG9cIH73ORE6CpuSJUC5SKGObh8cWo&#10;npjpYqnF7Qh6XMPdXaN9PccP7H/w7OmHzp1BpfHR+84//uDJB88d5S9H+/s7obF6nI1eZxAfLbbc&#10;wEJqVbAvRkmEXvEQy+dcHkdnV9uxA4MPHR954OSBR88de+K+k5946Myzj55/5uHzxJkHTh0+d3Ts&#10;+NjgwaGege7mjhZ/o8/hc5pRd3BZaX10NpgibIZU+Z74tlesphoDKhOzfg/KBTagRXGqjER3wpF1&#10;qsmllavXboyPT166fPXVN95++8OLH16+9t7Fq+99fGVmcWVjOzzHvhQ6sOEIKQpwiAiQSRU6h0cx&#10;JGgr17srtfZ0xhNEy9+c15nzLU2P/ca/ePv2rQxPKRscTlvT8FDH/v3OQAMaLbsb220NTe2hEPM8&#10;GN80tWZDLZPYSUbDmVQc8TaOPYKhPA4E9FS2sB2Obe5GN7Z2t3d34ShhZMC0Rsq4fIFkIDOVpkYa&#10;FAIpGYJswU4TuSIai2rDaI4hFtKcRmgCxL3GhhDWBmrDvUBAVtC8Amh5HCTSVZnTqHGRmgkZDa0Q&#10;9GmEMVD30CGwcykbqURvnnA+zWa3oI/L94glUmdPY6TdhYAPERPKxvzcPPpySBuwMHTmoYfmJqf4&#10;VvvHxmiIWFRamJn+4z/+30MtLW9d+Gh+bcUT8JOKeBU4sq9OLTX5ghBo0CI7cGTkrQuXzz10JNDU&#10;nMqUWpo6FmbnfvLjVzraWg4fGvX7HOSHTDbpdtuNj50j9zgV1UdWOmQRnJWCMvTRDC8aGREyjIqK&#10;4knMO+XgBqBwsKbDNEWin8RwNHQ44qR15j2y0s9OMjFL85M3mUEqcRP34UVRKKVTohck2BMMOXgF&#10;+Chwmh12f9AHnAl/HBJrPkstKLK7xJmtnbgIsaj9dKWjXOrq7uR5JPjCl2drF/1g5eEIQZClZuka&#10;RBFAnB6FZcvL5mlcnF/c2NzhW/xsJKSQcSE/MZPVzHWEaUPiocykVaNdsMBCUmbGMuSEWATdF24X&#10;H0hVyyhI038Tso3AinjxCsGOCMuWYSGnkDTRWqjATOe7IaQK5Eq1KWdLaSVq7G4ZHansrdAqbQNM&#10;qeQos23JwCYnm2z7T51qGhpEz8vgdbJC4g54TDazEz4hq1c0hSKDIADg+sb65OTE1atXLl/6+M3X&#10;Xnv7J6+/+8ab77/51gdvvX3pww9v37o7Pjlz9uwDBpMtmc23dXaygAlVenl5eWZmmnkCoZ5EMDw4&#10;3NJIHZSCgcWEgY6UF0p+Fd6MknUAXIYrwULDD3/0w32jI1QDgN12J0Uo5ijimMW0U6Ppy1p1mGUv&#10;mwdEAuUMCND1ejiW+M73fhhsbAaxEXtfALJypbm9mwH+g6dO/uQH30M0xm6oI3CtyBbSdfAG2Qyf&#10;nZ0nAyDULY8clmXoAlTrDjPIBniXNmWnI6IlkNwjPI899VZtp0R2lx0uT3tvHxxraMWMpdSkcg9t&#10;U7JEmvqe2u+RdVVaPXAyxetQFDiStMfpwkWYrT/JPdx6XFYFVbVkK5Z0xWhraHF39ni6ewL9gx37&#10;9ncdODh8/NTBcw8cffCxEw8/cfiRx/c/8cS+8w/2nTjTPnYoNDTq7x0wBBv1gQbWJfIWe6xSj1br&#10;qY3ttas3rX7XwOgQSwWArqiKCYoMFAYlWkYwkAdK5Hl40qBAIDky3WeWpExAONjw3FB24eKB4KPT&#10;xV52W3vX0Mi+YydOjh08OLZv9NyZk2dPHj9/6vj5k8fOHDt86uiBsf7efX09XS2NjX4SATxj2iA2&#10;XhO5eApIHGwGegkLHDZ85uhs8lkgpnIuCxAPsgTCRUzsH+w7d9/p/qG+A6O9XY2etqZAAMDeyu5t&#10;ja6hUsiyFcWcsFpCzi6Pmb3ol4l8E0GHQwWsCu28jiYjPUA8nmUiPb+wNjW9cHt68b2L137wyhs/&#10;fv3Nt9/78IOPL124eHl8Yvrjy1ffeuvdjY0tumaaDCAqLr/NE7R5g3orsLYLAjQqjvjDCV7OPWQp&#10;qq6P7sabunrrFlunzuSLxUKpOPO6ZKVIxbDLmsipE29PTPh7OtwNHm93d8nugMCKnQ64+MrsQhsb&#10;PE5nHamkPD5i2XopW80nhVmHKBnPNpv4iaTL46MNTaQwsoGOUsnk6WadeP7CKWAjkLgnjzTFq90O&#10;hkMxx3MLeEPywLSUepu/YSOV8ycCbiJWzYMlKga0M/xRJOnQcFG8VmJrSjl4UElAu5CqWumNMlln&#10;0VXEs5M8v1Iwx2Nxcb0ToSlRiCCeW6zm7d1tIiFVO/eZncuPL1x48TsvAEBIM+ZyEcjHJ+4eHB0l&#10;LXKToNJ946//6gAL5Pv2sbH02k/f3EDIslDYf/jQ0MhQJpVYXV5MbITtJhtjkUDIff+jZ37hVz9p&#10;xoeFt1wDiqvxp+9959u3b07Pz988cGiYrdJEInLu3CkwN3KPXeP9UIzyLGqZg1wSCAQ1iqo81mph&#10;Qi1iZ2ghtTpRCbGIiC85ib8nS1N0i8oRJFdZi5J7oqHuBGgx7WUL3abBJAzt0blgs16sLFjlDQT9&#10;JCH6Kci6SFnwxDHsd7s8QJKsfgv+rtQ1oI1gY47YKvd/JxxmhatD5nUSGuTxVFWqSC3DqFMEEhIq&#10;FcLM9MzOblS2VJQpnLZoo01XVfrZE48UqQyikizHQXsVNSDevGKXCZ4mcZVPVMRHNcJTVs5opYji&#10;g1emQqo7ZG8dD3bm4bIJK0MQkZ9SmudyGCiRxTVxby4ufY+iqgkGpERCFQAvzZtGbSWSWstGy/5T&#10;pxv6emgAJ1cXKe/mFmbee+8dcsybb7z56quvvfzSy9/97nd/8MMfvvzKyz954/UP3nv3xtWr47du&#10;ovFO9+YiIdTqTtV62dzBf/xPf42H2OZ0N7a1xpJJBgN0nCsrq4RqtB25hP1dvViTRyMJMn4xxxwx&#10;B1ME31KxKFETYg4GtxWl90uXr5w5c6q3t1stvTFlrskhNxt5ZjgQhHZ8B3bDSe4DATrUECQUIIO2&#10;vr37g1deRR4JDBWZKeZ8XP6J+aVyJvP8U0++8sJ3iskYSxzMaUl2MloTAn0VfQ1mnqJFJGa4wuMF&#10;02a3m0eJKywrMUpqm2sMDQyOtciB3SNpKR6IyMpB9+zo7QdDF0tL1e9ol1mD3tS8XXVP6i80XQPF&#10;DhYyAj9hbW2ddj+6swP+UMmm6wWFucnZMFWMbqsvdN9TTx995NG+Y8fax/a1Dw819/cF2zucaN1C&#10;3TTbc0Zzpq7PY3gDOoEnSKmSLVFCsdAmClJ0Lahdoq9S341tXr9p8Tr7RodggZJ4SIBML1hyLitD&#10;RF5oIZvHrYqJCwhPHrkpZhwyGoNsKgHuoQcegGJKI85pPHDg4P0PPHiOoeDxE8MjI+i3MgyHDObG&#10;thOCQrlAVqjmM6VsupQXR1UGJNViDitpuiI9NkIYfXJ9VZNEVjIZWFWhfDYR9KQSEYaH8H6BKCAe&#10;JPJYOvNymA7V08VKKl9O5SupQiWdL0fThXAiuxGOr25Hl9Z351Y2JuY3bs+u35leuj4+e+XW9EdX&#10;x9/9+Mb1iYWLN6cu3565Oj53Y3JxYnFjIxLfCEcXV9dp2uiV5fdSBUckasv1za2uzh7q5lgibbC7&#10;wd1Ey51axGITGaRiSe1lmWAnw7ZQ5b8Hx01vSzNa395Uur1U9EZ3bB6gS3gbTve+0c5HH/7pjesW&#10;tJEa/HFx9iIKoPQB5dG8ubzaHGygFyfzyoqzEImwKsuK4Xm5TDfDMQWQw0iONlS0HZR3FifKx0TI&#10;JmZaREWG/Jw7ehTyELs4lN4oV0EXoAdqCviaG4KsMFLjUpP39vZAZ8CCVhEXPOHdHYAiIUihKsF6&#10;mzASqtRtdAhMtTSRLo3/R+oQhFj4PlaaHp4RbghwBQu5dF08oSQeHlVGGxBZEUxg65NH9lPPPjs1&#10;Oal4E4kTJ06Anezs7LDiM7+w8NGFi/0Dgz0d7a+98jJv4FO//CsfffhBGA/QfH5gdBgIivg8eedO&#10;cicsGsP6yvJGoqJLzCzNvfHOh4eOnXE6Gq5cvMb7vHnlMsRIrs199x0Dg8KcBbEgicB7z6FIIyuW&#10;sqYkBvIDbK0pwsv/ycqSuMkJG6MEcZA3T8MoEnd4SDB0spqlvBXakJT/TFvZFeWnkrcZxWGpxx8h&#10;Gknjp0Z2BBGQUOXQV8N5AYp+U1sbNKS+kZHO/n4EdtmcoscYHhwgXNPLCFWXFbN8bnp6CtxBFvCU&#10;Pg3RTlRG4OAqFEU2+dWyt6RKVdYST6B/qPCuaUwpJpM2hVZjFcU4ENEX5Qd5z8VHyIIyQeLZEtYX&#10;aZbIV4AWzuti2icL+0RAUilTR8BGUZQkmqLWxUNpE6SEL1atCzCRLlHMxQr5eCEPuIwPFftmattH&#10;a6+16Y42+xA2FxdauHySOYUnRVJgxo+qK3Jyr737zgsv/egHr77y9T/9kz/78z/71je/+cZrr138&#10;6MLs3PzWzjYuFVxROVcUkJSnmTQcMLIO/CsP05i6kRVsnze4trpOvcxnKkzJyOGlceT14Aggk3yq&#10;aKOlXKym4uzcCMGMc69ejBwUdTyEeT0+fpftOX4pqxIW8oQUq1KtIALaBRYquZl6TYevMG2wpq6w&#10;tLKmLYQj68fDs7G5BfOHS0ptyA1jI5y9IoYRmxvbaqYm4Cl0GhirHZ0dwtSWFSscWfSU3tLVKpcx&#10;miGNPKLdU1VdaP+397FHYhNataZfLrx8YRIIu1qj9Uo/oVKRavz3aO6KAifDE2FDS3LSNlI1sYY9&#10;oE4GnmgKQwmqWuwZgymGyAV5V6cLV2qRcjVSqcbq+iTUJnxFIbLI+EZ+F14EAtw8BqADCAtQKZFA&#10;xDiEIR/EIgvCUrg9ZiAVGC0y5lGcfYgrWJmoGoVIVIH1L9wQqbawOmWpnJyYiUVj7KVmkikuFHUz&#10;FZS4NsipyCA+DW/BUMnTidfzKT7AuPXU/aV0vZypVzK6KlyGnFFXsBgrqJk3Bt0hv4O/SUY3k/HN&#10;cHhlYWFidW3+nXfe4KGQaTYewUxaDZY7kzOvvP7mOx99/Fff/sGfv/jan3zr5f/rGz/6+jdf+vo3&#10;Xvo//vaHf/bC63/+3Tf+6kfvfPP1C99/9/orF8bfvDb7wZ3FjybXri6EJ3ezy3jnFC3bFXvCFCi6&#10;Wyu+jpKnveBqrTsbHP4GUovT31AB3bQ5MWiFZk5Pg1xroVxjnEFfAr8JFVqeRmWxgY8bTlViZgvU&#10;T4Ti2BEPOOc64FEHKKkeEFh5iuhRpLA4baxMgV2ISIPN0TIwmKQOsDoM/CzkVktVjMyhIPNcy1pI&#10;pSiaXVYTMU4RrARg4bwQHlSbYuWJYps+5Pe1NAT6O9v5QeQ88g0Co309Pf09vS2NTf093UN9fYMD&#10;/bySbDZNcYgSoJofAz7Ifg9BhkkqoZWAQCAl0ioqOexfK+U8bLdoeBeibzqZ5L4Tb5R8V4U4yKkE&#10;mubZ2dneXV1eY84tCnIIWEgpLy5z+DLcnZikgiFmUsGQBUdHRuklYCMT4fnD7Tu3b966sbKyPNDf&#10;h5HXxvp6LB574JOffOyxx+TRpovR6UhOeAmxz6soSKI/MjQyYPdY0vl6sMmw/9BYS1vP4iIbpTFm&#10;MrFIeGFuqqerzW7BQkS/sb5NbFlazL/7zrsy+tYQbY2WSt1OzkSjFE94OHaoQHDzIPYRXtFKpQMK&#10;NoSIvurRw2jIhT8so363Db5HoKezg6sDKkWuF8wCOAt9yYpEBho6OalMVkUAQy9K4uUqdR8fUiIV&#10;q0yOdWanw9fY1j/27Od+JdDSk6EHL1ZCoabWliYx88A4tFimG8Xs79btcVSJeP65MczZyAqK+i9x&#10;QYXGGolA3GWU6B7XnTKNMR0vWfoMLd6rJU9tj0dbbdPEI/cUrOGC4KOqhAv5tgLHiP6cLDL7kR5q&#10;DHko2BsaYKAjlofQ0nY0Sh4Vg1/RBbQ4/S5Wf2VAbTEDKiD4nqyUWepMshzBsIfaXOgNnFfBZPmd&#10;nKUYHoJqUsjLloPmOSqCXUaX29/W1gk4x0FfWVvtxMOob4BmmbLVZrKE8JkIhtzybJBoRC9bPX2C&#10;jhKgMGDXgGHN93RkdD/qy+OTUyIvrZbdiGEca+KIUnqVWRhJlGqYoE9PL3m3VCaFaDCm6CoJiRBP&#10;qszKysrQ0JC6tlKH7a2hQIpVusjcDfX9BVxkIJLLMqcUZ0lCBuGA5QBQ+/GpaT7EVFAYaA5tyqi6&#10;DCj7dUh3NMVcQpH/rUnjj2AJ11Nus+yeVLyIM6LfiuyCBQ88hsHSsnNDhdEulC0G8+Kto60Jq7sM&#10;VmemUBUxBCHCSC2lScQq7WdJJVJpqVU2sEe5O0reT3Eh91QDlG6mwL97syL1D2JbKfhgBRJGrpxP&#10;SVeCSxZ1lUink6jZucSIrMC8BmQTrVuG2GyAAc5SWxdydHC6QtZQzJvl70mrADlcK0o/W45tKgPi&#10;0wIG87ok59Rr9DTUcxQwLDqiac0grlzColgOPi+NGEfHg0cnIQnUhqhHiS0lNPIikq7IQviiZTKJ&#10;CGKZlUIO/gxVnddLT2jnUIcafe2dTW3t2NbgVeLhDtidpmw+8cqrP/jOi3/3wve/+cNXvvf9l753&#10;d/ouqRMIiZII09JcxbS4Hvvw8sSFqzN3FnamN5JL4UI4b4qVrdGyNalzJfWAioGSvbFkDxXtDVVn&#10;SxGzUdKrS1dx1HIGdoUKeXMxUoqXKCPteLplKg7ojxmWoWKpDBotUBPpEfFspe6DuARZmaUljobH&#10;5+/r72MkbKPh5gm1wiTOl1FTpkIol5BhZ9Xd5YA1U2ESavbgSAk0QRaO63U0nEUgHpSUPUaDrVh2&#10;1XTJ7S3It3nqc1BzPgpk3czq0rIU3LXq8u52ul7dyWVixcJGIrUWSeV1liQPC4wTC7aeMS54d3sr&#10;9ANLreS1GJo8Nowa2P+kIvN7vJyIrbW1zdVVtkp2tzYzyTgvVezSECEsl0HboMjxgTIvB5UOhmeB&#10;MMm8isOLdxwFzzpMSxnjOqORKEea3CML4thq1LHrpnDEqobdA+h2RsA6VsQgTDNWhy/m9ZA9gc35&#10;Oyf61mjtEyDX1tdodOAZ4RFBsOEfITAA5O1s76ADEA5Hzp8/393TTU3z3ssvYTmN4QJB5PHHHwdL&#10;hyJBIIDggA7WH/6nP/iv//X3/+C//NuHHh8+fGwEcbrTZx9FINftYThiffa55x546OyJkwfb2/BM&#10;gVJpxR2pr9t78vjpe7RSBUSxiMtjyGYhcw1/UCY3SlAExVJoJm4Pq7qBICZ6WNfh/cDklhYY+EME&#10;vtQvoabLKqeEOQoyEARqAiFSitOvVZZCmUqzFEtT29oVau9ppsEZPTJ84OT+I+cOHL9/7Nh9/KF7&#10;5KQ10HPqoU/WLJ6KHpSmRAdKEKHcY7pBZ0Ea/AmOej/5CToQPIf8tbaExY9R29EQsfKaMShuQ6QZ&#10;5emlSVqqPkMLJPcqYgFkJOsoe0/5J+l7JOuI2qy4h2vEM5GmqFVTpXwkk9pKxFfC4QVMPcLhSeg0&#10;C4vzaxvQwcE3eaNUY/RQza1NIHeycCSAttHgsIe6Olr7e4NtrSCJBDBG4iJbpQBJjW0l6fBeUlR5&#10;UUp6nrfWjk5fQyNTYpAxiCukWyntZVtT6f4r80dRilM+3VohL7ssnH+dDlGAeDLNMgjENpRoegcG&#10;1xF/hamFV6ba2xBNVxErxKgG6RCxoGUGwigFfJBbSRvHW6eaE00zTXhGlf9oEFBq0dRToqmai6ut&#10;lJdgfFVEX4v/pKdSRpOSChmWAZWIs4tJjw3a8tr6/PIKdxb1Uo3XC04tBo5krGpd1pTNNkr4rfUt&#10;gdRU6cAdJP17fG7gApEb4Y5VytCrZPGQq8jKnWpdZD1H6elpjdfP7rL8pbrOvErpjBWFQWaBDGCV&#10;SITq6ySjyAnRJGD20tZe4pFaRb6fPC+qt9prWNVPqeMgTh3M2nQANwmfE4SPWgdyIenR5bCyTkHE&#10;EHiXHkfZ67GRxNiQD/B5oGjGv8hkoJevPG9FkEFKaUjVBkvdZCvVDFR4lAiCKiq3cLBocW/V81PE&#10;/pQcTOMjR72Clpcdk2NoUX6fmwOIoM4ONKPV5Y21lVhkp5RPw23DjIkFlJamRvY4GJe2NreybKe9&#10;ADouAKVcgVUddO/Yhs5wpfn7/sHeg4fGzpw9/cyzzzz36U89+sRjTC9F3VPMf1HCB9L3mp0NZmfI&#10;4giyUKA3ORDMZvOnVDeWdaY8g0PhefNhKNYxixI6jbKJEICfdTWUcVjeh7CLpRQKRTaL3mbVeZxm&#10;2BZET8peBVrg9IZqInvSdqqfUFMIqS2OfDKVIPlzNfKQYBJRZOz5IOnz6pDyYjrF0wJesrq2UkRd&#10;h432PH1entzvsDE21RfTKVOh2CqkXnuL13Ppgw9u37x96/rNm1eu3bpyffbu1PbGJl1RgolCrboS&#10;3l2NhItMXIwWT2NbsLWzrWewvaffGwiJFRIVPGPdYgEg2IgYGGAmU7G6DoopN46HpynY0N7U7LYj&#10;C+em0gFH4RgLH7FcgskyNTm1uLCIKQm/AfDCU4DSRiNOfpXTquzSaW44ijgZoroGahfe2QF24m7L&#10;Dhmoqzj9uJFdoNog/VAwQi3Dexc/lOWlFZqhKAIMsRRDK8I534RxO+/1b7/xdzwwDAr4esZFFLKY&#10;dMqUxOEcHR19+JFHmCW/+957JCoeGf5e/JNkJljs6eiMbG4vTE6/+OK3jhzf/+gT98VS0d/53T9C&#10;vLCv/0C5RD5xwqSwsMdnqDz36WfIza+/+lZLqGNs9PAjDzxhfPyBM9xLYVFTWLG2JlsmRidPuccP&#10;EwNEUgpq6K17mvP4mshjC4FcrbUJtUauikQkkRVngwU8jWTFsg6jXUxV4VQTN4OclDZ057r5k8vX&#10;4A02u/2NfBjMTqPVrTM5MLTMlRDyqWH+jYGL0eTY3YkAJsIbdKBvXsxH40nlt0U1awLMRTIOUqM4&#10;cQF1kORt2ltgzUrGTnwWyKnorFDX54uTdyfp46TxUiw+DY9RXY4ePIpJtYgHSHiSrLPn5aOilUBI&#10;Km/R+sRz2bVEPJxK7vKRTUUhGouUG02FsBFAadmFIkQKGUmH1K41Eonys+giIIkDiAh2GwzSiin3&#10;MPQPcCuRmZEEObU6z4fo5cgqo1xKyn+Yu9mq+fgDDw0ePcTCxw9ee3lmYbanvdVUr929dt1hofCl&#10;VfSYLWDc8hVkEd4GIJhMtmRfDz45sRVc0AVvDYrxU89/9vbE5I/fePMXf+WLJhsbu0mHy3rx4kcT&#10;ILYxbChRTKl1NiPX0BKPxsEApFEQ7nsAMoX0G6qVYZY1P7eUyRXQGeQHcbdJM1xstgf4wx4lQa1u&#10;rq9vJRJFUhvAAhsQwrIwmT+8dPnGxJTVwYi1jpoGF5w/WOyuRq/3geMnvvvXf4WkMHkPXkKxkGvD&#10;IQnqI+9IMbfYgdnZEuybjoJXQkGTymZFv4KLpUZ3SBsh/gPgqMjrKkeoOoMOklDuCQSbOrrwUKSt&#10;EP1y2XsQnzeVVoViIH/WeB4ym0UDHm6VYAIyTzQa2QfgaU+EdxnzVNJpRB8dLF7I6g+rlKaCrnbw&#10;zAkTW7FSYgkVhxEZpabIa4veg2BsAGSUCcJgYbJMdhIhbtA1On4DVBZRuOEQRCJrV65aQ8GOkWGW&#10;D6wAPADaLLAVsdGTqol0abM6mYJyDUTGH9Z7ucZY2+5y85xy98+fP7O1scL1Q/+f46tZADQ0ME2Q&#10;mbdbVJWRkVPcUSFXClEbpH7PLl6plimPmTRymJFohIPNn3mUurq7KK4Jf0CmrJVw6ng/MllBosjm&#10;XNoKL2/H61YP9BqMq1VVJL0Yv/OmlX+PcioV7Th+Lou3KNqVeO6AhJifiZ4QpPxMGh0nCnUMcHKJ&#10;OIyy6G6kuSEEhBRARBzmXj4Hy44ycXt7s62lqaerM5GATogXMfQLtr1F0wdSmWDDMoeSLhNqJkNk&#10;WGTrmxusMfuhhJUqA2C2ke3GTCwAXsBTn6pkQKc721cS0UKtAqu4q7Xd43ARDekAWts7fM0howM2&#10;np2VT7pYkgGyO4xaAPpQ86VdACLCp8fv8yuwxByUmlg0GjiGNOXctix7O0QMENFwmES4g7Ds7g4o&#10;PlAvuSERiWLyAoBHBWljTQcaTiYDHB2NJcKRKIfZS70eDMlTbsLjHll3M/lFFmPUKrfo91gx3dBt&#10;b28xLEdTgbp8Z3tra2OT33a3d4Cs2ctE8gcxN+Q5mJXQ7re2NePqjt2DPxggzwFftHe0M0jp6u72&#10;B4MwC9597/1jp04hG40W1P/8iz9nxw7aG/jDj998k7fc09PT0dT02g9/+O2/+dvZ6el33n2luTVA&#10;UQLsFGzsh83ncDcNDw8UCqlaKX35wgf7RoYGBvZNjM8cPHCYlf2LFy8L70JNQfZ0tpVaGMvXyFiJ&#10;VJnI1SkvYg6q5BvFaeNyk1rcvmAIo7u29paO7pbuwba+ka7hsb7RQ70jB7uHD7T1j7b372vuHvK3&#10;dNdtnprNUzY4coh5WXwGq7+scyUyhnjasBtjUas0u5S+Nbl7+eb6hWsrr7078fbF+bc+nqxbgxks&#10;eNhdMJvau9pUwQhMCRTOxqYFDQt4i1DGrl6++OorL1/46MOd7U1aFlFRVEqgmpQe8YdWSaYvWimr&#10;+G0/Q+pVVNLGRH+fdRTstucvItlIIpTEKHxCCkjD6eopbNIpEwhO7BY1NTd0dvlbWghnnB2xLAby&#10;xUmkXGz0+4Z7+xh6AbVT8wNa0hNytEiW7CypnT7Nj1HNGtQQRavT1QhCGR+Q3W2WtsF+JOQYKN2Z&#10;nGJVF36gCqxELq6MhStiFkc1mHiESloUEWEg4Qgv3mTO1+or27tLG9tTS6uuQNDmctyeuAsjG/BK&#10;lEGFFW1keykajSzNz97CZ+LKFS4jF4TekWsIAE2vTlNFQALbFfcqAndRiAaqTrbTkdAD8UtEeEBi&#10;1S+eD37nxQv+xrMnpABiNZOIHCSl67du8zS68OYQF0Z+wViGeyLCyfyiDWMEokRChaKdzWRFRt4K&#10;ixJqNAKmlIy0RMzARVCS5SqeVc3ORzj2sncltcL/X9MjmhNqqKOaFMUl0EiFQqJRmz78WWMraB3N&#10;nuiF1hIrNoLqh+Tw7LXBGqn73rcggdKyOBw28dqzWV0kY+Z2qYyOvSUmYYz9K2UadJE7UPtV8jRV&#10;9AissQCB6lEmW44msuF4Jk5kg8KmLgCPN6yEfLlekM6OWsrOm6QY5N3yBFIWklyqCCYhl4mihACo&#10;NBCwhZjPUTRaggFfa0tjwOvyue0uO7w94fZzNPkngcTN2NlhCeHI5DCSya+vbsxMzdy8cevqlasY&#10;ukzcnVhaWAR7YQ2Q98stoBP1uQMOk49JiN8V8jl9rBThdof6IyUt7BlFNZX9AUbxpBamcqyxkaN5&#10;06C5yAoqq1V8RpgS8awAdlFV4mNJIrFbDU6byeWwuH0OfzKSjmzFUrtJO6m/bqFuTcYiJCSaCbII&#10;5nz8RIfdQjqBM8EGAR8onpPZecq4S5wnTovqEeSRsMGpcnuNrAB4fPiEUQYh5+CiZaFYpQRgFlAs&#10;YnYCGSC+s4tUCc8kqQs5f1pvYjiqNCAhTF+5K+5AgB18aEQrSxsbS1t0a6iBkT/QapmZhcq0K+R/&#10;h8vEbWIPoVCOpVj6BCt25lKZhZnZeUh7M7MLMzOLbOEuLBYJ+fF4eHMTtkBXZ/vg4GBPX39XVw+a&#10;AuhDC1eb+sUK+NTQhL9CWwcsBhl+5CmkgccFh2JTADmr3u5uZGdBAjhdgD98N4Y0zHpx8eBxJQ8B&#10;9IlKi+I4MWmH1w0wyaBRZitWc0d3h6/Bd/L0yfaudtazPrjwEdsoHT09LFRxBQ8cPKStwbHL/u//&#10;/e/jJfTHf/zH3/rWt7APp//qbutgmTq6tSNUMYt+ciIFN6FQyo7s799/aPQLv/Q5h8e2Fd64dvMq&#10;j4nf3/jNv/v+0cNHfvEXvrA4P3/00NHFuRXjJx65j3OsNAtkPxS9KCAa5UBmpm8hwvA7kygyIbs7&#10;DHt6evu5QM0trY2NOJpjXx9wef1Ob4PF4TFYHSz/o1+fxurCxHptnV6b6jSZLbC9RQ8u+vErW0ur&#10;O+OTC7fG56bnNq7cmJqcxoJ2c2U9trWbCceLFYM3j79JiY1ZU7mQTkbxVkBCzYJcUiSeFQ15dvfK&#10;oCwlmmTGd2rklQey3N3dpemiqqNPJ47LrhZqwejxxJPT0zPwUaT8lAGE8kXRFA0YQGi71wpwE31D&#10;jepmMIDjKc/RPdotkYqZTQxjSeZtsFaQOmeAD5geCqlxkJCP+ekEJMj+ZB/Zbxe13HwikWYgBqbA&#10;WWFfyud0JVAnyxSQSVC2lmrOo5yshc+taL+KYy11d4EN9vbuRz79aVsoML+98eO33mA5Cu/4dDw2&#10;dWcc9JaCn6UeuwtomEQjjxsgF6M6DgzAl7wtnZH5GsB4Opt/5vnPdI8MffvF76KQ+Nxnn4cbhRpW&#10;sMH33rtvz0/PVBIp8DFq8vMnTzMigArPuwJqO3niBNkNo0VeJaGaUmttfROBIiwRQ40hsAIQJGJu&#10;QygAMiPtpg1PR66bjOeXlzdYoqXaI5jys/qG+r754ouvv/MeFxCdM8miDqeMA5Glquv9dscDJ068&#10;9M1veoWoLlGSrUWGXyAIjOTBWLhVCBzxopmlS++gDBu4cGkkPfiGpGm90YU7FbIvrJOrvkeqDNX3&#10;0JnCXuF+NXZ2pQAJaUIUH5nP0Oadaq9X9IC0DWsNXSTQK7sJgVzJMmg+0TRQiFKksytARuEhBgDl&#10;rqFSs5VK2IJ+vcu5E43sbG7ouO7xZHRjMxqOMPqdXFy4Oz27vLSxvLS2vIiP5cbqKkYKC0uLKxgs&#10;rK9vMwhYW4MvEgF8ycxN6/y+9uGR7WSaIEHyLyYiPN74mYHTkeJF2aiKEVqMyrFM1WSykrPooKkI&#10;OQOffu5Zk6EOWsDYurmpkXTIn7k1RSTPUjg5bI+PT8zOLQLqLK9ura5Jcc1kg4TB5Jk7Ig23Cl/U&#10;5sydx/Yf4BlgKvCdb3zn4vvXvv3N76FioMzQEJIR8zZWhrGQ2dgNr27vgiQKFiCb5eRssX/kQw39&#10;tIUGKR/lGuP9bWTwQscmq8UC1SuiB6if2iwUBhMBjoiKQ9LczLRorXK8DTrmWOCXTrt1d3dLqizK&#10;wQJwHCQPB3NEIRNT3Nmlb6AjlFMhDhSCCvMWqFEYZkBqslUM7YWyLx5tKmXQCGRm4KzYii5P58MP&#10;XF6czYBImITQy+vGv4pVBME0nXaEq/E/yGCVgvErdHqiotcJ2MUvRvQCcdfqqTSaZ4loLMmTjR4N&#10;f0AOZ2FuNhWPQf5LA13F46QH6mb4ArSVSuENAh5n3EeyoCBDJI3pBmMFLgtrTWwuwvBkn5bvDKIj&#10;jq6MzIGx0hkwWDgIaG3IpFEYRgAMGOrsrC4viX4fSUjAA4kuih4jixwaZVNZm/F/EPuB11w3bt1o&#10;bG7cN7YfIiXLEzwu5DaquM3tnQMHDn18+VJ3Ty9Z32WzjgwOHTtxglv40o9fpVI+c+o0Ofv1H71E&#10;mwLmEWywROPRfQcGh/fv+8pXf+/hxz/x5DPPXrz8wV/+xZ/sGxysF3UBd+gv/vJPv/bvfgeXo2NH&#10;T7z103eMzzx2HzCz7CfKYhols8Xrb2jr6Gpp6ww1scyLUgFJRy4BoCd5SBvOUtXxfFNsYtwK4SRZ&#10;qEZTWaaCcWQh1MfC6sbq5g7/xHSHdRecEWBE/+TN965evxNL5CMAWHnGsAB0fpPFY7R4TXyY5aNQ&#10;t2OFDViJfJPDVGWBi10zm0XG0TyazD9MFvQbrfVKjhh1YP/Y4MAA7TWnFBQyHIF1HeeW0H6AgckU&#10;Bc+oeGJuelbUCRliC/N6T0tUuTgrwE34ZEpsTbZKRbVTU6tVWoca/C/lcaJajutqEFthCsAmpiFr&#10;bG+n/uTS0Y0pEVIBGUiK8I2kZ2RdYxcxvSIRgcBHXc6PwHCjkEiX0znR5xKJbdX4iPiO2jdRHjKa&#10;mRs/EUeDgTPnTz7+aNVqfuntN6eW5gMNvpbGhlh4Z2Zykm9LlUDuwT/JROqSoYWeQwj7kME7uUcZ&#10;CBBDRZbe7vT+8j/5x9lK8W+//W2Kn89+7ufE6xuBv4Dnw/ffZWeF9EdAd1gc9505x2IGzHbclPbt&#10;H6OE3thYI4pqzQEXZm5uMRyOUamJp4bs3cLpMPN9RM6ctVabRZUBYdrT3V2Wg8HxmSMjwFzv7u35&#10;H3/5l+FEEoY3Mn+0ONKpiE0we+H6zlDo1IED3/7rv2SQiG6YQFPM0qslX4OfQMVboRBkpksFt7m+&#10;xUKRMK3Fmh21tyRPGEJqwEBuiw3BYS7uz3KP6mAEeANU8jOo7OlNsDIOo13MF+55a6oMxX0QmqHs&#10;bgrhgA6Pd0sHrfBQYb6ByNPFsk5o4zqnk7qS7PcoqVeD1eNDW8+A2H5rM4qfwDW1dBYGIcqmMESY&#10;qlXQn85XLHWHlcEQRxgArm4oZcuMSoKeIBMft9UV8oacNpcVva7Zu/qAv+fAgd1Mxq7Ttfk9ufAm&#10;5wpKHMwrYAloksDe6VwSEEIMFaxOvLbZkyLuci0feuB+ZkjkG8rRn7z+2k9/+iblxZUrl+AvXb92&#10;9ebt28jwso6KWmG+WMtSmuSL0xPX56anJsbvXr96/eMLH1++ePnixxf5uHnj5pOPP9nS1PzNv/u7&#10;jz+4tLMGmpN+9tnnIOByT5mxipFWMcf5X9vZXiEOmo0CJHNnoXvw1MC8InESBRnjUJahbVGvFupV&#10;TAJoi9gNRJ4TnLSOQB30PjNOH2UugMNtBZBOZBJQAn3sPi8u0tm2NIa4QygPQ0VmyY8zyUIrWUgE&#10;GmqVPDeurmNXk/Ezo2lSGk+zMnyqMWcE86BTYIwN06K9obXZ5Q+lc95krLmCW1qZbtdWtlSpwg4d&#10;mMnEs8a6LwhDXYYVNGfMR1cJ8NHowsrq1jarvnqoGF6LA4G4ajnNcg18XyEswywB+cgXGJNTHKez&#10;xXCUrWIjxQopU6jQ3H4EAMHKnE5hFaEUgOOcBTvEAhkXtISUAE+VcQzQGM7WaBhC4tnYYi8cemGU&#10;zX0eFkTjIP6QtAgmvB1QB1C03p6epqZGHk/5T6yAoGURDVQ8UYpeopbLGIfpDbWU5C5F9yWTY9s+&#10;NDy0s7sNbtGJSIHH/fHFS3R9uzthRORSqUwHdo6Yq83NHjl8SMhXuRwMddRR/+bvvklzSRNz49Ll&#10;ldk5NqwBPg4fGevsDvQNdicyKZPN/cHFy5u74Z//+eeOHj7gsjlvX53QlU3nHzj641d/ODgw6GOC&#10;HWoR2ijhWCShZIQja+kIrVocgbrVm6vZynpPUedJFW3JvH0nbljZri5vVuZXi5ML6RuTux/fWP3w&#10;ysL7F+ff/WDmrQ9mfvLe9I/fnXrt3ak33pu6dnP9zp11fL+wrubKCuXcjlWi1+Zqd/u7nO5Wu7OR&#10;jYtKzVyqGdmOI1Jm69UU3HPKGJMtUTLGy7aasy3Qtq9QdaCeRQM20N1J2Id4RS6j6meyw/g91NR4&#10;4MiB4X2D3f1dbHIuLM3jkUrXVilUnFYnEUz28QhTjDVlAUhRrPdMlGV5nRgkspfafFozmyF/iPiU&#10;uL+KKJX8PWUXAL6EIqE9CcwgelVEFiiYYuNksRssjmxFVzBY8jpTPFdgfN8IvzKIgR4wCFQuUYFO&#10;pNIMsQAryHmkbwRIRJVLqAHim0ra53sqLzPmB+aSHmkWe/eBA7DXE4XM+ORt6A6Mr2nHOMSinylC&#10;o0IyUGr07POKvRjcKoYi4mjH4qGiIrEiCljqQ7u8rWV2cRZ8nNVgqk+D2MeJVSyKbsyEacdZevO6&#10;/C5hl4kCd083W7ydLKuyfMqUBSOpRQQIZ+Yj22GvzcmmMFWYcBtoORTPjNk5YOjK0jKj2ok7Uzsb&#10;MavRmU4mGKdTcflDjTNLK3emZ1l1ZBRIAZbNg8OxAYIkYqGvs5OdR8BC5DbIgbLJJRvKxmyGlUQo&#10;YahYoofGhLeONAbMIdGbVHeI1+BxOOoiTyb7XCXRshboTBvaiU67EoxQ91AWDGU4JOCQZGUCAB+M&#10;D/kQZWiOiFjEgEVb+Z19Lpa8QOw1ySUxeRK1A+UuoBoqla9UA01iw7zSZEC2BIQ9vhNZm1uaGp8Q&#10;3S2XHciDl+o2Gt3cMyGBSkMdALDUlSylRC25WY6u1BMb9nLSWkzoUrvmWl5um9wbEbTL1Q05i13n&#10;DWBwzSuTxWfpcWVrG46nQNLszBp1PpsZlT2xY1DjB4wFlAy09eKVyx9e+vDNn77x8Ucf3r5+49qV&#10;Gx9/dHVyitZr59b47O3xqYnJ6QsfX7x7d3Z8fJp2FvsZYIN0OkHOBfThQJZgHpkgb2KIaW9sb4BK&#10;C2QoHELBMaVmQx5cgHGlUSfuObRNqrxj2rSztpTbXk+tzpc3V1zZZBMyX0ZDi9HUzMp0tWLX13x2&#10;9nGQMzDA1pNwabYI7xHSmMuXKFbWo0k0zaB1MlV1sEkNs1nZr3OrGfECwpB3ZM+ugtsCjY7BYCeY&#10;G8Eb4rLYrndIR2rmuDRbbT7eTrVgTG/bk0ve+IwpM1sur8V18YKegFNlg9fa6NVDPHA5V8PJ7Z0y&#10;SB5JEnRoamE6XExvZdLrUbpDfCOr0UhsJ7azGYmFE9VIohKJFtfWYlubuAOy4IQHwfLkzNzGzo5o&#10;ybM4jexuiVuH0jfAkN3kMBdoASw4osLhhZIjlTAoGQVTR39ve08XHRCMHxAdpsYoOyBg4nFZsIjz&#10;ee0QEWWzF9MAv7cB6q9EVDv6hGTxucUlwAzaBrIv0m/+lvZQZ3dDR5e3udke8GN8BxmOWVcO7yld&#10;FXZjuiQvq7O92+P0PvrgYx0tnYO9g6VciZ3Yne0wgF7/4NDZ++8LtbVSIH/w1lvjN27qbA4EJlIx&#10;dNCSzaEgIGljAIRpHTZF3pCnfZiaW/AGOheWoh98dO2nb//E5zO89MO/een7L5BpUD7N1bM/fOuF&#10;fD515uTJl19+6cq1y/sO7pNphnKalIk5NTKjsprehn1BqmyM5Y2Xby+98/HUm+/d/ck74y+/cful&#10;12+98d7sWx8uvntx5eMb29cnopNL2aWN6uY2tlTOdLEhW2stGzv01m6zpd1qbva7Wo3QJCWkwzDR&#10;J3IgzM1oLTKlo+kh8SApLLt1TJZ52sx16g+s0ima6jZ3RufMGgImT5fF2aKv2Tl3Xa0tDT62QMCO&#10;KZw4kNZ5OGZLC7CMA43+AAIdbruU88WiE1gToymjjdxDEQywI2JrDPb3qG4gbDJtlpDPBo32l3vM&#10;KFFyY9eHJ4k+Ah4zUZUehSesSpKsoTHKdAK4VOdAwEtvDDjRyXVArIuxQWewupvarIFGvdNj9/ox&#10;30O7lolMLpek7dE0F5iOMDQTjV5JW2IFSiITHWIx3gQzV6GcYYDOhAqLwRvsPnggo6tsxXfXN1eo&#10;n3hXxBclKc8gVmum8YZi3iFS9qhKcTp5VxIaYGCzH82g14A5fHXsyGGe3ompu5SQTJ1rRa43uBLV&#10;Fju5Zn4cwv8U1PBUQV3ikfDBA2Nj+0dv3rzOrBL8ga4xGo5urq2vLCwVUtkmX4D0TEslPis1XS6d&#10;292CfpHe3txAIJ1kAuiYR3Etx6xX4EY4ea2dXe9duJgslLzBIGzpTJayjp4wy/7z8VMnjh06BOEn&#10;l0u7LHaCrsgFMRMos5Gni+4k2KYn2TPUxniD2NbU3CgurTJL4vvnfWQy8csSAcWMcgWQ4SVQGLdJ&#10;kebR85R5kkLP6ELAlMjK3FsKcxFJI4MQsEjhJHXAfRlWwGwG1oJny3Mtnhoa815ZgUtrq9n9aVro&#10;ggFTa5PKZW5cx3GrKRiy6UyMSRHMjnAJaN4N5B5x/E5T5QrDpGSo5eqFaHZ3vhCeS6zeKUXmqonl&#10;yPKt8NJtYyXFbBGOoI62yWClmsmY7fqGRjZOqFOEkMuQxArAC1fRh3Kmja62VvZYDfij8BoAl5Ss&#10;NVR7Gdw2d7T3Dw9C7YpQPO9EktE0a9ztHYMeX7PBTBHAyMcMholqL7UKswTo9uyoEP7oZRkespnH&#10;kIklEmqRHC4u9VSJ1dg6shGUwSUuDDsyFGYA5TzLsrdU40PW6jhJvGV9MhKeGQ9P3Ni49tHShXcX&#10;Pnh38/qV+OSEcTfir1Y9uqoDcal8tgalCOdNeJU5sGgyEJNEb3tbj83pn15ddzcErR5WR+tww820&#10;xEY9iBKSZqLqJksXNNtuP5Q4s65QL8FrEKybqoIclQY3q5kYaibilmyqJ2D75Jmhh/rdT/Xbnzga&#10;euC+7qOPjbUPt9oCzrzHlGZCajWyhNfQ1nvwwEOH9587duAkxehuPLwY3pzeWF/eiYbR+MwUGcvP&#10;rS3Mb27NrCaWN7MJ+tsKEDvqNTjQi+4ByAUvj+24dCHD9nCSGRWrXBZDxVRTFoHWOtwgF/GJFylL&#10;hBiwMnyzeNwQ+FhrRcCZxGMz6YJeB5LhrU2+FnTdXbCKUGlAvFyXZFSUTnF73X4/CqOcUU8w6JLZ&#10;h693YOjY6TPdw/u7hve1Dw51wIw+cujg6ZOjx4/0jY0MHBztQSOvt3Po4L7Wjg6okaCGOxvhzVWa&#10;u621hdX+buQpBtFK+Ojix29/8F48mzl35sxXf+PXr1y6srq4nMgX2TKZmp6WHeJMfHF2vL0z2L+v&#10;tUjbamGunJxfjtb0vsbmXuJRPr97cKzjxtWLC7OLSNvFi+HHPnP2u997YWF2HlX83ejOd777rb3F&#10;Os2eXRhsai1W28lnbePmrbmr16ZWVsPbu6lcHpo01iROg8khH0Y+nHrAT7TVKOYsiErxGCrrNB4v&#10;JacutkjCtAG1Zo89hdIdZBbABloGegqkp0X5TBGBZJuSLULENy202nmroeh2CLWE9VSYNrJ4oibE&#10;Az095B0QLoIw5XYqlb3w0UXQIfEfQvIJxEdxjRXbig1eMaiU/RXxmhXemnRA/z/sW23zQ411CFLQ&#10;jhTn1gQOKcYPohEuUmcyGBDZNM1+YY9sy5ew0syzycO7trHZ2Np69r4HBkZGiercNjgagJTMTqR/&#10;qqIAL90NTzeKDLQ7BDih+4BZKR9ctX0kxG4BptVqCckVTVkWKinpl1ZWdiIR5dIglHdQKq6GkAWU&#10;Cr3U4sIAVKNwtXrCpdJIDJLLVOf2yOOP0qovLCzys8T+XS3JCCVUtDxZZBAin5LwEGk0jHna2lrf&#10;euunc3MzXBRaLRQqRDlVuCai3ucLerAqrlQYAmFaRa9VYMYxOzv18cWPYeU6Xah6iJcAnQ2Dg9XV&#10;ZQg3XMm33noLBjDafTCOZFssn+tob3/g/vvPnTvLCZmYmIDOIAQlcV0UVw51Ky1sw7HLy52lyKXP&#10;ANfmq7hQKgEo6pSIkVjp2LlQykhDvfE9ZoAC3OQvFHYq51rzRlLXao8rrQGraqFU6g1RidJIKKKI&#10;KpdVnhHtk+5Rq0XtTV15jcEiF5MRL1mPy8tOuJLh0V+6fOnSxYvwi+A4kbJYawf3zyWThUxqfX05&#10;jXJndDudgb+5sxtZvTt1dWL66tLaRDSxIwvTanYvWK96X2QaLaKByNNe8kb5J6gWpAXlDF2Di9jc&#10;3AjgJgIZYk8p7BUeZPE9Uq4osEt4ydwFVhpbm5vpUCFnA1u1tTQiB/3YY4888eQTg4MDsBY1YXp5&#10;3ADUpAJghwfQlhzHFFZOnEjdSwGm6VepVXTsLWjBRBgGCK1GS4fxgc9ueOjcsZDXVkxHG7z0ZvDu&#10;ItubyxN3b7z//ptXL743e+daZHXeUs669BVzKWvMJ03FtFNXNBWS5lLGa6gONgbafG5YMJvrq7Vi&#10;gTIReBx6RT6bBnbjAZJXW2W3j2KBoGEp5yC2CbrtNOvL+aQRmlE2Us1HE+Hlnhbfn/6Xr/3OL3/6&#10;TKtnyFpr1BeI8CVHzdHmc7ZgjR1y8p55q7u7LiNT6sS16ZtbmURNwAAnwnnuiqEV/e84y5IVAT3R&#10;AguFyB84ZyA6lCIrF7Nws8QzlY1fFosANYTLUwbzobhB2R5cAYqvJxBCU4+5OKIPq5vh1S2QOZbf&#10;6KUSszSdS6tL88sYJ1ABhYKNXrcfHlEknNhY35mcnLt9e+LatRvICBHPOPtYA7DjqXbbc9QVy0so&#10;Y80AUSwtLM1OTt+5cfPWteuTt+6szC2sLy6xoL44NbM2v5iNJjpCTcM9/XTVd+/ewVmN2Te7Cp94&#10;6sn+vl7Gzxyk3u4uNjUhO8LLJ4xvbu18//s/wKkLG1PQx7aWNvQeKeVee+X1rbXt/SNjJ48eQgDo&#10;937/N1E54YmFdDc02I2CF98GI/Fvf/u7p06cCfgQ1Gjs7x8gTsKkIKIy6qTaICvwRLPgKK4n0sur&#10;LUUiIhim+PbWEcP0gY/pjU78GPigIGXYD8cVFi4faClAwyDUAq2qDR9Z0COSi6SBKA5IJcpf8+Dg&#10;0QwYVgYiAYOSCQkVrVCY5dHnS7Ah0NedlImVRCUXLSDqv726sbmKaR6dEFQTjj6AO1M+5A2UJ5iU&#10;sitLq6gvQ+GQhQfFTlauN2olRy05UmsSkSSaaAZZav6sRRPtF3FC0ovsuUvkFTqUqAqJtzf/yreT&#10;/MNWo0Au/EhBKBUCI5lAcwul24Xnyro1uHNjR4fV451fW1PiPXruJSrL0Bl4fRSP4jEFO8hmpuNh&#10;KiMDH20ioYRZNc6VWsOWkd/Js2dhrWPQNz07DdAkAUmMpNBmhVgsnZ9M6dQSqkRbJUEqHHT1Iabh&#10;StuBn4KA6+FjR7DI3drYIg4zUuYuy7qNKGqL9pFsugiPQJYXIWuATk9OTsroiGnbztb8whz8BeYg&#10;QhJj1GU1en1YAaDJUaHlgGTHhJvBL8wOjgA3naoZMTx2RCCIAsaggfTJTz7z0YWPxu/eDYVCXFXe&#10;CPS5Tz719Kef+zQOaQyHsGIiTzPvR6hEpl5KZo2hHQUwjxbQs1r23CO0YfzEBoMKr2IQR+nCbgbv&#10;RfTyNPHye6Q0LcPILVYDGyU1rhBWlXdlHUpxChSQJv2MHA5RbvhZslL6AXust71vpn6i2sHRvkrR&#10;8zib4vEl8qlxnn8mQyxqTE9Ncj09bhcHDtELUQ6slg1VOG9I1CAEXOvpbgWBh87FphzdKXMfp8cQ&#10;ie+Q56VS0k6pLPuIIC9UeW62ZALZMJXbDyOL8ohRP98csr54zQllHy6lVDCyMCuH3sh3YzTIgwk7&#10;UWrKWnVzAxOA9Z2tjbnZyamJW+GdjZVVhMKXGJdqiccb8PWwwDw8EkTtV2YDjAsYLqoLydCUHU+z&#10;rNDzIRFDoBPKJnIBhOaauVZ01gstzGyy0cjaQq2QdFvqa0vThUy0kkezJ9bgsQTcpnI6El9bXJu+&#10;c/3Dt2dvXEptLOd31yvxnUpiJ7O1kttZLUY2asndnqZge9BXz8FN3mUpoZhB8kfUS5uCgFN2nihm&#10;HPxgQBGn2W7gBGAwWsza6mX6QKuxiA9hR9D+X37/q1/7yq85XUa3x7h/X0/ruWOB0R5Ts1s/2OQ4&#10;OZz1m5a2Vlzcl/Du6YDftLVitxT3HRzoGx0MtLSbQftM7kazs8XhaATetRLuKuzFiz+haMiJkjkg&#10;Q1H8BDFzz0pTa6wjoQVECRuDnE1Pg6NjJJHcicSXN7juERD19u7+cw8++qnPfuGTz3/u/IOPDw0O&#10;uyDJwVyHQmNEEcZD1Ibn0NPdj7BOZ2ff2IGjBw/h9HayubkVOgUj7bl5tD3n5ucWpqdnWQna291B&#10;ATuWoPjAtybITNXtQQYMkMOJjaFo25mSu5GFiemFian4Tnhlaendd94GV8TY82//5m9QpeFgAVR0&#10;tLUiXfrsJ54+cugAxSgyZl/4wue5yzzFne0dlKBw2UOBEAtgH39w7cc/fOP29XFI/KHGIBlXDatN&#10;qWT6xPGjECaPHT3WFGr86m9/FWZdd2fvwuLK+MRkQ2MTZ4kTJcWdWnJQnmZGBMQkZqndHU4a3H8q&#10;ziDxClP2qs7GriFFj6i81CEritaL+jM1j1FwdukcNINNgGAxeOfvxOhVGUTjRYAgHEN0onSJ3W4K&#10;BHF0lsVvfhalGmsrNMjmetaqS+shCUXWtjYWk6mYhFSlESmh12jsbWvFWIYZheiR6NHurL75k7fS&#10;yQzzZxpe4i1vhW/I9FEEVBQktVf2qkC0txmoQtJe6SvCOZrxvYr+imKgyVSIubeK0XJB1Aqj6nvk&#10;Q8nlyEVDvYPnjzBJaCgg1VWptfX3m5wuWh/E/Nvb29jY1LONBbwlSD0YI37V1SzKBEQYFcI06Ez+&#10;J7wUiTPkPYfXO7x/THxds5nV9XVEn6DBCUCq1zN4lJJzz6NVzGTFQEJsPiXrUK+Lk5hcBAMFAQtQ&#10;+w8fdAd8nFOMb0HJmDry2kWvjMUjMTCX3MOb19jnssSnl5Hmo48+/Etf/EfshdB6FmUgXYBrw3KA&#10;cAFl6J3T6eERsMaL8kdBspf6RaZnwY9SmKDQ2dny3HPPPPX0g1Q2TLyhw/EeES8/OHYAb02UcSGa&#10;wmii36I35afDplPr2dKqKfVDITeztgR3iEpAwEMYaiJCVoRzSaWg+IGyH4rinPC4AMNlS0ulEO32&#10;7jU30pvwn8rlT3PXEJqMWD4qGWA1MxDHGu0/hEujXDKUhqHMiqTDUq2Q1lNqOwmqOZB7wLfjL5jq&#10;8nd8e6V2WA+Fggi3B/w+4H6SAYVQwEM/SAdcMOlKCDbHIpuQsNpag7IeXojz5uwuQ1Ob4MbKZVAO&#10;vCYbKNrVzFIQnacMF1qQTJ54zhgeU28Ko6lS2Vhbi0ejDLQh/lIB7PVxDLTtjN+NeGcpIE7PcFRc&#10;zsDt4FvL1gD8YYjFtBJ8VRGkkhLH6/cRNWmwUKuMJRHGzEj64efKy5Lqi4ViUqX2xMhwkv0kIdow&#10;ZyxBpcBHx1nNFSIb6a3lmZuX8tFNTLvogRzGiqCPFTx1Irnkrr1e8BnKbl3JTZkX3tyYvr1890Zs&#10;eTaxCg65Xops5HdXt+fGlyduBWzmBrs5Fd6y6aseqzFIZWOooVJaQaChlKN7E1oD2wsMnYCdReG0&#10;qM8lzNVMPrt7aLDtD37nN8cODjB+Kq3NbU6PJ8Nbukxc19HgPDvmffq07uHDfZ9/3OQ11uE03bw2&#10;lk427qwt3r1w5/bFl19/ZW1nFzGfrmB7H+6bFktHECk8M37MgVCTA+1RL60Mq4su0H5/gzfUhHBz&#10;Q1d329Bg79j+kUMH9+/fP9QQCvYgiDY62jc03IsQyL6x46fODozsb27rruosW7uJmcW1G+PT89AO&#10;l5aju2FIctsbW2zXbaxtrq/hElRIJrL4cUOGJHDD4tnaRIQ6ks8V7TYHfC1GpqQi9rKZfgnxuKGp&#10;E4cquA/oMHAOWH3IZEXrFNsnRmCFIsOCcjq7MjMPwoSjDRIYTz3xxC98/vOHDx5EwoSvR+l1eXGB&#10;H9PSFIKNNzM1efnK5V/48j/t6umifLx9+9bzv/zFf/5rX/7Kr/+GC1KHjAQNlWxlaWn7T/7sT1gK&#10;pVSCv5pKZJCIpti6feP6+TOnkSt9+623oO+fOH2K9SAZ69kdvFyODr/EFYPaleAlBsyguerR0wxx&#10;yUCUTvwHjydxR4Ynsu2jpvCajpZSuVbrE4q4JV8qT7OUa9J/8IWi68zUAA9GJgpgS9BBeYI0o1+l&#10;vSXcMezWasVMNrEV21mMbM8XcxGHTed0ioAnAzSwAzGh0hkYF7CHyBCCJ0KBReblxZXJ8Slekawc&#10;lvkZsh3OK5DilIdMlASVYpdotf19u6N1G/JLuSTwmGuOqCplsnSt0DblhcMvVd1qmnJ7Gi2KQ6es&#10;wXC2oPtTu+lwTHdQ/MAIuqUVqDHLe65UB3t72RAERSL90F6BnQNeEzDUeEYuFq9JookSGiCiCXyk&#10;N+A0429qounZ3tmCPaEmsWJlyuuA4iJ+y2K4qa6d6p/oexRFXDkQq3ZMuh/+xaB/8JEHQZ9n5+dK&#10;eaQhYWO5Fa+bF2MWNQpaUAUW8cMBcGh62N1BLfDDC+93dLXe/9C5nTBqwYQaWZ/JFHK+oJ8mUy0X&#10;KXNVamBwaKYD8A+NNqXcLRkcDQwevt3d7Rde+N7i4lw0GobdyxDp2U9+8ujRI6KORbmufgnDFjdC&#10;DzheVRbpVXWgRHp02l2GLyeAm6jbySHj7aNAyia+xhIU1wleBqpW/LPipN2T0dEWSwWqVXdvT5hQ&#10;RjTAWaoBlt5VGmVtt1S1RXuYq1JOVequWhrTwLef9TraNrASQ9jroElcZPGGhsDW9hawm+yvVMrX&#10;r127dvUKABHlr89jb/KxNVkPuIGmSsnYLpZh+E+ytyT+F043XRsrwNRsAptJP6seK9W/wpOEhg7n&#10;HuwM+pPSsqbSToOW0OOgy6Kpe7ACLFoaQunUxouyCQ4KxaYJsxywDiyyxENYpkZwJ+HvmFx2LCkY&#10;DHLOUaxRUkP1OlzkCHyrTI7/EbIIEQI7q6MqtjE8yDqDWNoqxyx5sqrMJ+jsaybSWDy8NnV39ta1&#10;fHQ3H4tWs2m/0+ZBURqrYiQfqRA5odWiqQ4qFk2Ft3UF3CgyhWS0nI4ndjd2Vxdim6u7q4uZyHYm&#10;slVIRHZWFnPRXZuuilZNNZ9ORrbyqRgVLLmnnM+giLO7vZ5JhrOJ3Vo+Xism3LZqPb2djaz2tQe+&#10;/Es/72eWykByZflb//3//ot/9fVv/bv/9eN//X9f/Y8vrPz1heR3b+remtYlDT6TeTO5pTvc5Dno&#10;ixVX1j96a/HDd6KzU36LpbcdSW7Yvk7m650d/q7O0EBfJ1PxkM+LhvuhA6N8HD4wOjrUPzzQ093R&#10;gqYOY2mBpYi4DvQLXKzvDA+TfYYYoDaptQTqLZBkoIU743exd0FqOry7jVYc9Tl7ObFo2OOGvYqa&#10;nIjBM3GgBGHQhKYJ+lWcE4/bJ7waRnqM2qBlyMlhg8qIAAQVM/xs7gwdIPGBJ1PKesiQ6nByc6G6&#10;wFuWsYRaIFlFw356sr2tFcklHgnaF+AdZqgUIy9865sfvPsOtg9LK/Pf+au/OH7iEPrSs3MTbFOh&#10;QMH8qzGIwR7bjMYGuiQ3cj4wbDFeMaPfc/jQ2K2b16PhLY/L+N57rzoc1Y2N8Hvvv9HT29M3MAAc&#10;SbxrbmtVroVKxIryihggmmCYQBAiZV4koUGClIlLAF+eOSQq3LLRKPRKsoZGrYK6qCT4RWJDxQJR&#10;cpPtTiI4iD3wnQDxBYaUsjbHm5RFZhkGC1tHDr1MdCle4EMW2fvdKBcSTivmIuiFgN1JQrC53BBT&#10;c4B9oGoGI7QoWI0SMxi0QvezWG9cu5FN5+BuEetlTkCZpkRRle0C1bHmUyAyKn+fcu61PoK5KQUd&#10;xXJW33UvDO0N81VDIt9PYW73QpEKPsCVsJfkfaDZZ7EWqrUkjPNS1dvUUoQNZ9BvY/eCmiqWjDAM&#10;cAImK9MlssSOZJzo9ODkyDALjpW8L6X5YuRSQsDsGhhAfYefurm1QY3OvrFaxbRzq7gtyltAbaSo&#10;1WA1epBgo00u+FCdK/MryCn2w8ePrmyuIatB7CSKoPBBrpVVUM6RQu60HKaKd6N4TEnG0lHEbW6v&#10;nj6377lPP7u2sS4iTkVajpLNac+hVF5CoQx9/QzhKRJLsiYyO7O4ubk7fmfqzu2743cm0H3xeFms&#10;LIFTHD5y4LHHHyHbYvjBdiyNAvdoD2DkrFNyl4qMo1T+E+hPLrjof1vEiaNaY5wmSVzkYjUtN4xY&#10;FYdeXrW6p8q5R2SUlJ6QXAElKauJWNwb8CgOgugPkfiI1ZI5Fa1dqRCp0kRrlbQLeG8gpOWWey2U&#10;WOPKZFRr6/eGREoWQTK3ycQSxvraGk8N7wnjCXwJkNDnESVwmwy1VGQtur0EmMxWIYN1mhTOZ3NT&#10;M9sjxXwFgoaHDUZ/owgOqJZNVs3kFsODMCMXCOdeRJpVt8HqNIebBVKWaTLJJHI8zaEQSD2dFpFF&#10;FMeVUgmVBWeG20TtEAo1so3IeclmcUJiv0EEbEyGCu0o66gMkMUrxGbNFfg5Mu4B3+ML80pwT/Dq&#10;e6MyadcVEYfgJs0fp0XeHRkksTY/PXnrWmRtBTgPs8vOpkYQ8jKpDyNKqyXo8TQHA8O9PS3sxbic&#10;2K85bWYUbmSCa6hnE9H47mYqGq6wbhuP8BHf2VyemQyvL/vtsP8yCJq6SXEVWBwp9f+z6UQErjrk&#10;P2q5ciFuLGOrkbIZC7ntJX0u8vQjZ1tIdyT6YvGHL3x3+vZ0c7DfaW2L7FavvTvzxl+9/c2v/s8X&#10;vvL1m3/4Vz0tXfDQdAC3h3q//Ks/f7ox0FTID7ic3V78fWyFXJKBtccrpZrbaWwMuPP4ZFvMDX4P&#10;LwN5VsS/ybkyRCXiU1JCgedJBwhl+UhEfTLwg5CQYwuY1p++UwBY6Bg8zUgYESVghOugoOXZ+eFh&#10;QYEJsI7zw6nM5hipQoct8Dw2NjdxK4nvrJgKHsBWipe4Iquw/EFcTcVDgFKh5vb7CO4IfIisEJEC&#10;poMA8izX2hFfYHlK1m8NevziOA94gWLQijNOLBbh3GQzSA9m2aBaX1uZGL8TDm+XKvnvff/bIGKj&#10;+wbG797A2ziZily8+MGTTz6cTmW3wqy6JVGtgf9GOgN3T8SS58+e6epoGR1hTaB/duZGd1fwqacO&#10;ZDI1ljrefPtt+O4kRV6YKPzyJIlkjkRcMZLn6eXYsc2D9x0qK1BkAYrq1QwEE309XSpGK7LokjYb&#10;Coz6EAhnP0voWYpMJBQhHCcVXYhTyZvhKLMjAp8DMqPTGipj32hguGiCQ6BpHIkTQym3vrYEoXF+&#10;bmo3vBOOhifu3rp54/Ltm1cuXHj/wsULb77z7oXL14pVHaAlrzIUDOJKq+2x05KASqQSKcgY3Euw&#10;SKKbINESHuStaSLWKoMKFidYv9S9Qk/izUMt4+HW8C6JPspvjH8lFYk0LLt77DkK/rMHjcl+vPom&#10;cGWlsDQLbZfAiIoxBTwW6/E0TlRUeoFAcxuJmsxMYUszS/OLqreIYDHlgrlrtbACqeS2xZuIYMEr&#10;lB9Kvc+JtNtGjx1BtocgSZ9LDa7aMIsS6CYuSgDlXYtGyd5UQGoIGZXLJiRvh7hAcSaBsn9gAEHA&#10;u5MTDPkVuw8GB9UxPxGwlFVuJpeiTU6aVnp8ZboT3i9/AE9+7fWXL1+5/Zmfe+yf/to/a2puYfWQ&#10;xS/sI6HwQctOMQPSwfWzG0x2XwC1mt7Tp88//fSz588/dPjwcWqLO7eXaNVwCQD5u3X7BjbycJKk&#10;06pUV1Zww1lnzEOLgGstO0nqgmOWKqryqlinYZVeh7Yq1NA4NTXLOyLsCswJVFgqU2sBZQndCt9J&#10;xoQ8LjzhpeJes6JaVW0jSUoQGQOx9I61uYamcltkB0J8yrlKxHQZanDFBEBTSVE4MBKBGYxRkClB&#10;d220ruUbpTcqEyINJ+BfZVqmKB4YasB4Ec0Fo7G/ryeTSkZ3dwE3Ctnk9sZcMrq+sTpbK+NwLPwc&#10;cGPkxxD5MRkc2FKX8oiBhojpAgYyQ8KkEtNYs5kBAxP/Mq7ttP9IUyvijTxcmTTatqJ2VCktzs0u&#10;LyxwL+FNyXasEiJEelIyc12PrGQD4s3K5BDWOzFOcZUJUIVEbDcv2chI3iIc8kQSm8A6iQAig6Ra&#10;R3i3eyIcOl0ylQKUEzlaLiZ5Uv14UNjNlcXdjeViMu6xWDubW0C9se1C65YVQRTsOXLC/MpizpUm&#10;68l+AfVzqUgawiqX1+tD+Af1Ji4cfZlexyNDTQ2+trGygPIpq9rlXBJzL30VADiDBzZ9D/AbCnXg&#10;YMC/SELbDDlzPR3bmg2ZKmf2D+4f6BRxplL5+gcfTU/MeTt6LlvrNzsDG8eG6+dO+I6eCIb6SinL&#10;9LXNn7569cJ7sy//+z+b/eNvO2YTT/cPn29u7ShXem0Wj76MeUJDh88VYnG+yHE2lvPMk0pMnhBL&#10;3NlBCgjbQ2z0GELryNPFEiojMmOZWgAA//RJREFUAacLkhXLfH6XAx+jYi5lhYVh1Lc2BtFZK+Uy&#10;TlawUXUm6dKBIi9br4QaAyxMJtNxj9cJSYHfOWXY0RCn8lLmISsqaQeKAbbCPBHkHEFfJXYZYAaR&#10;03jABVaplHGyYAGMhYEMMddszML8KORMDmsinwVfwviWLoECl8hB20SFxxO3uEThuMldoJMml4yO&#10;DH/iqafaWluuw0tMhI8cHbt2/eLW9sq+scHPf+EzV65eQGHW5bJ+/ev/+ev/7befeeYx9Bbiydri&#10;8sr09BxbyUiYQDxZXZ7/u7/984GBpsuX3zl8qPdznzsFdoYu8UcfX5hfXIDQpHhuiiilDU7VNpJA&#10;wzydyHDpqxkoZ9ViLJvcLKS3UrHV6M7C9N1LE7curC9NhjcXUrEN1Ne5ShZ8Bg11Bm+Q/GXkKPve&#10;BESmwULUIcDhTA7T0I55NL4YBN9q0WnS2Q0QwCqZZHR2bubu1OTyxsbsAtrfu0lWPxJJyAZ0oAlA&#10;Z0xRc4WZpVXcMyDcEugHBvrICMR8Qo+DEg5DVfE9j0IRFoMA5uciZizQvpKX38sYapQgMxWFEGqZ&#10;SGFuyo5H/h9xUUYBAv0rgpTUmPzSSl0VwdSXCQtIM3cRlFKyGH7GWKKLfQfjfQsrSv7mViRrTE4H&#10;uh/UJkzXk7E44UZbJ6UrEE0t+G50fETQYpFanlcnajewA1CRaGlBKoRMDBcfERSqJGF/UdbIC1OM&#10;OI0cSPpUUpiKb4STjSjqMJ6mG5ZVH73x0JHDpP+l1eXNrU2NxcXyt7bFL4WcTD3AVZmvGBAR2dna&#10;5pt7ff7W1uZHHnvok88+5fG5JqZXkao7d9+D+8cO8YF4OXEaIr7e5E0X6rFUMZLIsLq/sr4+PjFx&#10;e3yc2DQwMITwtMvpGTsw9OijD3X3dD777DOchKXlpfHx8du37zCQF+QQ/QgHAvVgCHIVgSMUxqVm&#10;aWpaTlki5s5Mclk+yGI/LX7PFE3STgF424loJGzpX/gq0ZMTDoVM6lUZoTW7GndE09ERBqMwBdTt&#10;V7Kce82RArf2Pk2wNYXRadQD7ZckmHt9lILr9uY98oUKeZJvRsklaV86Ik4dcy9oGkjJY+b37jtv&#10;Xbr4IfQrKrl0PJzPpUTbxmHnHgFysVUEYuuDKuzwAXgINQaZBhIezAsjnPJmiFWZUs3b2IqBOox1&#10;kDTeJrgC/8rhVzxy+DJiqktDp5T3ZKbFgebdgmxSt4iCsQMTKbRL4ILz6go2O86wRT48yHWxzERb&#10;ioJellZM2h4pvMA3YIqhXs/KAX8W8yrZg9McgaW8E0KMtN207PK862pBJGzAX40GxExBBTWqEXeQ&#10;TyYLyqBRb2D9mKVKZXksHEXkFynqiURccRHvRdS5UkLShtEusiHtbc29XW1o3BCikcTHjZFgTeAm&#10;c6cTMYwi8C/nlWcyMSkCi6lqIa7LJ+3FzImR/iavQ5TMo/G33vtgZXNnE8WBWmGhlr5eS163FKb9&#10;1nhfR/nAvnhfz6Q/4L3vvm1ny4tvjv/HP/ifP/rOy+s3ptYvXdetrTeaYZTp8ux9YqhKD8I2S6nM&#10;1SLXIh4InoeEP9sFQDapeFI8j7CsRestFudBYw+P/5RVLt6sOs1MdPizONCqJ05pqbN2rKazRoPT&#10;g+JgA8dsF0Z8JMK58gd8XCLqTj87OkpYhMPJtkwsFoccJhZz6hdxg8usNJRLFM6sRLB2S09QqEL0&#10;x/RBRA75N/qhjt5um9vJfg/DZkKYCPwKJJu/O35XAJU8xn1xencqQmwUnn/+uScef4xaANUYSBKQ&#10;DEZHBv/Zl/+3hx+9v6evE2LEm2+/kc6lRvYPHzw81t7ppUFHgmB6alZcRfR6iPo+j6Ovp33fSO/k&#10;xDgXq6OjLRgUTzwc795+522lmLz3qEoGEtYWuZRoiwpyNlVI70a25nfWZtLR1XJut5Lf1VcS1UJ0&#10;fekuDJWF6Zsbi1MLU7eW5u5ury9lEmEGNmZ9hS7YDsEfirSEErGIJjSTfsRwFmyymCXlmCo5u76o&#10;L6WcFl1vV+vjjzz0zCc+8chjTzz29LNPPP3cmXMPwDAGSOSxgAElbZrDBZy1GUmgjEvvAAYY8CM5&#10;COTAApEwfxBdpovUjMHE1E6ZynCfuUkSplWekS5P+5OKKT/7TbAuwdkYHOwZWMp5UEo52iRAvgAQ&#10;Yy8QCcAF8UGDYiT4QBLD41kGSjAd4G84K2QHl9fodGI0RBLmewH1MgDkU0gPlCrU4DyKoBVqBEXp&#10;LRi9vCK0sQx6BL6dwSDV5szsNBmRKC6wPk2QEaF9+hQWF/a4WUKPE+loEh/7+uzJcfxFK4iRHLeT&#10;VunAgQP4mQK4cSkgpvPUOBHjkbgswxNZ9uahyIPMRwHEnvvUsyOjo3w+6iGpdOKNt16nBkCp5Cdv&#10;vvk//vwv33rnwx+98trqOk7EsbWteKZozBQQfiXsoZ8kwqWjB0afeOrxU6dOdXYEIKchGENS9vrc&#10;1G6PPHLfZz7z/OLiIgX4yMgIFlWIRDHjgZHJ8wcZgbTIG1BVEEwtIRaqnC6RTVl315AV0Si/CrxG&#10;TtGAirnSu8GWxYhwb2tLM1wdSum926ugM7lHWv6Qv91LRVp/ozFJNLqgUElk6qSGj6qnEYlxBawp&#10;gpwwaDRRUQE2pWHWVC+01COq2PwQqTQI8HY7X8BrpNXZ3BS8FDwg1BDo7mxvDvkbG3zdeJmgxM10&#10;slzC2pzv2IyqCdIhDifmLtkUbliiqk6QJZqTWpj/21yeLOQah5tDhSAaCKNgpFDazExr0CbD1qUo&#10;Hpfi5q5yj3qjfA65AUATfJJoTnvNPxLvCqxVUaGIfhCJBGICTxAnBqIGO7uSrjilLG7L1ZNNa6Kk&#10;5HfSkSJ5guNJsUIW4nbIJYQAwgiXxF6v+tC/qlVSmQSZGnKKxthgpkvtJaNZdlTRekdY34rwkktc&#10;eaVORznJPDg8OHZgPwSN5ha6CDcm0dSMgPlQtyGC0xbAk6XN9ThtAa+7kE+zg86rpdNky4sYgKgm&#10;IveVfNoEjykVaXNajwz0iGR5Pru2uDC9tIigv+yboQlQy26bS4vO6k1L4aqtet1rvdkU+InJ6P/s&#10;P3ria//7s7/1XwIDx7H7qKbwGAivXbrkLDKrz+TADStI9AqShYIGICoTEVo3lewppBVBS2lhqIfO&#10;yh8wTpRYhNgBTjQxlHlluZD0IIaHViu0Gp5YlYVNeZ5bzBiRI+VhxBwduRs6fpNRjOnIc4ouzFnm&#10;GBAJeVjgAYlbnFSN9I5SZ4mUCYbZdmuwIYCv5vDoyNDISHtnR//gYEdPd0NTyNcQ6B3s7+rrbWpr&#10;7R8ZHhnb193fh6wqum3yoxOoBeWp8EFBoAIhbn0b8YvNTfJQWytPVbOo9YgEap5x7Kc/99mtnc3X&#10;3nj9//yT/372/jOvvPbj9z583+UVBz/ei8/rHxoYuXTxaiqBhjjzSBsLf6eOHy/li3dvT+ezmePH&#10;jtDwz85Oo6EguUced4U1ydO+53mihhlYwxbTxVREX8nY6DfrOb/d4HcYRnpaDg33NPmgruRZueSj&#10;kI5Ft1aXZ+7OTNxemJ5cW16IR3ZFvHZv4FmmnSpVc2Z7yWpDViOWS63urN+NbEzZsSRP7CASw3qQ&#10;L9js8jX5mrq9jV02ZxD9bZfDhe8Fg2UhQ/A7hUFDk8XtBYFmMbO9vRE2OKtwKv6LUrDSZ6HaElCC&#10;68h74Q5xxSRe7PU4e9njHoov/8kbl0wjKtyITzAMkAmStuUjtCgVsQRyEQxdod5KklRM4SRkAalx&#10;RJDDUtdQADQeckyjzYWq3hVsTMItcTo5VT4/UH6gkC2w/8955bAi+Qg3lNGLCKOLRrF00PgAEcx7&#10;RobhIVm9zqtXr4p3qo5xaVrTmoMvUEKkEK4tHYww+aAX8fDzU0HtJJ4WkPYqVshSPOcNgYae7m6M&#10;AvHq4AgrfoIeJS6tLlZNGxWbLIU88cQTf/iH/xmJtsmJCdp5+JSnTh390q/+Msr5PT1sT/dAbHY4&#10;vQ6Hlxji8vh9De11s7sCFujxWrlPAefw2MDJs0cGR1obW9xcU+RGgIxlrZO1S1AFne6JJx4f278f&#10;GhjpXXx3TOyLiNkwDxV6pFx2jWsnXadaOeLKo4jB3eSD6I8UKW+dpo9JuGyulMvBYICqWzYfRVrU&#10;BPcak0dBUO/92pvbaKxoxWIXnFaIfIpdoLSrhbnObVceFAAXHDRtrUv9zoxTYWwasU1bEpJkJyWV&#10;4lxrZhfMPoXOoG2PSW9JUkfpQBEwUOviD+z2bK6vE8JBKwlPBPWBvl7hIMCb8sBVS+ANQvKdnb5p&#10;NddRwRbqt2x9yYni5olajNGC+6cdgQPGpkrklNAjZrIGAy019rJKjUl28xT/cU8uiBcA0ZdhMklO&#10;+nY23oAcDHpfwAcXCpNDaCIgPMzQlBk8vpwydlCzT5Gb5B7AIOXrqFpEXkgxjCTkqeeHp07xcoQW&#10;ocS6a0wq4CWwLcHQA1+FXBnRjAryEMxyzSBjDGlEe1sY+Rw9JEFF7dTvJa/Q2RxHYPLQgUNjo73d&#10;7UwLvG57wIduuM3DnxxWMjmsSKoTejPyi1iRYr2QzSILHd0Jh0ItsoybyrP5gYZetz/Q3dwEYUWX&#10;Tty8eXU3E1+JbSfRYswXbNmSP1tuyNWt8VwtRcDNoBwxvR2eQgl8cMj2wH23zOYdt0/n4rbZ8mtb&#10;2ZWVClSzRDqOW0+McTvLbAKwglwRZJwuTzqb40jF0LkhAnCk1eo7H7kKWR0GthO/MqsdQTIfNw7M&#10;BnFLly8oIgceH1oFZlikLg/L3axNsyisNztlf91AZ2/YCSfQ5qGy8/mCrS0dTRg/+vzwZlkYJSNI&#10;m6hWQ3ikkQpBULGxERG0UEszVHAngtnxcIQ2AgyNopPjwVPEqQC5YyyEJRrhCFcw2iyWxvhANhu1&#10;EcIZkXbsgFD0JqemyEA3rt++//wjX/1X/7ana8DnC7V39Oic7kcff2JgaGhyJvKjV15t6+66cfdu&#10;IOQ/cAggChN3unl3d0dvrawPb6VvXJ6YnVx94ZuvjN/cKmX1LJQH/egVoa2ML7bwtjR74b2NAhkq&#10;atP/ep25E5tiGLh77aZSJra1Mr+xPJeN76Sj23ZjvaetCb5jLh5Nx3b11QLGHxBdakVGhrsbqytI&#10;2iEVrsSUAXYknMRTu/HkWjQG7nJz/Nb7SzPXUpHlzeWpXCoMv4NwwIp/oWrChypdNCDpxqMHOiS4&#10;gsEAN7SptQ1Pq1Pn72/t7iWgUw0jy+9ywvETVRqedzHQFABKmAYUrZQVBBIKEKKAIiT9g8VSbZos&#10;mUQLJdqyujxQ2r6GhvbwB+mfVO4hwcjfa18hdFVKNpQFBBnnOeULaJLEwkBM54DUhemN7I4zELS4&#10;XGqzv8rWVFdHF8GEak8saiS4iZeTem5x9CO8Cm+NV0uWbe/pZlsvns0tLiwoKwhwBREaIwrw1JK6&#10;PE63H2iMGaO4giHCgdu4m8IZaiN/8KPw6vUTizEfRNeddZMNBOTlXYmmHJ+sjdSJsBsbGyTpX/+t&#10;3/rSl770F3/+F9978bu8nTNnTjc0OKm5xDpDVIQoeRlZ0y0R36yMuhFBrhttBBWqARCcWDrR0dN+&#10;8uwxi53gInqRcn4QVHbahTVF8Q51RKfr7uqErsNsSQvmitxvAsKemppCUUoUqUsyWpMqT2YJgk2o&#10;lykhntTArcRihJjKggUhj3eDw4jQgaT0hh+UQ2tMZGQY22j0Nu1L1e9amlGsAUWUVvwCrQdW/6W2&#10;AWDOSPKW8kX1PQxcZHKrjoYcCfVrD6q9V8Lcy3KKlE9ByleJY6/bRaFB/ciBkoENbCWHnRJqQ7kn&#10;hXcjrAGurK6QDDY2VtLpaCy6mU7trq1OK555RHgguGVT9QtwbYRkD5ESHe8oGnGo8rAEZMLERWA9&#10;hRWz6MNmhiR78d+QlypwFsdJyiFhb9ZIreQHPmFzcz28iwdIgoZsfGJ8eWUpGo/hR4DDD+KmqO4r&#10;OWQrjbXm3kRhIV58KulCV5VZMBNd6Xs0mUqJEgIwsELABNSEzkogEPSxKpEr5yxOS4n1dESmrUaX&#10;xwl0SsPv8jjEYQ8HHUlh+I+V6Ph8bsfy4uyVixeYPCViYXyGsikwq3LA46QHAndqb2+l50dVGlQ7&#10;GglDIKQRYkiIU4CMClMpsGcUB9gwxWaDAd2J0f0gyzJGKxfeeueNHNIBTGmA971+WsEybpUo3og0&#10;gj5vNa6m4xUSsM2yWy5sG2pxr3u6prM1t5E03RXdzuyclY64gMaGwWX0Bpwh5ABgbuwmk8DLEZaF&#10;i0Vksul5BcqAgxYIQFKNkZDoOI2mnVhicyeWzBTWtyOTs4tIXKJ7yR0MtcKH63H7g3wM7Ns/OnZ0&#10;cOQQtmZF1M2hwAptFuXbVp+3obOz1+n0Yr3IXcVxx6Ok3NXJR4fIRvkFXMmgDndUWI6cHuwMLn90&#10;4drHl24hzff+ByyZQtreWt+Yn5tfXlrCh/TuxMT169eXlpchTIJgIBzHft3xEyeh4EAtAegRLNtu&#10;/43f+M3GpmZQwNYWpLW7zCZHPleenJy9+vb7yIM/8+xzv/BLnzh19jxk4v7h4XB819/gZi7FE8Le&#10;BDpeqJ73dnY2N3TYTJCtPclobfxmfGlhxedxQ/xTYs5CGNYACQ2IYt4jjyUJECIZeqk0ucLirLGr&#10;VacYY2iWiUfx/YM5wOIMRU7Q4yZq4oEIFAvXHvlC+iw0/jjrQsVRs3S1TgHnPxGOLe7szqKNlE2v&#10;Q4oBzdtanU3FdqCCCMLBV+CfbvfD98F+Sg0ypAshhIUaG9s6Olo6OlGU7B4chlEGYQM4rbOjjaeN&#10;FQrimIIBdBxETP0Ektb6FcE+BIXTgJc9GpMqY7XIpP1JBRi15EGJLpa1jOBBRBWQon6pyQCfJmFN&#10;E9VXm+fCp1KpQeI48KA41AAlsGxGNhQasrlveDgH2MhkQqdvbAiRGMgfFqOZEStRXnFkoTOIFAq/&#10;iMuEY3T9WjvbTQ77rbt3uQWSv3Fit7O9RM3H4wpTHJSfn6YksKRjE+hE9Ang/imGHsGCiExo7euh&#10;uK7Mzc5SZpCJeZ2kTJV75JZTJfM2f/2f//Of+7nP/tF//a/zc3NnTp+GBj0xcZcrJSWVxYQjOvEF&#10;GJfhjd8XJAV3dHQfGDtEZi2hRKFDW9p+4syJM/edsLnAQotCywfOFmI9St+ClcgVLZYgrw2PdA8P&#10;DRGdAZQFpWRIo3gf/AGpAhw2Qd6IumqEIJdYw0VVIuClohhmRBgKLgYXCvyWf2RG2tHRrnraGqg0&#10;b0puniixqwpCm8ypKaY21hHMZO87a2irml+oZkZD0qn3VR0vdokaU18+T+O4KXBNIXJ7L0xLXBoj&#10;jjclGIiAJKxSIGYMiwLMPixvRzjQEs35ei7g2P6DHR1dvJ6lpUUyA0BVNLZVqWYWF+8yboPFA1VV&#10;BgAGZAt4nqB6mrxYb/p8dChuX4DSxesLCFkCy2pkMkSySIRoAQegKnEUpXxSdAl57qo1whLLrWQe&#10;qhxFJWBNyIE8MF9OicZhI1qiJw7xmpmioJdm6b+pjTra2lmi4vzQnVPr8BZEuk9dr3tbxmqjQgGk&#10;Iv2tLEtE/ho1IUJDHe2SOrSiCoJZJh3yfyiYkXWQ92TpGB6+mOaZYH+l0fNjcSPFkCSyFdndzGWT&#10;Yq5agpKAaNra9tYGerRAc9qb5VKLhShoZj4PyZ7XxnvH8DmRyLGy7LC6aeF8Ts9gVw+4Bw5yazMT&#10;mzvrdr/d0+Qr2Yxxsy2ht+brZvTt4ybduqm8Za9sm3KukKtYSDoNFY/TWHWYd30Be0eXuBgg4hBH&#10;4yycCid216Mr0+vLs+vz86tAw+39fSa7HQvEKzduvPHOOxNzs4tra3dnZ29OTMytrqSURIfsdnDX&#10;Ao3FmqFQ1Tm8AZvHH2xuRX5hk3VqQCpWtDxeLtOla7ev3pi4fPX2hx9dvXV7en5xbXJq4dq1Wzdv&#10;3r19a+Lm9fGpybkd1noKeehoqPLzCylRbj3C5IwVuV78IZGIax7bMN6o3TD2bWlobA40sOktMuZq&#10;8q0VoMxUWEzWGIxcTTi0SFZTtMcSCaH7Uy6XSvyQ5ZWV/fsOfv/Fl7dXd1wOpCmtTU3taJfF4hgA&#10;5QeH933/hy9zebL5UjgaWV1f3Q1vAz1CXrpze2LizpzT5s8kS/uHj50+9shw30hLY3Bueh50srkp&#10;hOKzMnPipoFRij6hxVi3GoFPRc2xgjZhpZS2+9hch99ZZX2gGfPqxiaebRBe4Y2x1Vkp2G3GhpAb&#10;2oXFaUb9DloGBTsPsA9OG39XLzqYX8jwQViEaP1DjEWKDk+hoZF+l8dWKCbymR1rPWHKbxhS89Xd&#10;O/qtG/mFC8Wt27ZaNODmYMn00m7UwZaElgp52Oyydg4PxrBaqukhuzM/AMcAombIVCvl+cPa4lI2&#10;ngYsdFicyqRGVlNkX0KacEF11LKgEKYZKQherNNJopPtFipkQfJhSfBnWEYyHuFy2E35Og5ZdA2y&#10;USdG7zWKIIcVlgpKHzkdzHNWmPhUMGBdPWeV/VEEPeCh+5o6Ou1s1jFzrRUBl4LBUAp3xWycVfJS&#10;OieqayASPGwoeRj1GbMlabR0HzxedQRSRf3N8UV91W+qh0yGkN3RUjd4dBZ/UcdSRqM90GH1dhod&#10;HRVjc1HXWLW2VY2NdUNDkXrA3uRs6Ar0DPn6BtoOHVhJxBY21lA5oRJMgMITwz32kh5VgrqpnBtu&#10;bXr2/vtf/sa3bl26pq8hC830RbRBJeuCZpFhjDbSaFOrA+tRnT5HtRpwOR883/mpJ462+LIO4/a5&#10;4x0Pnu4LIK5UKYpPLXgQVgyiD2SCTEWUEDNOGW7UGHGcOnGomEtyztCVKWQzyViMypmVhYbWFm8w&#10;IFvIJYTmmFqrRhVTFvIp3H3xjBaVVbbY0HoTHokBYSH8phG4w17DgQigaE3ooPRUCMY8YYzwVZco&#10;+UJ2bpVMgFIxkHSieGKCP0p2FD1vSVmEc1EIKDIVEGBb06nka8WvQYHH4uWqGCj8h+IxcJZEm49X&#10;alZrA0J7kG00VmAK4MUml43V4Mjubno3jMQDrQCFycYOGiVbMA9FzR5xuRp2G7ZCGuNqaxOb7K29&#10;ViFycLQNqXIdHIe4YGeQsbtplwxnIG5WbJ4sr4SRjxrKihebQR9qbobOhFEVG5ZQ4eBiIz4ALRR4&#10;i5IqFo2jBpuMJSEqM8ijMMilY6w0kCsw2OBKeXnSqExMukwuw/VRglg1xsuQwZOZlFRhBobh6Dpr&#10;6kHCUABlVLxW7AYYlMloDPUDPN0pknpb23va2kO+QCPuxshg6I14BLQ0tXL4Uc1gDYXPkaYWITKP&#10;R3pf1LrAr5xuClA6bDKdcG5sTtpdXmB4e0cGIEUsOPENLqNTL1qzsu3KPhNaGBiEFrxYA6I24A+E&#10;TM7DmFJaCVB5Xb7yzp2JnMMHGxkpCbfRZwT/oqZUFTb5HYKmtVw3FciP6L5jiceDb2N1tHOg2dHi&#10;RaTNBQ2EqUy9PNLc7XOHIj7ntteob/OPdg61uJtgycDwbGnrCTV3ev3NqMDzwcZorW4NRzIT4wtL&#10;C5vLKxssjiItmshkI7HE3MLizOzc/Pz83OzMxvpKNpMoF4E0C5xWFHVBWoD0EXAhaLHLTWnDwUzE&#10;EPIBVCfcUnkWcJZjZ5mFou62NmRqGAcy+RbwzcI8GOtPPTNw6OJBj50I7LIBg9Xgf+ElhlY2jVJA&#10;hLWNXpeNuSMgHBUAOxU0sxu70XAyWzM6Prp6Z3pps25yTs6vRNFpjCcQ675x944n1NDe2903MEjz&#10;6bK5YzuJa5duf+ELv9rSPrT/6PmxkYeXp5KwJXgxhQqq2C2sJKbiqfmZORymYbraPDYvP7KxdWFl&#10;Gz8qCkrKCZlLcooVFkuZB5nKKuNetGHR5i2kkvkUYREJP55UyknwEOYHFEGIU/GMo9apaj6ODh4x&#10;eWA8UWzmoZIZZYWEYSIWg+7haZMvcIZkkenObRA5ljnYO+kb6Dl67MBAb6vNUFidvbo6+XFm/U55&#10;Z9KSWa2n1pPhpXIRQ3LAylQqhijTTiIalmLUZmabC/8kClyuWmtrK90n7BvAcV49hnJhFrfWNlG4&#10;QMoah1BNFl+NheWdqRpW/rgnjUMTrpZdyTTUmNxFgYLYgBVtM5HBgfgorltscAqbkW8CeUy2G4Sc&#10;zSNOzmI+g7yQHBwE5NV6bpWShObfXtYhmeJo6+lCEB5PBeIdtEWgMcjy9FboXniE9CHhCqN59ll4&#10;7mt2d8++g2xNQyhfXd3SVaxguVYzRQcAXpvLGwqjko2OJvZXrgY6cl9Dd2P70PDB08fPPPr8z/3K&#10;b/zG7/zu7/2Xf/W7/+H3/vj/85//+5+effKp69PT49NT4kULBOR2SLrUIXwF8JtkneKh0ydS21s/&#10;/Na3Gv3BdCqnY7HI7haxBmyMiU2KRkdAa+sKlKtJiqTujvZSIUt0Pbwv8PSjhz719MmTR3p8Tj0S&#10;JjwC8hBIP8MYWLoCGQQQpNV+FSQqyuZQwBsKeDrbmgg/bFDzOLExBCplUPvNFLOEKko2kVZV+yNM&#10;XBlkEfXFDEZo8WYeEdAVBpvMZ6UQKNeCvqDw+atElQq7vURtJQ2+tweqsdfE1ExRCZR+gcy6NBED&#10;rdeXPT2lCC4dj2yk0fTI1I/roKgFMnZRnyXEQpG0kMzI14leOL2L4szxRo0CBZJx2aCkIjMjclGW&#10;UJ9MsnTHmeCmOdzEU4jgBaAS6Em727swOmAep5PZgf5h+KHU1CjnQTFAzrkIo8DtB4ONbm/GN9dY&#10;iMFKGIGwcBbLGtyiSFKylcbL4ojjbASIKzxVWYgTioz4uCpEnRfLGIyID1TDu+JNssGI/h7tBQ8L&#10;RTEgG8VQrpSh5uR9g9pSIosvAHIVaB7QSkikt0k+V40kaBz3k6JVajk1JxYvRD20tBD9EfCPB31F&#10;i40T5Xd7EWWmOWKyLsAp9DbIaMSJMot+2qRNVqz4BtI4kXNwGykzS8eohL8BHZAnEnYxHGP4q6Qf&#10;vgP27rSBkIOZhJN7qOcIc9nIVnh7vYqVZ6HWqje7XYwZq7pY6urMfNEGOuNmlRZXbiuWFlnuSdbm&#10;QNzZy8C2EEuKOGpZYj22J7wEuimXB8dZh7c11ATv0GgMuRxPnXv46JGTh+DRPP903/GDJw+fOLb/&#10;KMwJ1tpW1rbW1ndm5pbnl9ZRt5maJrssJRM5v7cRQX7cRvBB2A7TFmxiIgoBBxKHOFcB5tiUyySM&#10;+GwShoW4OMpmlXi/kYxRzZHqhiPKfE7qZhF8ZmsMDzWEbbo7eIYa25obMdCDAgfaplhXdXQOCJUU&#10;6xDM4C6KIDtLliYD0QY5Cx94FA7LsoxQy2TiuNcmkjEmf95AgHFGFBvjXGkzHEdzZyscR3yhq28w&#10;lc2DYt+dnuKjEdEmvb65uQU/wq723o8/vPzOWx/1Dx1obO8PBQbam0ZTCTq6UksnYg/23t4uHmHQ&#10;Hc7LR5feb2xvtLjts0srXb2D+O5yAfzwhDS0hzPKg8i9FhdeNULJihxDlueNxwPusGy6yURCwq/s&#10;11O7inwi2H2N1hfhIAZcTtYaFFTBgyjaYzaWAETdlipV9kFQ8UL2pyEg8LS059I4bys/V2haHEIg&#10;S7VyLdKH8J+amlpIeLIcZ8G/ANkrBz5CaOfJim8qSbACouELebRIhwJCCFdYeLp8AGfzzUFDlJmm&#10;4oKIiLWkGYkgGjFAYTrafozGGlBb85oWqkDuasYjQVBDqIh+FLiiTcLVgtTNc2RhYo6LJOUxwgsw&#10;P71WvYehSCKTrBnKvpCXxSgmlJ5gh9EeIJdEMJPXl1lKgA/Q1dkWDPk17VMhWyskjZA53Nc32t+X&#10;i6eAC4qJnZHB9o62QG9X8/BA176RPsawTz356H/6/a/93tf+9e/9u3/zH//ga7/3+1/5/f/w//qX&#10;v/2LX/4Xn37u+QcPH93fP9A9PNyPpQcBZ2NtK58tPfnEs1/+zX/9y7/0pX/1L//lb33ltzhACHyB&#10;GQ+OjjCd/1/f+AbEfJY5kMyhO1Tb1EqBRsGQmuBcV1fXI4883NgUjMYjWD+pIbSuv79r3+gAr54b&#10;IcpJqr+UzkAm3Xhpi+G7WFLI4yNIJV8CcwRADSGpLTyBohFGIK3NTUePHD596lR7eztkPTUtV/ue&#10;MocR0Q2N8cG3VwiaHvE3SSFwiqo1DLNB4QjJ/Eg6JMbQnDFyyj0kTBBRDXaTb6jgNnlpil8uIJHa&#10;LSW6iWvSPT6BpA/5J/rfe6Rq+Qb/EGDTqJJ7LEkNeONdQ9jjzzRMmowC75oDxFSPlCGGslYbZ3Vq&#10;ekrZaVpv3bpNGhjCA6lUamY63BhaWVlB6VUJ6peoX0RHQFS3SySD0X2jDPSghFCx8TdiSitcBogX&#10;LBgwBmCntkbsaW9tBluRHpPJCnZqnFf85u0yGeIn8v6U2qmB+SC3rKEhODo6irwefwOuyxWGA8Lt&#10;ULxQNuTwZJE3yfNIEuLdEJG1C6JQUNGUkwuglCJkj1seL6xLRcWEP4EGk89ocURkQcl/CexKMqO9&#10;FBNh6RS5RPSXAEb8aOYWZMdgQwMUQTWslVUHmk9uAzUcwAZXmLEOv/OvDAhZhyRo8IuLBrAJVxPr&#10;h77+fpQEUAhoosbi1aOwubl148r1XAaD6p2Y+OIkeRWcLu6G9q7lNZtMTFBANUWjREZavAtqDvt6&#10;NAZNLSW8nvLq5Nzk+F1ox7ubW+H1TchLNMXpfF6Op5mCiXU0inIbJsaU/c3E5pZmrhvvgddMcUWJ&#10;wja5KI5bnQFvA8mCVlnMY61OqIWYGRSQP8nhOVVg46exIcDCFh+wBhjn0hd6QFyh+7rZtUItMAZh&#10;EdUDWalW7CoeDMA23Iww+qNb54pJNcuDBzMWpigkUaVJIQZj2lo00iRIJYnVcJL3wbXFawtPy/fe&#10;e5+rSgRG+YIzvLmx8ctf/CLaV8D43KClpaWwOPpgtZrgu3/vez9AuwOzu5+88dMXXniBpwmfVBQO&#10;0NTZ2t68efsmXqiJdGJ9a2Nk3wCrqeubq30D3Y898XBTc4hdGvwM+UHpjMY1EKq+Wk3EsI2NZ5pv&#10;8bArsALLMeWSanpZaiRPyQKHVTYmiwUGduyyctS4shUTZiq6KutSsl0C+V128OlAidSML53AAaze&#10;4iN0+tTxocF+Id6gi14sMicjFSmfa4ExeJyS6VQkhgtdhsTDoQiGGrHzQx5fhUumT6hYmoEUuaCM&#10;NcVAKZ/HZpzcp5jQkmVglMLvS8QiZDi2dYR7pr36e/OevZCk/Y0KSGBxHDtRKwXjkQEudRBFBsUd&#10;MwAeZ+ARhIS4TIp1KoQW3i2aoOReuJZCaVHyjfR5osbHljX2FcFGzEnIN+lS3eZr7EGknnoeKdXm&#10;Rj8shUh0Z3VjZWN7E7RHqRQjVkZrVDu6f1+Lz2OtFg70tv+nf/2b/+FrX/nEk/c/8uCpzz7/9KMP&#10;nd830t/b3XZg/0hrK25+iJQW0SFZ39yampm+fvPOnfE7K2tzyytzt+7cuHPn9tXLlxfmF4cGhj/1&#10;zHMnj57u7uzx+31QMHnP1H4uSDMh98uvvvruhx9SSuyEI/w9XDwSBceII6HW1ffYWwToT33qsV//&#10;9S+ePHWURjCbVbCVKN/QPospJEFWm9XfG7NoYnG0A8p/XIAvdMvr9HlBn5fZNndHCFWpOI5laEYt&#10;zM9T4kDFUddeaFrcjp8JrGlS34rsDNsts7SyikkaTzxsVKAMVnppRXEMJMcRkemF7i3iaDwDucda&#10;BuKXmu1I7hG2g0aD09KOZCYlLiFHRVvf2aNoa4lH+6V9jco3Gs9tb82Hb0nc4UWKJ6riQXB+AMVF&#10;kVyhUjlUbXK4hNlVtMXn0cy9cAk/xMX5xxa4paXp3LnTjaEGFSZA+tSeA5Wz2YQSCRkITJBmCNIF&#10;nDcwL1ndomRR2xEq41cpfmVEhHwC1FM6cbwgQM5NjPTYkBesjJ9LTlXk9To/ly8hnvI7bBSGy7xN&#10;ekE6iSBnANY7WplkQWF8AHHqiNdyGaVJBExWTg3aPFX9UnNEE60aIZ4GAlEy3FoR0mDfjgeR9ZeV&#10;5WUGOsgJRlAj29qmDCfewUvQXCtJb1wWJhlUe1IOiJYu7H9WhmFwOfmDiP6JFpAVxiaLqFx/uJp8&#10;IW8NTjBESDomrhKkKXDdgMOhQ/Q9V9hZWYtgparTiwJaPEJpRY/G063R+nmnBFZCkHQi6Aek06qc&#10;EEJ5Pldl56hC+HbYA9hgJ4uYjFJgJaPRbDQOvBdJJSZmZ7e2dmyU17LyJI6rIAZkCl6kamtcArZU&#10;y7xNN+xQG7afDrBgOjQ0R2nWoYVjpoEEAC0vX84WLQMFGBblfBZ4TYwTFW0EfJ6NUTReefHpDPuR&#10;dfQRivms2IFV4ICImxwdPfUCJQeTbe4ad1nEC5BTRL6C6TdebzkClMhNiUB+vR5A/0L8ubt5Zsnc&#10;lAg0YaRNZkUUnV3ILHa0cQj/8x/+4dWrVw4dOsgglqeS74SXIJUf7xfaAi9KNrBkvMxJqNFHNjQF&#10;t8PEtDX2TLnaDg9sukYsIUJNwcNHD1y9fmlxeY51i5s3b6TSyZ6enpYWjyaVqCoaQRfYQpdGmtOE&#10;hiCve35+hnFfPBElToDzkkS9XnIBL5fqgC8iDxV4U7g6OcC8YZLwZwOzdLyTJfcwBAG6Bn5KpjK8&#10;z/XVpc2NVWEWkMBqCONb4MKJiKFAMyypkFcjXO44PByoGVsojMvCKCrz6OgSnVEqkQVQaPKlMje7&#10;r6+P33kR/G1nVyf1CoUuHA0pCtilEhHOFKlSEWk1OYJ7v1Tc1D609MMjCVqijY7l7CNFI2aC9LFC&#10;YhZSrPQ7mgmMBDLQiSqmdKAsdmOpDjwFoASTMY2tm6GcsxmL2EzHo4u7kWVokhW93R3qwlYZQ9NU&#10;LgoeI3ZnOnASJr1kUwTCxSiV6Mxs8PDoaC2drKWiulSkktiauXslEVtfWZq8fePS+K2rM5Pj05Pj&#10;83OTd8dvzEzfmZq6MTF57er1D37wo2++/c6PX3n1e3/yp//tv/2ff/y3f/vXFz/+aApWyvTM3Tt3&#10;r16+9t7b74/fHscIbm5uTvaQ0Kv2uDFQ/eDCx20dnWOHDh06fIT/yToIixQ05SI2qkn1SN9IPGch&#10;2e7Qh0K+ZCquTrKEPI4d4YwYRDxSO//aLpSofvF7NlcQ+jrdptgVAS/AhtJ1trXmU8nVpQWmqFcv&#10;X5yevBve2YISCvhGz6utQWh2HopjpjRt9xwNpF3hZs4vr7FOT6bWJM4yWEy6XNCNjHRgLHJrh1lx&#10;nRUPQP6nspH6n0aU1rKRfF+VdZQ6jpaElCLGnpnIHh1ur+/Vep9/mHUUS0GdH76Y0MkUXPZX4NfL&#10;9i75mCGQLCcpxR/Ib8LLpOHg21AaE0/5qYNDA3gMQtQjJAOHEa1kB46JupApRDsDYW8GuSCkfAtx&#10;BkObi8vLVmBNl8mXUlmQR+qiGplJNBntojPE5igkBXBiopjQ29j6UhWBarlE5SidSfGa6USk54Dl&#10;jRacKPgRpTJEInASnkpIcWQdKS8UOinQiKYvzNMnwq+KnqOUnaTRBJm1WLGEXlldo3zG9nJ9GTsA&#10;/EZBwlH7LdIJ8QIUjSePiac8moD2sg7B5h6PmkjNcPH5WnmnFJ1cKXKDmpyTomQroI44tI2VZEkS&#10;6v5qvRqXkeTR2NxM0IAciOoJ9QuWWRy+tYXFHAuK7M3wn5DxKEP5V5UhyPicVHIPHbRa56I4EKq0&#10;Ai2RSTXWGT7B7fZ6kSjVRXKbq+us4tOZrs7OX3r/wzfefXtpfY2+BxiIrRuHwyXVUbXO1ePF89Z4&#10;L/QsAgDx6DAfR/xf6dvwJXBQaWT4SYB//BO0DiRhaXcaA15iKlNxuH8wAPNQAXW1ADS2xiCkB1IY&#10;shR8ZYqqbWcbKb8ULm7xGOuSHC9o9M2NDWwQ4tjC71yNEM1FUxOqcBRmdBGyrgCFnnYUyklDEGU/&#10;bhy1fEtzi1BrTCZutxSJitDBB8AppEcqHG4ElCPeCyU+csbIMrEbvn//GPnV7/PxzdnK4LXxiscO&#10;Hjhz/iyPO4tEvM/Wzrb2nk4mO2C24dguz2tza2NvX49sqRj0EG2OHjmyx3OTAKs+tLkspB3uKWgE&#10;r2ZhngXHqS2cijfXsUknQxBt0GPy+ZHl5jOzyfg2MiG7mwvhzXmsMiq5CMgkOpBW0hFqB+IvyVSV&#10;zSwhQahpAQ5gpB6RgEN5BGvLaHiX37mgoGiRyC7LKLwZuUBCNKL28aAkBurLg0ekFnnmIupWhta2&#10;9paWVk4MUkKqgHQDfMsRL7EXzQJNhREOnb4Mh1WJqmUe7TmUslaNfrSIJM4tykVBOVcLuMh/CTqn&#10;hHu1yTvPM+Z2nA5x2obBw4xMAqsY0vvcpka/wa6POw1hryFhKWwXdqfSW3f1eSQ3UFDlJAeDvFTk&#10;McpAutXW1jYqLfB0MbAT8WMWA/iBFk7d97/97d/8tX/yO//vL3/1y7/6L774+d/7N//yyoX3L334&#10;3ve/861XX/7RzatXZqcmZ9jBGb+N7NDlyx+hdTF+5xoqHTzr8zOTCLiA6XIG6eJIb06nNej3DPR2&#10;nj5+6Ozp408/9eS582e1Ndrl1dWN7W0YrCjLNoQa0T0CLhCZRxSOZYwnEp1KLVZsI4iSVkj0tXpr&#10;OyYIZXpC2fon8UjOlJG96h+MQqVXwgtcOVmjl719wSoFUaSc4Z0jB0c4rlbOnTz5meeeferxxx59&#10;6IHRwcHe7m7Atd3tHZ5VEBhZRZK5hdqOVD7iElIV15lWmJuxHYlVDSaxa9Eh5FrHOZu2CGQHRrz4&#10;l6pe5x5BbQ9zUzRrDUsUgEgdA8mr4jUlG1oiLCR1sAa2amsBYligEpWiSf6D/kfFYA3CUxUM34QQ&#10;z7flKqjtZpZhhaNPsOWh5YOwzufzY9LJZDQSweqYhRVyHMX8+++9t7a6yrlj/1dWDoVHLh4SHGY+&#10;NBl1TiYQJG+f802Yx8JLb3PVbZ6q1VkwWCOZ4nqEzcCKBVlJUF0l+S5Np95AQtIQSyGJqe0JLiWs&#10;XLoIAq5yzRAjeXGoF062ju3scHiXnyyqhjodPZla5EXIEUaOpG0+oGVogjpSrsI/RJFM5XaugCBg&#10;uTztnMg4Ej70CNe6gHH4Az0Q8A7PVFMIxoF4XUv4czg0fFUE6KD8KCqmrJ2pFVfy0A4+mpFdkiXP&#10;N0dUgwF55LioSETzFsBwQA7IfKImDuHIoAPQ19GYx+IbS6vcZ8AiriPTNQh+vExYHvgaME1gk5/E&#10;Q8XAt6JoIKVx1znHjMA21sI3Zhcm0JjxeFBp9FdN0xNTvLX49u7q3MIyYhUrS/TZYtwOy4m5Lu4E&#10;6nzwsyB8KNo3oFZMxpy8T1Iu7rv5DMiaIvyCrADmi6wy7FFWl4gDiLh0tbeeO3vy8MGxvu7Owb7e&#10;gf7ezq72fdjjjO3v5c8sJLe1DQ8NkmPcrNOpXWGZXHBu2S6IRXe3t+jdGKAmsVHgZ6O+CGGEsTQy&#10;eqGGzu4ehilcWAYjHHEARfIx9wtDyLbWtqeffmpoGMu4LCgfTSbxj9NC/GcmNT09tb62zrCQqdu+&#10;kX19I6Ndnd1Xr16PxuLDo6P5XB3MSUQDrLZvfvM7dFj7xg5u7USGRvZXaob3Pvg4HI37gw1Ly+tP&#10;Pv308RMnWE7iCeNI88NB+bRFF225XoTM1LKSbGXzPNLQoWyqVhMEFkOZSha7KiWSxc72BnqsXi84&#10;MwewEvCxoVuqFmLx3cX1lYmlhTvlCh0uXBb4X2JMyjJoR3vT2OhgW3OITES3KBqIqQSXjAxEItpG&#10;62p2emV5kaqBmMXRpTbiVVKnyBja5hAtLxbc2GwXyi5VIVpV3rbOLmi+Ytmsqze1YMULZ0wss3gP&#10;iMmLuwnlunpKVL5R8ULzd7lXwgp5QCnqq4mPAiZUMOLq8GPksYdLLSIroj2AKgOvABiVJSoTlqA6&#10;Sz6dQyTV5zQ0Bwwua8JYXSnF5jcmr8xffz++NmHI7WRjm3dv3bhy9RoAMbKsBlq9SoVCj+pSVvKw&#10;nRbtVh45zRCmihJnbGsDhUVHpdjGqp4JVprNbbO1kxkQ55cXR/cg+D4OJhBd+ro7RgcHxoaH7jt1&#10;6rPPPftPvvTLv/iPPv/MJ548c/rEyFDfwTF2nHsbAhRGRNkiVxvzRUBzOkXY/QxWY8kUxTCJj4Ai&#10;gjQw23gqyD1ywWS6p+bI0uupYKrr7e+EKYudvCQDwUgpEsT4WxRpwZdUDlL9hE628e3sV/GYab4M&#10;yPwQQfWhALrGNpZHFmdZ6bh4+8aND99/f3VxCYYHRRbFFLgZoUHV1PI8a3udmjqOWscSzdDZxWUM&#10;uCwuD5MrEzAslSFlsqxoSc+kGhu1968AbrmriiPP/wnnG9oDML6kBAk6ouWqMolMPtVysayXitba&#10;nmegBFyZHClum9ZS3fu199hQsJkMWLeBeXFBtD1UXqmU87KVDtmIlr3I14JycEEAnHPZLMMVNiVX&#10;lpcowhkUd3d3UGwSh3l5SphcXpN4AqFTBniSSotogtttttqk79Eb0mVdomIsM0V3BSy+kKuhJdTR&#10;U7c4IAWWmbOLvbh8muYuKEgahjCNIeaLhEIpzI0Gqn/2RUhuHEwuuKCFohcPwgxdBJ0IJ1zY9tYW&#10;JpKkbBkeqMeHt68qPPVIqYZS+6B08+BlFgjIdi7guMPFi4dpTtrDwYXpI9r+bERyZYBriGvSeysk&#10;nJSvFvU5klUklkkS3HZtBsxf8geKbmoRfghXjOAFmZjGhR6IGhG1Ld6CMo6CvABbqtLV3GSmbg7v&#10;cjoByrrbUYpo5scjsqcppdKZkxZYm6MSoTAFbqK14NQpZyOJAxSisTD8kDKzMnvQz4nx6UQNQuRq&#10;kHZUFumwXJgESYKkYxCpAgprzr9I3HL3SSrceVY21aoktD29z+vko6kp2NzcgB82+Z2/J3hSWjO9&#10;2tnZYDgAYw3R64DP0xQKhoLoXwRpY0Da0LZhKQyoDg+tmzeu3bl9E6Xe2+r3ibt3+VfmPXINsaVW&#10;VRWXF/7K1tb28vLKAjoii8vM1Mni/CMFEPsn3ClGa0j9+n3SVvGyX37ppX2jo7/wj74AsLZvdATL&#10;roX5Ob4hAYE0ypHm28pdpXktVTraO37tn/0aDztU70DQQZfEE+f1+kOh5m9+64W1tS2ofe0dva1t&#10;XS2tnROT82fP3s/Mqqur9/r1m4yLGIdxijiQjzzyCKeTZkRbVKb6FmKRUIKEmkbyjnG62lrRT6UJ&#10;0AUCXoJjLBbmM4giNEAQZvDhhM6TgQAf22husB0e6z64v3ugr7m1vYEFOJT8qHpxP6ARz6Zjy4tz&#10;m+vLyXiUrEOqzyQTBHXo+USDRDxCke4PYP/qI0apKbcYuAkay8oeRLqcTMZUjBC9brsTmKXMxk93&#10;b18inaHGY4dGJA5VXOBgcVK5GZmMpHGuO/QIiV3yLrU0K4+PdC1UD9puj5DftT1FgY80W2RRObCi&#10;PiSBQ64Mf0NbWK3ZIJ7DXSybgs4AGJ+hlPLa8hbdtq644DGmuv22Foe+2VZz1dIufT4T30omItSz&#10;ZrsDxoGQCnWGnq7udDLFs6upA8sAVkJtDXdcF4w7OkI2KAt5v9NzeN+hZ578xBe/8Auffe7TTz76&#10;6Kljx8ZGRgd6ewZhJQwOjgwM7B8aOnP0+NljJ04dOXZwdF9fd9fo0AAnGGjuvXdff/ftVz/++K23&#10;33rptVe//85bb965dUsOHPQItjXZwKUwLxSQ2ksmkow5ZX1dVwVTlWaQVkLtrGtpm3iUz1cwyw6G&#10;AslUVqxT72FOe82BKoOVrZE4A7KdCnDCvdMKW7X5i06BicKN5Y2F2RkaDeq7/Vib9PaSr0g4yuJP&#10;gV+qHgKLkT5KEdIk6vH8l2TblKbz/IMPn3/o4QcefeKhJ5568tlP9QyPPPTY48986lMDQwNI6ipG&#10;m4Q2bWlNhFt4QVJaCeMAiIG86MTbi5VXabKUlgGbIoysJFpICtIEz4k/fAhEqf5T6LyiDSjH4N5B&#10;uofcijuGKLLDflARgEmhnsEJmYdXIoI0CiPiWDGuYESBfBFvEfE0Gh01gxHQIxLe4YgpWIzBDPRC&#10;4TnRD/H9ZIUL9F9UV6B+1yF5WrwNlmCrNdhedwacjZ2upg6j24+XWVFnzpaw+TPSF5KEwL0pbiSd&#10;A6nJrDgmPAI9DZlQouD+UPgTcZJJtEQJ2tUAkLzLFfL725qxZ/Omk3FeJI+EMPvEQ0vE3ARc1YZk&#10;CrPU5j28PFmYb27ilXONaWgYv8NjTyRSDOlltR5vbPreItrnoPcyVdXGeJrDJDcawG1ldZXGiz9w&#10;jqi1gHhIM4ouJLwmgBD+clvNqIieuLnDNqYQpceKRGJs55dZyBWv8gyFEh0cJwosAcoi3w2cj4qe&#10;p5l5IZ0It51JDB+tzS3aii7dgNzfShX40WKyl/VG0mOaWpNZUl2PmQ2Bgd5QUxYXjZJAgPzH2+fA&#10;M3RWK3p6+jMwE94jF5sgxsYN6uBGg5izi7ZANr4bXg9HNvhDDJ2FBCo1SRzke3vaWBEH+1nBcHBu&#10;bmNjfW5uFrv6a1eu3CRg37jBGjLJRRZ4kGFIpzRdDX4QnQ9xirJG9a+GFCNPiB6wsaSHkwU4USMD&#10;Aaoj5I0lI12clxuHVBw6viSk7c0dyg7uFOA8mQy1G44Jd/LQwQNcbRpNrgmjfhQxqH748+XLVz98&#10;7/3VlTW/P4Cg3LFjJw4cPMDDI/B4pd7e2ol1AZ/e2tYzPYMPYdrtZh5fvXXj7ulT5zvaeiolHUZc&#10;xHBeD482eQjZb21UKYAlIh/gaUjDolAQ3VnHMFzgNZ+7u6sDagCsY8oELNw1uwFhIMgmv2zDIH3h&#10;97HSABSF0Cy9ETxCYGsgUE4YOu06GiUGFVcvX7h5/crc9MTa8uIa88elxdkZ3B0nOHBCExSgRTic&#10;/IG6k3spUifILQNR5+kl4xr/SdvXIYKT0/gYHjvg8PrC8QSLJXhkMY8lmJKfCHz8orTRmGz3CrW/&#10;DxyqOpeIRJhg6UUWWeFaUFgq1qmos8DfQHNPpjswi9RGvKqP5THjmbY4dCSpQmkfQtHtLeVCCmdG&#10;g66wu8uGoM7v9lv0prXFxUxiy6iDlBGjuAQFQcjKarZXS5UGXwDxGQBfqeTNwCn4bShTVKbEXFKS&#10;nCiugijTulXyCH7gIlBAG7DAhm9T0Nvb2dbT3jrQ3dXb3tHf0dkF+57U4XYihIIxHIU0rQvMZDYL&#10;OzuaertbD+wfOnJwDK2Mvt4eTRBGrGmhiqUzSM9e+OhjPBDF3gEJS5p59rs0aF/mqABusijLTQD1&#10;IWIeOLQ/lc4BXgsUpZSchVGtpvga+iS2LhLodYwZ6ccJ3xp9QLhftSq3hWs7q2TbFwDQ19boL2Eo&#10;eV1u0eJWCY3+mwAn+zXKfFMuvDDHoFRZaVRA2O576BGT3eUO4kDsIRKzMImNidVhHxodYQoo0wg1&#10;BdcwIqHeaXXHPRKjWj6VFkac34SkpRH0JBoqMW+1zqqGTNKLakP1vf1URYX8Wd+jHSvh0emxWUIE&#10;Dz0Jsjk5S41hDUx3RAYGySVZ2zRxGlHIZb2ceEuyJ3hpXFsuHOUqyYBPg8PDURShVcmyENYEg6A3&#10;0gbjRBBJk4DdFkfJ7CpgmMTCed0IoaVQMzJT5BiBiHGftPQpL0LNpDQVAvhFzS1NQ0MDtBf8K4EY&#10;Ahu9GRslxHTSj6w2sXWSiKOHFItGIEQIKwGSAtNQUXeVb6l6Kbnhe5YkqrzXmAjcYf51h0X5WJyb&#10;BUFLOUsxnheqCJ9EfmJswH6F4HhsQfq8hE7qS648KYfXyEa98KagwCWT/CXgB7CbCMsp03FeCU0b&#10;oY79GNHasdvkUEEQ0BvyqYwoPoHmFWDClCC3IyrV0NxMsyMvGoVcJ8rQwpykQoXgIeK8kHjTTBAE&#10;mZdfyG7KVIw9QTQjqqhwpuvlgvLYkr0vtKr4pmrzi+dX3CmEH01qgQRIaJRZHS8TJwIOmrjKOp00&#10;E/tGh/v7uinfkbmAsNYQ8FEUDg/2A6kFA146S5FoNDF5ArujyJCTJqUwxZYIrtNOyXIxfDdCLRmF&#10;m6MQC9FuFHo9/iOoBTLEkhV8G4lWYQwyyEGMiu/Dq+bySCNrJFw7xejWRuUhKAL3Qo49wJLZSlNI&#10;ZQDvn5/ISjSnF5YdxxL6HF9CYfL8pz8NAwFjHjTf3nn3PaoK1BRIYwhqCwfPYad97+roHBoY5Nu2&#10;tbbDt+jtHRgbO+xx+69duw1wBkMCfJxAEgw08Bqo/cRziD6Xx/XQoQMjw4PMBjxOK0Mv9EDT8V1c&#10;RgDHiB4ImyumHzCumfRNH0r4ACLgQECUJhFB1KGeRRzDByoreGyV+6HmutLJcmGKOTGxgBGntA8Q&#10;AKOFk1UKmYlWmS0hD84OE5VvmYIJ/I4ICNbMFI/0zhWSw8GSF/I8tHiyQF4C99ebwR8MwaaWjp5e&#10;Vn0YU2IeygY46DPrWfKUWthDQr1DICPp8VWm0eKGlGzaE6NyCvcNRRDhd6tnVep0VBukLsawlU1s&#10;+EUWOGrMjqj+CLLCzIlTaoHipsifxw4dahSZMtPMzPr0PMAWUBwJy4V6GyAKxkqBAJYHJVzZs6kS&#10;PFhwTKvR0tbYImpnyvWZnUQhG9IjKj4DDF905rFJgkDLfpTFxNjGzzZV0M9YknUmA7cIUz0fLpN2&#10;O35cQnkDNMZucBm79unrly6isceYm8M9OjzU1dHa0dY8AuNtYKCVukOxFaWBYBtGWAM0tUidNrU0&#10;NjNw4klgrUUbKyufSpkDSoyVYM2lrQ0O9vGYCpVaOCqcYPUp2uVET1cmPGpGpNMFGnxIpcqiKiwW&#10;+FeqveSz//A//8HTTz0FKg35k1W76anp7Y1NygvIuJLMVMTUWhYFs+2V2Fx7ghG6h6x9cLvpIPnw&#10;wCb0+LAEIIELkMxLEShT7rLS1JAbLuvAUp+qSZ7M8uSXJmWgcDbhWyv1Uu628ldRfhWyO4M8jzYT&#10;1DKOgvL2IDXtZ0gPLf/IFQXTZP4IRwhBTGRgGKt2dXXIxobIOVuEH8Bwm7yEOgpSsAJC6hogamaz&#10;fAmDYSVGIQRr6bKEeSNPDcmG3LiJIRDTcpmEiRAnbriUKzqTvai38IFQWoVNUm6ixcYBonjhxGrY&#10;sjaT5yWLspwIExjQmmxubgKFQqecx5ZnSpA98a4SNyNaEGlQMtm5GRkpEoaQjWhpbZGRm6wCSkEg&#10;UytaL6WCLNdWJWlRWWW3uFKlf2I3hQ6SVmJxZXknHJb3yYKRz6sWj2oi6I4vKqC6Ym/TiolOAQMR&#10;QbkVI0B8NCif8UrPknYRsuzq7kKdiCAbi8eo+omJYglWKe/bt6+1rZVbKsS8So2tPtDDEOpwsFaY&#10;rMhClYGLziGg0e9oae1ub8fnhkubYEAtZf82a5vM3jgTUnOoX+QepR6IuoOAJbja1cw6yiJUEkWy&#10;iEzgtLOj7XG4mhsawND6ertYZOH3gf6e7q72vv4ebmVPd+fBA4TTETK3k7bCznCrjJc1UxlSHd8H&#10;kwJUNUWmRL4ro4wE8Y96goiMLxxynMyuhfLuclOFSGki2DFgVxvLPcQlqPYUDVhUctQV2YwBtIxU&#10;eZYFr5VySYdqhDR2Lg9VHd8HI9Ql0LelZXpcoGSeVXKoLHeZrTS+zOE2N9Y5G6CyihqeYs7Ci+PF&#10;U6wAeGysb6Bzwa/77rsPG2werOHhEYzv0I9DrIu8NTs7w63hq8gRfDntPAuZ0UjsS7/yv9ntrs2N&#10;7ZWlddb5UsnM4sIyP1f8rcg93MKhocHjx46ev+/sIw/dv294YP9I/8PnT/+7r35lpB/aIi+G3Qme&#10;Fpn+iV6h6AoLJkJkRzEMaItCDKZrNBpfX11PRKJkG9TGvB6/kGsNcChl74/NYRbZSLtIfFBLQYNm&#10;GMN/Qp3gvdFBsXTJnsNAXw8eq/htgcyz907LT8WBxCGS2AEU9QIBgpcwrMDo9Qir1FgFzhbLg6P7&#10;fQ0h2nj43BxtHg2gCVIJZ5qbpM2IiQ8q9/x//5LnQlBnkUoT8xq4MErOi5GM3Y5KoGz4MT3GA6Ja&#10;cdCpdHZ1D42cuu/8fQ+d23dgYGi4yx+wU3AwTEuma7G4Lp6qNfYdMoSGKo6uxs6DzR0DqVx6aWXa&#10;66UIMxuwG1cyqGi/lDJ5oWu4fai4UOdwHhAaqfGbrPkIGUSmwnW2w9zBQKPwhQw6DyvLZjDlSjq1&#10;BcK5tjRz58aV9376xot/99d/+fX/+v6bLy1N3UJtr1agXMuzQoRSChJIi/OLs9MLVy5d++H3fviX&#10;f/o/rl66DN9MOY9RN4CDMY6majNTdRBaAOBIi2abOGr/g+smKpQEbdGlq5XoULm28FeoYqRRUaWW&#10;1kNowU79Ev6QGftkN1lBRopqP5SfyRxeCL5/9Md/xLIRW/cY/dK8wcejhuQnEhC10kCzAFBhWCPy&#10;Suchdjt6A/YT8VQaqYDlja0bdydwq1/b2k5CGzObskXK34z2Cu5R5GR/QKGDUmnwjbi77MqobwhT&#10;hosBdYLJKlS7LIktzodMa5PwpvjQ+uJ7WUcQWu0b/f0xUu8YUROKLcoSpZIJnO1E54+rxqUltSST&#10;Cc4tzYRKo2xDt6ATAyxMsqXKvnLlCoGQOMFQpLenS0o6QF2Rs2UIV+xqb2f9Z3R4hDiiGg1QccyE&#10;AN4Zk+IvLPaDUvnvvSC5JQDmMNyE5Eb8lR5OCDh8Fi+DQQsSLBL78nluOoFMnMjyBTArhjQkFbQB&#10;eTR58kTqn3+VwBin5hf1JrW7ytvnq0S1XKpGbdqjTGYVT5Bbxo7E0tqKYA8mStIAYihev18GeCjO&#10;gWZjl9AYYluFN869IM1o6zvUiHsuugg/xmJEJpHe9fsZB7DEw0UXiqNe39/fDwrHGIkoTBYnphM6&#10;SRySjmRvbCGZZExAvEEqoAR1EoM2VqohkasRYwmhIyZnNLXUGVqRwQxDFm+9Pv5ECcIr4cHnwDJk&#10;ZfRSILeayTcilwWkyj4BcCbE82I6Nzc1eePmlWwuhY2L2oSEXQCZYoerIs6BwJRqp0mgzmSG5wZK&#10;ggjYY25ZrmGTkUnnuJX5TIGHDSAEZBJTOLQVqOq4njAk4S9opBsKbu4pAxBcrrgg4oxNOdBKDdmM&#10;0pW0cB7MC1ixYiaH0JqL9wKCTL4BPgWjomblnhLW2HPKJLG5o5GTBwAtno2NTWA6fiRvGc3ir/72&#10;vyIV02OgvdTZ2UFe/vCDD7i81IjQ0nghW5tbIG88He9/8OGhg4e46QP9/dypu5OTRw4fOHpkP+5r&#10;29vrzOy5C3Ag3n77LdS5nnn66S/8/OduXL16/uy59rYObL8prbs6u9iqMn3/Bz84dPAgd5Q6m2oY&#10;fnvdAk+4OjrYOzLYd/mdD22WgMwGK1VyAJmQp49DKXRSg41qiFeDPiRDdLPajbAhy4LvvIX7HWRu&#10;x1YGUyQsa5FeprFgBEdpKQJTZjsLphChOPgNoQ4Z2VH0FvJtoIadbWjSZdNxFiJocvndhBcbo0Wz&#10;mQ0hNSqW7VGENNlx5j+Y+tCRIDRvyKCoIk4hVGGykaqQBIopjY6k4UAayU2FDvU/NZPmL2TcQthX&#10;G4WqG2KalZf1WBQccvnunp4vffnLRx98CDwbHx4QAzphRZnk8UN5iOYGXnT0jZ+89o2//V/bObuz&#10;oQ22dMUaDLT0ORv87mAUChh5g6lUATlEiArYlmI5b7Y1hxrFEYGoizwJjE0lGkfOlmguRHHmlvCR&#10;aia7VGI/eOnFmbm7PpeDPYNjB44CW966eVeSsK7a4DL0tfoNNSsofiSB8IH50KkW9Nm//+J379y6&#10;7nLgbAXdjg0bCxq6FNQUEMR4EVplhoNge10f9AWEq1uucItJAIpQpeKZIpsJQUPBKlAdeErxglGr&#10;AvdWYSS2CWlD4wVI1lBjfphy1CB8LXAE1SU9iWaopMYF5ieefCpdKH/9T/4McctyXiMDMLyVRSky&#10;DOGcT9JmRXLvVJdCJOLELy2vvPDi9w6dPOkUV2IbrSJSB5FolhsRT0TCy+vS6VKVK9xN+ia6Ae3G&#10;y06+KITWjaJ9KURGKd4ll2g8PSHVayqxcoqAMtC72Bv27MX2vRz2s9Qj35foSxAjxFPiAqZc+vBC&#10;i83rMlR3kiDJyHuPrQUCejsLc5l0gmVyDw92KhEhGSwuLrFLigwkHjlcFvYBedAa3O6iEbwHufca&#10;fT+HIBVPuK38gYQEaVvYepJQqAVksCYogKoUDNgoID8g+QYTbpbhWQFAzlXpQlp434yRCiW+GOgO&#10;VSgCivR5NFKlegZLBWRAGxspdQl3pCgZuElzKIxIbdOWIkyb63ClePwUiCq0Ds1kVsQDKcEsIB6A&#10;5ohRMkU3uO0oZhXQBAPfAOfggJDLeczJKWoUBy9OTAQoKPnFRWQ3iLPHrSDrAEWSjWR6AZLh7pSO&#10;hLNhNkPQ4hWSe/gdwAdxGgJsMNhgKuvpM6gZbNlIMVsExMBNhEUYgxc0wiyenCTcaDxnNUlRzBQE&#10;SgsIXplVDbhzjB9sitSPuwQ2WlBkqzajlWosn9wWrzoZBhkgzfJE5ninZAMWN4S1bKRu4UzJHZH+&#10;r0ZZxumS1lZQVjnlDFDJBDk8GpF9kuAqlxXDNvodYbowhsqR12HZeERJCGIkhYAeDV8Z78HRgAwA&#10;XY3tG7K1DK3BTLh0jN+qqIDblKxHlQ1EZJoimUgRaYp4kouWq2BpItM0HnDAI54ffrya28r6uioi&#10;RWkMvbD2zjYYDdOzUzhs/eqvfunP/uLPSW89fX1TU9ODQ4O8Ru7sE489xvo5/8R+D9dk4s7dRDhy&#10;8OAh3p00mPn8TirhqONmHn/ggTO+Bi/GYevrK5IdTMbXXvvx5z77BcqYro52Hi3wd0GgWTctlDo6&#10;OkV9lYJLgF0XZAyRFmS9VgUrICXaKNFMlQ1NpeAsOwcCTtCbA7xSd1QJRDj+2m2eULDJ7w0QK3km&#10;mM+5XGhl83xxZWzQ6kQ6XkpjMZ/g6ICK8v49Pg964Pfffx++e9wwDj1QOEguTSkMIV4PaKOU+jLu&#10;4SgmxVRR9SjCyKrVsZRfXd9Y29y+cesOVTBSGMGGxtZ2ph/dskQmgCngnOaLo/1SKISC4BQYoz6U&#10;j7KDAZMqMZQq+R7NWoIdrKSOzn/zb//t81/6UqCptWS0bcUSM0sLsfhOoZxCbIkWC/o+7b3D1fLc&#10;8//43/zu1x2NIylTsOJojxetrmBbsLnJ5rKmc0k5eWDx+VIenQjGrflCKpYUIEOG2Hr6Vgo7bQ1f&#10;zVDUy6zpZCueWhqbFrs5HNliBa250YsBGN6Y4BNoB0XD26l4OJvcrRST+XSkXsZnhHmbKFvKTkYd&#10;PRW0TRrdTn8o0ESvSZVHScXt4AKItQyghHDg9UE/NoLQLlD2Eaajtjq6l7PVY8QBUqs88oCJ+IUq&#10;eLVMLeMEGYns5XIaC0F2lcQnToGyaSyQlDiqKu6aUrCGDmQyffpTn/7lX/oiA3BFrhTiLE8km35M&#10;VJGspjuhRIM5TVUiGhMgPJI8aiMjo08//Qkx37NZW9vb2hE37cXsqX9oeOjU6VM9vb2Sve8RDXgR&#10;MrZRbtx7AJsyZhDAV1C1e07pSkxBfqkVIjnqmje2dmi0mc9e5aKKFtGUleujnSKebdIMPaBgIZl0&#10;NBqmbOQhJ5eQVFg+4y8xmySWg8IBU8jGuwBNDKjFw0axoKs8AiyQIzrOdxRXWd4yjgDhCMt9kV2o&#10;OgzJgexyXApJymQFehG1gshvTAVItuLBwwI9u6VITCk/HlE1Ur+45ipeN4CiQGGifuMp1OZwjFvk&#10;jCmFG54YyMQaNgkqdeHCx5CpxBdKVsLUzVM+ippbxN4lUdClvIu6UJaRvWA5b3VpWQbn8wvbu7tE&#10;WDoLMhMEAYpL4jLL48QsvgNngLzLN0YMINQQikSjwixQfDMuEb8AqYCJAIU4C+Qhme2bjGihosjA&#10;wIy/Z0rB2+Hm0uLLYN1sgj0sjzT6CHrEWZTjq14PaoJYgKb/xgWUiYmS9pFtZToh5YAlDEOV7Xg9&#10;IOSc9QwmMsw+TRKssf8eGhzo6OrAgODg/rHzZ86As3HRuXIkdwVAywmntRJ+klQJMr+BKcVGEwNg&#10;UjJLgzYr9D+HSMQYyXY8m0E0exkjoJpGz80JhQOD0WtzcyvzG2AJmlEs1clemUSStASfgktCWZzJ&#10;5lDq2d7a5orRiPCLpkltx/PWEBngo0hHD4SOQCJPFJoflGICXDFKlfMsB44bDvLGDSUmHD1yFKI/&#10;AjE4vhOEOV78dKqirs7Oxx57nIsP7MbnnD51Br41A9o/+qM/3tzYGr8zzkzr7NmzbW0tfX1dt25e&#10;A8BjxPXsJ58+eHAMFYO+vl6c40krxPaPPvwwFsXiz8IFb25soYw0IOr+3rsfvfbqmx98wMj54ytX&#10;Lt2+dWNnc/PKx5fam1tPHjsOBR1ciPvHuWSDT3RmqA2FIeRiZIC9PENuhxm1aYe3wWfx2gBJ47R2&#10;JAchdIHt1AG1UdLE6oUQjVk0jDSTHaE7cpYr2BTiBtMOIt3ORQfIvH395uL0bDqWoiGlOaU6iMej&#10;4OQMgVwubpj4iqIwx51TouJN/kAD/pzeQMjp9Tu9PqaL/lAD5QAOzTt4CElwFIdjzfZN2KKkTwhX&#10;lFGAQko/n2EcvD3KbNmNFPtFvZkKrwKPmb4K7Sr9zPrGX/7V3/zNi9/8zgt/8+KLf8eeTXInYqQQ&#10;zJbLsPYpaHGOzyfKlkrTQLPJDpk5y2prrZh2WqrLC7Mba6wDUz0Zo5mo0V4gI+RitVwCz90054LL&#10;yo/DmwhBUosBYI6JmJRHQAKcFIIC8aPI/E1aFRMaD9hLeGVp0SCVmM0KaqdnMGmkgmQ2pof7YGWO&#10;Y0DNyLS6s5EoRwzWkr6e9/BtRb6Wp9Onr9l0GO8A34vRn3hXlguoI7dm8hWzy+L2haSA5jLJaLmC&#10;OQgrxcQo8oVIU0N/kL37YjqBS6OI44ogEZaO4Oqipq2aH5pdWeiBuYAnug5Ej/pa2k4OhGi+sN/D&#10;sdC5jPoGu+Eff/6zh3pah5s9udim02vrPjBsbAnWW4LGtkAlYNM12Esec9ZpSNjrC5nILlteeoq6&#10;QijocxIRMqmbly6mQV2oyqnzEKAHlsOYCzgKW09R05dpFOkEm1VzhZhM3UqdgA2a9GK0u3tZRbHr&#10;OSQq+CgXc8mc7O0hEIA4AGZ+0htJutUY5HCXFUdY/qRBcAb9yuJiLhKlYBs7tM9Cn2I1hahHGhpY&#10;xQ+1tvmcvhqy+vBJanUYFolUgspTeL1spyUw72GfvRCPJIoZhuS4M8EekC1HeGrYdKxv7FIro60S&#10;T8YogUm6wMtiflfM867pe+GzFSnzNE16wS0VDcdgZRrE4UkX0jwrNFUgHlyYZBwn5Qr+om6nGwCK&#10;ZEYqQRRAq3sQmAACYfDAzXI7PaeOnTx+5AQybw1enBo9DN1FxU5tyAuSSXiVB0UuDBlb1LCNhsaG&#10;ho7OnvbuPqw8eMLddk+9VE/F0n5PoKmhib9xOkAv6vRDu7Hwxs4WQALFF3MifzCE0CgpFWiEJEfJ&#10;D+eH0TQzfjjQjIHpXNKpONmFIgmBAAVhUdJUIDFTo2FM4gPOxonO6aggmp3TJQr4bpCuE9C8wol4&#10;FB0NILIygCSFNNbKJA4zR0AE1NheSSdp36C0cysb+9o7u7t9VmebwePQ28rCfvYPdvS6KNMt1sPC&#10;8WnE/Lqvvf3c8eMnDh3aPzwyOjTc090DULK9i5ZClNnbdixRqBtyBdCtHAQwZP15IKw2VypF7yRz&#10;Y4vNg3I/y2DAbDwQDC+RH8jXDfFCZWE7Or2yOT6/PDW/jA4te2tChsIj1WpwmAhcsL1zukLWUMwh&#10;1gubuxN1GLqFOi4bUUwrTKUa5uqWYrUB7Tuj2cUPIyxwUvLlOjTABNGJcII/chX0SUiYNV1Xe9fy&#10;wkpHS3syGp+9O7mzvgkugvrmxPTUtbvjOIJwAfOlAnjav/jnXz64fx+5uaOtjb3d7a0wmOHw/hM1&#10;c2Bo9KTJ4NleC6N73dHcTo3L6jDJNNTQ0dc1Wi0YoPyGfI7N5SV9WedzNRhmZ2YhSCDQjZHc+x+8&#10;//HHH7/99ts/+P73L1+6BKlPcGepD6UZoN8RWAApPpZmqNYFsYWez3IT0yBB0qk3RTcUMqLT7vEL&#10;HU5uM40kM/dchvMKxYTuhAfcHwx09/YAai4uLrz++mtQgJGOAIAWHiKCOgnEczHMZBwncxe4kLT1&#10;FhslEtrkOYIX3Az2q8SkhzOTorSAViR5hPIYiAy+Cu0bw0xxjVOF+R4aLkFCkBb0D2QvdI+5JmJu&#10;BYFAkedWLCdUZMWZjcXjLFU2ECF6GlBo5Ue6QIcZYTiUvD4KxLwofGFldmp32bMlFBlRKdtA3IHB&#10;DvJCbAARo9kiDQW76L9Bx8SBUKe3m7jlIDwcKNFJ1hAfzZpBNlRkPk+UQC6YNwIWShwh48gU2lTV&#10;2UR8AgZpgsvdixprZ/fI4OjA0H7uDZvzDBix9mhqaiP4UwPjC1usgmeVZWGY7CAbrFCDFOdJjJNB&#10;DBSZDJzE7qagYoYtAj/ipUeIIUITWCDwSPIWtEzWNrGBZ8WKVoRnWI1RhKjOn2Q2ow2J1FxF8/VU&#10;Sm6KA6cNBgRbFEBOJ4u6pHnm7R7bSG9Xi9+5tjLnC3rvf+LhJ3/u049+5tmnP//ZZz7/mWc//5lP&#10;fu75T37hM5/4/Gcef/6TJx84++gnnth/cD/8UKB0UDwu0vTEOOGfop66j4aFpkbIp+pSiloxojLl&#10;opVHXfUKsgosMiCKm7WHr2rDIJE2ZiOHrE/+oczipYv2vLQ4P2uSJe1oLAztRGmzfO13DDLQUOSR&#10;EbFBGQ8YkXyBkcblZRYF7BzZCWs4ptpc3tPXUtN1JgbS4mC5AdRJVMcYQwMCYSTAZQeW4ZsIa9Pl&#10;1KSGFE7I6q+CjDXhVBEPVYobCloRjg8JUsRtudxYnJEXHLxLtQufgFgDZ4nHGbYSbSO3kO/Jzxsa&#10;GsJzlk9jBqR8sSHdMQHlwQAxZnYtSwuKqCL7t+J1hNku00pJP3LFoB3lsHdDENbOjNpHH8Pb5JOA&#10;TjhPqMTyrWho+f58AgUBEJnIYShhN3YeGXgwweYdUKlRzmNDIcBjvQ4rnd4H4gPwAFMEsCaB4xQ7&#10;l5sFswMLCJ5fXgy72dJ8CG/IUoT4VzFC50NAE71UWmRPkCCIpwScHStHkbjBRywc5VR41YoV+Be5&#10;nN4l2MKKTYDtf5/Zxv3O4jydy60uLaE9oS8VYuurGxuLNOfscjIb3N7c3N3a4nuJfwG0cl4lmLHB&#10;yAQHOgCiljTvCNdD3Q74G+hsRKMa8JP9bRPupXm4Gdw7luUpu+lMWVj0BkPIROXQq2B7ulBcW9uI&#10;7OICh0atFSk58D8e3D3LWmVDwgfLfwGkUY0GOB08u3wfChRG8RwT1lEoqInb0j6ofyKe0igIw8Ru&#10;Y8rE8eAYfPe73+ViInPAk03HwzowpInenh46V8Qe+UzGcixX3b07Dh17dATd2/rYvn0kBQZa+GbE&#10;kkWXt3kFe6LdbQ7+ysrclSsXAaCCDc3hSGptY6eFhhc+e1Pw0NjI0uwc8snlQsXw/POf+fwXvoBy&#10;3Fd/+7e/9ru/+5u/9Zu/+Zu/8ZWvfOXnfu7nRVWezSl+h5HC0iq1PBi0cMZJt0VIkHTrBC7SQ1sb&#10;impekGWOANsCHE/EFFgh0FUKIvamaMIEGs3JCsI4J4AWcmaK2dQmw1VaM4BpaCdMNpVhj/ziuwk0&#10;gmSS+tXU2AgQLGKRlTIMArfHFUO1ZmkRiID5Ke5oCq9Y29zc5DWjfQmOrKTg94ARFST2QKR/MBLX&#10;9rE09Rb5pdYXVBpVe3PcPBIOt43QJstrVHzlCtNYQjzTAL6fWn5XDBkwYky32Daol13Idyd3iziQ&#10;QOZf3c6kchAAKfYRzFdVC8J3ekr0oqFSxHQPhXyEpWG2s5WAqhMfhir/BOyL9RUZVBRN+Dp8Tu3O&#10;UEMjChxomGPNBBlw//DoUN/Q4YNHm1u7Vtd3EKC9Oz03t7iSoT8tVREUVBW6rLpAz1PbN1ReaFSL&#10;9jIZDscHPiA/ApgEAz4CBzuoKN2qCCM9gYpsEs5kVC0L9hKluYgbG1tI2QumJnxQkTmWqCqXVWsv&#10;NRROEcG0wKz+Vm3uylqH4jOLWr7I79dpXoNkw2ye5ri8E97hA7/7aDwaSyJIlNGsl0WNBLTCYWeP&#10;mtV02EEKfK3A2mIfgigGugVJjc8UVWzZAZOOV2mYq2GM0jxTUgWa2CyHU5iTGreWPKoh12wyysyX&#10;ybFM4GXhUUOlFLikNNC1d/IPKSvqDRLs1duqE9wnJ6aInrwGyYUEGKQRM2iFSXlNjSHTNQGERCOV&#10;koW3wCd42E7QG5kq8K20XQ2xvMIrQv0ncRzKpdKSkRejrS7tjSr/Pg9qL05eDD9Xy4v8B5M5Sizo&#10;Z/PzCzMzsxjYIqzJ4uHuDgYySEryL3xbPbQvhk/Xr92YnZ2DnsQeKLp/POaUceoaylRJMT/kpiqr&#10;InzRZDFNpgpyPsWEievMc0oIY+Q+NzcD6C+cYJkNoxmaXFhc4PtQ+0xMThCW+f6IqHJDuSfKFlpu&#10;ruyiyhqjLOTyfgTbV6JzIJncXFBNejJ1A8UGl/hDLOLOMTAXFr6QmjR7IZpfscLivW1tbwEDaqQG&#10;0YsCvxWQRRZ7AevYH+JdMGQSRXSBczFiF48iZOeQW0SgAD1YFuRJ68A0Hp/LamdvhM1rVFnz4fAO&#10;5TJHiRfJy4DOxvfnbP8/dL0HfORnde4/o9EUjWbUe++rXWl7966963Vv2MbGNmDAQEIINQQIIYXL&#10;vbk3CSGQkBACJKGETrDB2F57vV7ba2/vvan33nv/f5/zjjbJvZ+/ELJW0syvve8pz3nOc4g5bCJ4&#10;ojPfhUUFGVkZmg4McYNjT2C4krheIJ3xiVHsCXaMZUCGoMkU4mku9uoJdULpZkcBLrFj8B/WQ7NA&#10;5M72p6IBUAu+IE9LXkCRLM5nz3IMN09IO+Zb7FuYGvbOTwa9fM6FAwtJoVFgAt/idCgukp9VtGZl&#10;7ZaN69avZVQ5QGgG7I9IYmd3J8EN654GK1ovTHyIQkyU58SaY3g2/Yhbt25l0uPGjRvXrl3L+kEP&#10;5fSZs6wkCIDpqbRetY2Od+QVhVbUwKRMrqqubmhsP3b8HKaku689MzcCRlReWspdIOSFHKhaIsua&#10;vlkQUOY34TlYMQw3ZLfRgyqRIrKmtHRq+yZIJVabicwT+pM8oOYEoigmnCYRMclcGuQa6sQswqQw&#10;U4xQtvbMc5cZ0Gs6Ogg69ff2HH7r4Ct7X7p04QIjb9tbW+AGU9AxdbwlVqo2P8gD37GAhkfwLr19&#10;fRptSZHPtE54zG4wDORL8GvEAbFBrGY+8M9l5eW1q9fAhOFVzvfcNBemHWDDSY1ALD0Y+xDA/d8+&#10;ZB14laDh6Wnep6Ozk0l/iKFdu3r11KlTz/3m17/+1a/2v/YaJKWTJ0+dP3uuoa6eiYFXL132zo57&#10;JnojwfnMVJqzZnCdBQUlGFliDh/gMR3nIrCJNGmAkM7GuGKm3KmyhAYLxcaNQ/4OSYcYF0KINDw8&#10;hk8fGgQnYeJiAIFEsl2EPSAZIaY9MQNPjnEzCfMamSoSIMrfpnAvmT46UGQ7PYjpKj/QNkXMn6dG&#10;Pr84D5mdCIDqa1jNtPRua8iAyAISX9KneWhBkpwarPVLF69ipY2ZYcMjTBsiZgb/a2HEjVlbNpOG&#10;zchuKml0JttMOvAteS76OHxljGb/EBj2YCeSk8SZvd1siU4kBdEB7GjFlDQ2NbS1taDthJYxzc99&#10;vd2Q+gFkXPWJDhtCXSCasbkJ3h4yiyvGGH3E2euY39BpxIZMS0qJBUAPBNGDJsBChiG1JZO2hlC3&#10;fhxrzjHc/hvPzaw8ZQgiMdoiBfAuagYi/gwqEdeHPT1x8jhLGOupGyXGINA/yJEEWOlcANM3F8WI&#10;+AhrkPXtPLRyEfHv6VQjzBpk2VMHdnKrThFAxA0jb3AUWyOm/KNxFdLPtQ/dZsQr8TL19Y3XrzM5&#10;prGlpb3uRv3FS1f4hpgWh0TQje+RIg5d70NDdD/w/mJ7mlinJVHGdNcsC5XFlCovMKSc7Ez3VOQH&#10;mzbJ76j/w3uGZLwODeQ1q6Hjl5QWQz2ni8l0/hGOI3rIR/bfOlO91IzlOcRfYJpciKoYZ843bGTc&#10;DP6MfxJVcGxXhsH9cErcK2odCItBNJApZ0lLAU0WQ88JX0gK4I0TP9iMG12o3Z1dBDOcv2XqXhYJ&#10;JShuOKUjMBhiaGJKZXIM0vLRGMt4aRsFI5x1gegHrib1k8lpzb4TpyoeGaEFN+eJB607ZRNveWds&#10;H46alckGhyfV18uNnTC8em50nDlrY7whkI5rmaKjkLwSTqW64FBotYGBbGk6XSgvQbACISRTQ+8c&#10;+8aqmJ6kW5FmyqTUjMzkzCyNRWaMaWrqiJoeFlG7WbmimqrMuk0bKhE1qa5ctWb1+k0bNm3bsufu&#10;O3bevovJD1n5uZl5OSUVZbXrVheXlcJCDCclkkGv37ieZ3ngjdf5is8or6q6cOlqKJEprOl93d1r&#10;amroSdeGkpy5l8mn1DMJBzu7uylagpdQ3SM+WLmyasWKcmAgVlb3QNvc0sTvffx3PH5Gk5McaU4K&#10;N+76tRu1q1YSjVEx8D3+0ANVVVWSLgd6mkGKkTHgZK0BogD2fWtjM9ZKYrsRoCaRZtgnZCQp+KJU&#10;1e6cgCtvKnKwqdNjPwlSOzv7UExCpbi9rX54sBteWA7Jjok7cVDcRl5ODh0Q5EDgVarzwpEjgmCo&#10;YkqqyXKo9i8tHXrNQLulWp22fv16MA0WCv4A36EISKIuaDnTyCZLYV5lkXDGRjQGz505A9AR07S3&#10;JhQXt/NJ5gFzDha8qt50ntu0TzUp4If4jIuXigk5hzeubaD/pTfeuNrUiIGhbxk9LtFRZmYaG+tp&#10;jgWiRD368JHDDU2N//Stb73yyis5ANuJYHFLTEG+fOVCOCl59ZqtTc19AHSjfQNMQYEFyOCQKY31&#10;hChH1UVFbYft2DfCUOw0gBAXytZsKVq10sNcvsUZhgpnJkY6WtvQvi0sK9//2ptgx3OMDJueS0hN&#10;w6JjiRhmxXj4grKV4BFD4yPHTh0hKKBNybeA2xYgseO2PfklJYMTY5Kfmxg8cuzY6MBEemLG7q23&#10;NFy+Wl1aVLO2Ok5DVk2TRaQ1rKGTDSVg53SDA30z3/+3n69cUbFmQxkAppR04FQJfolhU3afbfqb&#10;dTU6K2NJJf2oVvC3WVBOXJwHf+7sOQSoiLFQg6U3E1+IkDYP1FR5rG2Of0jFCzUqvKnqN4IobWIm&#10;eRcrBNI22QLIDLAPjUrAQMNt3Zgh5W4qaGtOHgNCMgoL41KSiSFJMpTEqv3WTkdBiPyPuSh5Frte&#10;qdjFTtKybVAgNszY4EAk4J8Y6NOAOMBbFo9ce4BxKz20dS0twn/hpqQmpSCp2Q8oMzKCYaUlHpIn&#10;WBtWGB4NOQPsAJOosyndIpjKpWHw42c9YU8InkrV+s2j84voV0XDQcFBFDmoWmsCHjj/KDfceDMu&#10;yXR5kEIacK/CosLVtbUicLOpl5YOvH4APLq3q9upwnJJphdMXEUdC8Fr3IxIocBfmFITs1Odn0QQ&#10;migCx3CN0JnlCK+++iqPiaCT/OzxJ98NIxMvaWNVFFRiKGkYh6CF48mmGKJMIAiHCtPJXxDdkwmz&#10;fcBOWNyz1MFhPPcPaGsHgjTZ8D7krxwXJnpvTw/Pmq+8heOCQ1nWcHToT9MzhMID/UMIORKMWq+P&#10;KBIUxig+Jy3OFmC+ZycrKnIbR+cOXu+aRHCS+q56K30mURKg3wXqFxAW/TaYDwBS1vTAyAh8NIw0&#10;4+4wCEffepWm0vDsdM7QYBBStXdhNCtzKD4wNAn/BT16khiBzyxKWR8GaRrlj3CZW0dKx6Vx5qx2&#10;cXakTKFMSJ3YJqaPCALrkSsy6qC5SUHDYjdQlIeQwpXifWFaZcARomcckjq5UYhpb1BmKWRgmRdE&#10;U2F1s2LVFhRGbRmoNzM9g0idD/jBphgFcQcmt4e3EyFZOmRLvX29GFXyGxYDjOqmZtEKpMcxOb79&#10;lm2M1Xj1tdeAl5gegFo8VcVq2kVFSdfAcs6tZuXKstIy2mQvXLqclJqaV1Jc39q6Y88eVjuaFXG+&#10;qfmFscRIvFQ7qa2NTEjuz+cvKC4mNzp16kxuSioklFwAuMIiyLy+Z979JAiVYnD6EqJR7gsJMgv6&#10;0pXL+15+FU6wQHWBbzZhwHBh6wDXxBbx+kUfYmgKNA4MCgmp5m4R3QKaSDFkfJSOi6XF6dTkMFw6&#10;xrmTo4CeMSMZch3uBao6/0S4G+Y+xSsS4eysXKInGJ9EJPwxhBb+CdVH5r6p6fKVKx0diFJMIroO&#10;y4UFam19GudF5EFGz58hVkgpg1js2NFjMO8xNEozTCg1hpArgKfkwFQlSo7oxkIGtxCcm8AVCVtg&#10;2HD6KBs+3nfnQw/uvOvOitqa0vLS6uoqtHAee+yxpz/4zD3333fH7t2PPvH4fffd+64n3rVm3VqA&#10;StqV9r34HGM5mVJEbk5kjr4WRcepGZm50YFBQl/mJVDF1/gsFB9JA0DvyVOIZUHooapTYl6kxVkq&#10;BzBxyjZtz6kqXwSSCXgPH3orNTHS1txKoJpVUHju0hWm1S4JC4lD6ovBYDJDcfEdPcOpmQUMvxsa&#10;Hzp+8hBPixYkSAPQblmqO3fdlV1QKN8TihsYGTh9+szY4GROUu7m2g1tdQ0baletWF28iEI51UD5&#10;Hm4dTktKKlKiVscWNP+hn/3k1ysrK7ZuqGbioNT8EaoW8KKRoMYhXC6lmNdxdlFQZmyyjn7AP7Xk&#10;LQ26gjrq9WtExNgRLoEIkb0qJpVmXKs8I0ekoEm5qZr1AHbwJ/qIB6+zbajuf1Ybm+rKpcunj50M&#10;e3xAJCpKuIBjwUtlPy0/35scxX7AhgA8kdibKwcqbnKENRlSkZel7SqGvRS5VdpE3tv5nnh8Dy1/&#10;4wN93plpSij4Hp7s5PzSuHepc2yYIJSiI4IUCfFBsBO0+whs5QY8HpotMAlcL3YBbFnK9wD/s5oo&#10;g/10kg70ICTFhwNzvml/YsW6DWNs5ZFBBu6hrgZI1tU/lJSSii0bH8Fq6+44kqFusvOaJo/G5iLn&#10;II7kEmAT7t//Gk+xp6MzqHKfZBGkWMdINw1zox1JYsysTgFT/gDUJtH8rKzFN1QCCP/WbdjArX/5&#10;5ZcHensgR8G2euyp91DVwPcoSRL1fp7K2PFjkOIudLa39vV300pJPzwK5eSxLHYkwnimxIhksWT6&#10;YOZUdgXc+RDdQRJrHKoVM8bZ8UDlGAHyG54ojocVUlVVScSHUC73EiQGs9PQ0EQ+AjqyadMG7gPZ&#10;ElUPmrej81PFfl/i3FRJRW77pOdk2wjoEwaLAqC1+kk2gtQWkgLgB4REMB5IqrQkM8zMH0xcu2EL&#10;vofQ88yxQ+lMsomPh3hHmglFrCMYHg2Gx8WzAiSIUMxKZgA2gydMaYkyIXePC+GKBPEtLWLTJEsh&#10;dnqcph+otDQKsGR+VIqlWskIfKAyF5TCHl2PGE6AHno8uzo6+vt6+dpDtt/eRn8VC4Z3kAzd9bqm&#10;xqYbDHpqbe2mJ4uGiqGhju4egGIqWgV5hdBiuUDaG4NS2VwMMdAvKTkjmpyRlAJ1FYLPcN9AJqMr&#10;vD50HSncc2MB+GB6M6aBe56Tl0PVf/XatXUNDdm5eZDAEfG6fOE8GXxtTQ0bjW5ovD1OPCMr+4W9&#10;exNTUrCQkA4ZNpSbm3bkyNtdXV1cHFsUZfys7DRm+eA24gEmEjMTgulE3iCGJ06dYpQhRU2pZGoA&#10;BmFYPO364F3j7G06loCtYXmzeQH/COCQ3EAqo69voJt/9HPmTOKgxtbT2tbe3tkJSIKKBigJxLvO&#10;zq7G+vqRof7pyeG56ZHx4X7WIMBZm9EuW5tbmBrcgVR1SyuDKZobaURr5YZeQ3buRh1Kxrwej8JC&#10;BE4lIOKQIG4A8aweJhqBYqkfEFWokWHMjZTi1QouUq8DRjTBjNo64JQNuXLAw39ibvqnkAi15Juk&#10;hKANBDScsHFMOkXgEDGDcDnk3JOiwAhkeYAD/AHRDR5vcniE1hgOxNNzJaOs9AxOq6Sw+Lad28vL&#10;Crp6W6/cuEqlIj6UBGbM9Fo4XlK3CCYACS+G4uMotwbCvmAin974kCeeDZLg8QVo86FHHbU1akNc&#10;FS9khvU0KgULc519vVeQe+rpBXt64/BhKEdAvbBlGWp/9Xr98ZNn3jpy7NDx4+cvXQI8wbCqS5Pt&#10;TXalUBfPJrVggTaEq5gbZTJ0gTA60QOITJWbTINyqPTtrODznzfNEhohSybvTTg1MT7NgIvBQVOu&#10;sB5DZUh2I+y1LhqH2SzDL9DGmGPWxavo3vAbfTgw1DGeOT1eS4pA2q0pSqo2yQK6T40RNiiQMBNE&#10;FqvkwEDo+FScMMIQT3lYLFxJ1VlfBZESpyJHr/lMps0jsNNBZPJqJm+wXLqx7FPAohgVVtC3stDN&#10;9cNFGVSoCMY4cfYb61rlXybAHEdcTWsmPoHxx6puB0KEa5h78CL+kjXsqBYgJ6QOInhgtkIJcnS+&#10;eCdqSU87fyzcTEtX56YQmJFuBFbz84CBhMaSZ8VBajqDS9LMYdpZ6UHpmVOMgfUUAwm5UDMX9N9Q&#10;CdegENfOhIvVIHc8pZqTCHmUCZpcjp6QKA+Qd8TiUZYpcVW4RTYy3Im+CDaE8m94k+ys5LW8sH6Z&#10;Bw0/6tKlCx3trRDNMaboJ8GVvnjpIr4HwTeqF4LQETMESJDqZSdOZWR0mHif6giOD1I1fov8laZP&#10;9vvpU6fY6egAkTDySLRaiP1NMJ2DYh4gHI0wMKirkyQTKF6pqk5VNR5URAnzMWuAA4T/NlplgtRK&#10;OikmpEO3B4UoentZUhrkrAYDpI9oBEY9h0RB418lYR8fGhmdggDLjmQm0TgsqFmI0XQiD0Mib+9o&#10;xzriG9hcrOkAd1a7Yp5uUIhYMFeQk4UYR0ZYvaJi7ZpaRGTo5V+1qhpqMghNZXl5RXnp6tpV/AEk&#10;FUya3+cBoczOSCssyIM0QIBCPkCTJyE+DAHXSZKZnaNuX6bqTcKZHWNnEv+xeIgesjMQGU6lYy87&#10;PSslggjnErPSFWHzclYaZRHxTpmPPknbL9gjtp09XddQXwuBbXEBdQMYAKtqa7gneI783Nzvfe/f&#10;KDfU19U99+vnmAlIosaNXVFdDYezl3kZbRB5e9XMFIB8mhi3xFyqrPr6llde2UcMk5aRvGnzJtDN&#10;pOTszZu3FxQUEmJeu36ZgU2gh8yc0LRBdj4PXnYKYvHMLKATGj500RL7cKTcPEopCEkwISKNEhMV&#10;IIBSWNGQQeisRWEXIc+kZHqPcOFA2ADZYcR1wiFYw14BvTw32miYVQHzXQ1AWkBOfhwVNT7xjNS5&#10;8QKchnoI1KxlAh76UMblasLq/eWOADOZuqozDaw2ISSKsmnuhVgJ6VR9iISZiuBcmWE5rLW9umxy&#10;TNfAmgEwECY6bB+cHQ+SsJffYYLAlItLS3gquFVpK6iYKbvJIfRVMj/Av7AHsObzrB5idBRUA+FQ&#10;NDVjaGx6FBUVhhxMj49MjA5MTrQPDTb0d/VPT/HAEZjtn54ZmJnj6yBcl4WF4bl5dKwQBRwm0KY5&#10;LkTGA6IQNzE7OTo53t7dTbDDLrna0IBt0KwPcZllefH9FOfJtGYX5lBH0ywjZntwFQgqh3gLpfxO&#10;tB+hddxSEE4brAeN/WYARKYNsJ5Py8g2pq6bsWbcdCfvbR6cB0cBhZiVz/a2npbmfrO94jpyz3Uf&#10;HGvDfLtGzzlCnVVKhKrGyi2SKDPTHcuQ+JVGWqsvWOaYb2TvRD1Tm1GsOdRpOwv1E4lAnUaYPD1K&#10;iepjTShYYvcpWnI+ahZyIBTJpHGzdP5WPFG9kJ4vQk2T8ImZICMdgOc4ZRVjIdByK2oAH65iJazP&#10;UE0lUXaJjl3hfiUx7MUlOgTlXQgwKQWLVSixIuBofsiisrzEDZxUaiX6Br28pEWSKBDPUk3GyoSM&#10;6M0YNFpcrcfVxDcRw5LkOXV2d124RyMTuDKWu9xYjsm1OP1co8zI0bsHwfc2odXGMdhPWOHQgqWr&#10;ZGwR3A/HdipDLovFNGuiigBV11NkmRY4hg0Fdk/fPTIuh2vU5iVioCsLHTaqdB1tlLucZgF0NY12&#10;tZQXc8F2w87geyz2B9IZQ/yFmFIV+8UFUA1cAqAcb0iVmf3Nr2hKFWZFRyokCF2jhKCA/UkLkhmp&#10;HQrAaMO2kptyKUCGrm+aagFNmgAnZMx2zous1N6+nqFhQicPNfacvDxMHFUf+slYBTTWpKdk9nYP&#10;EPGyxHjg+mS8G9pNgDLZhUj4MmOawIZoiGAD22hCQamrV69GInbLpo07tm2rqijfsHbN1k0bV9eu&#10;pOd/7dpaPtetrS0qLEDmCt1sNFzy8xBLTQcjxV+2Ql5uqMNbwwdGQIFZ19FEFC25kzhNFPWnIMAA&#10;lxF3w53rYzQbNEBmBvSRAwzACyBQt5WgiSZgpOK3wFuFogJLlijEE8fEBwIQePWoFVHS6+kfIJhj&#10;kXG9Vs/T4A+xmimqxXkAaZ999leYky1btrBZykvLWIr4bIAA0VgCgV//5jd0cZGg0tCJDSfTyszI&#10;vn6tobOjD8IQU9ezMwu3bt751JNPQ5JghTc3tw4OjBQWFCP3apPrymj9QuPJ96Gn30OjNYmCQzkU&#10;G0ojZIFKABEuopmxKqvtZajMBpBzPWp/izXjUZZ3S5MH71frtSJBGsE0flGNfaIC2uJV8KUxOcIz&#10;rM9Jna0KytSMpb5oO4JGJqjYo5+Bw+jXUjzULDqyW4oA5iEgGiCujikNIcegxlWzLaK7QGJRDrS0&#10;eObUKZ/0i12IahGiMFf8kDA3SI5CeVTvEf6mcEnj0oQFscGA9QBSSazWbtv64BPvYgw1xqmtpYlT&#10;oEGPO6agWZyieWAHI/D46YPLzszeecvWe+6+8+57777/wUfvvvsdO3beeeeeO2/dsWXntm3bN2/Z&#10;uX3Hps3rV2+oKaypKVy5IruiNKusOLuiJK0oPzE7k7kIwfSUuOTIUmJwPuRnPGHtxvXRjJSFgKer&#10;u+PkkcOUKWfQe2YsJvtEznVygm06DJjgQ19ibHyQGw47fe3aDSzc1ua6s6cPe6GxgfNMqKcdHsGd&#10;d9/DfkMFhJF1rc03Th4+Mj4wvqZqTUF2LrHjfffemZCskUtGnVXuQmceRQZjGlBMoiYXOH+u4eWX&#10;3sxOz0TrpbQ0HwBDyYLGw2FzRdrAoZu1d7vBZTpGt16u26vx09RZROHz+dB5Z0CURCSNhiAylewX&#10;rXAYaAsU6FYxS+tKGnqt8eN5H6IQjkVIKDwJnuHsPNzC4Z6+MDggxh0Kh7WBwjAkj6Te42X4NNV+&#10;UDSGBSKT50pJNJqzAq2/UubZInqbxCEdF06bnxB7Eo3zfpMjw5wo9R7MWwJJm6bI68rHPQuzcOcz&#10;1KNG0pqWlEJrGpA0USYXwJgK+mnEqw/6lbigMCENBdWKtOecVzBSYRyaoLPeaX+4dPW6MeqCKABO&#10;TSRHE9GwJk5ISk2jdj01Du/GFUljTsclSXwA8QP8bt26hSZE0gKiqv2v7eeeIuZLPC5EUZG9YEVM&#10;j0TY4N2p8KjASQinjdJhy6v7fGEJ/IsZBGvXrWcbvrZ/f3tzM3eZSOqBhx+JJqWgqa0+CgU5s4wA&#10;aAC4uHGN9Ua9DNNvJUzlwhp6gjIW0iTEhfNz4CX4ffolqf9yuMrKSkA55TqjIwSg3ByKFvwDt0R4&#10;SoUJ1d7BoX5AJy4XO8tKpIYGO4qdf/c9dxF2UOUGr4bPVxANQ8kKz08XlmTf6Jk41NDXPjGo5jcG&#10;As/RS9vPlh1E8Zo6Kq3xExNdoFXjjLtdLKuqpnxTVFKRl1dEDbizsZ4gMisQyB0ZUZMC5d8VNRnV&#10;q6PpWbByuOeTUxJWVx8nqKDFZjIFNm6cpUN4o0mbs5IeRZ0a1BH8BrCELyODg3RZsmuBHFE2ouYE&#10;NVeKpKPDMPCkreXYPVLvlXI8pk5pKzYR22hVVIwnjSpE7OqXk7GKY+1KBAj/h4ZONAnFzDEYXRod&#10;CM6sTwCNxPRUrABycmRniKhI7BkdqZFx3DA6zhRKiTUQYaaGzfsLPxwdowsN9jIJR3lpyZXr15Dv&#10;pDeP90+JRGBLwoo8cvQohVZ6ExjkE0lIL8ovw8y3tt4oKEwn5oAAdOr4hcNvnetqH65ZtW6wvx9c&#10;riAr7eAbryUkhshWmOjm+/0PfxAlNcsVnLXhOUINmnn78GGeEG8Ry93NmBg+oLEuBlIpKFYSINei&#10;pc8jkEaWhcA8JJNCsQjajAgvt8Tc+LiaPaUedWEgjhlqELP1LlgY5yQbjWik2oD5M2dx+GPDRsT2&#10;kV2gLVTfm30zZTH5Ht58bu7c6TPqErWQ0AWJ9qbyPQT++BuT1VPIreBc1DOo0qr9wN7Fd8KxhVtd&#10;vWE9khc9quENYxHhBe3YcQv0UHId9jAmyUpFqihKtxThEywZLWRRhJUAhXPSUnKYcFecn8G8zhXV&#10;q6pWrlmxrrZm/coNe27fcvuu7bfftuOO3bfed/ft995z10P33f/EYw888djDTzz26LufePyD73v6&#10;A0+vX7s2pyA7NSe9uDD/tm1bn3nXk4899NAj73j4/oceuv+B++++5+57br/jztv3bN+2fcOm2g0b&#10;V2+7ZRtt/6tr1iALS/qeGPKgQU4RMonJOExhCscjhkGebfnAOD1gl86eRf24OLdUfRjh4K7bN4pc&#10;RaOtWmC4vZDIoQUb2dqnbI86yxsHTrx98BRtaIAYhcWlYVqVsKy0qlrNQa2j5nvUgU4VQR7IsKHY&#10;U9ZjcA5G2bZ9hRbPQBLSTv7WUlg9K1IBLLUtDrFDSCz1tobg8eaOxsDv2JNAswDOWMmZ2flocupA&#10;VzefYdgkYkeYCrdWG7wlXyYyHklJkCMCHsyJWn0kvRNLgqV5aRqmguYMvNJzxRzjwtj9LOmY70FB&#10;hBoD9R56TeABy8Lyjv6h+ZmxuEV/JMK+DXrjM1PTSaQYMYLBVWMW8o4h1HWVsWGVNLdNY0nUkqkZ&#10;sZIFMEFPCG/U/Oa8494gvofWDwb1pUYTM9LSqCcPjU8lRlElQD1owvlv9+HUF1z4Rc4G14Y2HWji&#10;GsYTDOzfv58kcbC3R7w0EYIco4ZygB4OiZTupw2fdZUeHqSCG9P4pPBKhal2zRpivsOHDjXX3UCI&#10;hyz3rnvvpxyNbBkGwRLLBVCOlqZGsDbYj8zocpgq4AZt8BnpGZhFbD3BMu13WAOABB4AfwPMxQ7C&#10;HlidSTwUsdsnp4AZcS3EeTT0wH5XGhbnwXtBCyTGR6eSqLS2phb4jh4bbgCqAMygLkxKzFpcyPTH&#10;5VTktw7OXOibic9IAiWchwNKH6VgQzapev5MrTRMSRxuHMlEelZOb/9QSUnlylVrSXOunz+DD8iH&#10;/NnX452ejEsIpmzagirqyBRJJxtlDi1rIlFBuRr/Kq0Byyula2AdigM8BQJ+epJQeYOsIAly6OaQ&#10;Cwy0JAPjYbPCMBQuFQOZgIoieiXzW61ZUmZKIYlki3lrKa5IcUPiEUS6pHqkKTBrMFzwNvDcVJVw&#10;6owfhAHVDstlkFZQhCNpXtRz7WG4XP8gOC+ZW2ZeXkRuKjU7NYPbTuRFTIJRx/pdvXrFQNFZCAXv&#10;eMfD+CS2B9ReZGEfeMeDMADa2lops73/mWeKCovb2jqv1zXY4HZPTlYRpbrW1rrnf/tL+lx5XEmJ&#10;KR1t/ZPj8wO9I3fdcSfN92mpEfDl06dPgpRt37GluKSASeNkNrhx6cDbvpb6CP4DGAePq9jS7oE6&#10;11ws69qnlcjYvaEGYDm64kXVj8jopc5hox6Fu5hr0ZwaIad8WhOc4mTJrZMOircpXV69rTr8lnN7&#10;h2MbCWC5scAVDPQD0vZIokqtnLnZIOvSEfTs0BWx4EzRaDkcVHDqQnApGNv5mxWLQUQ3jaPzVHyI&#10;zw1+Cqcwznvh0qXTZ05Td+Ia4T3wvhgL8YFi6JCukOCGJUU0548Lxy3y6V+i43bSE0S6gv658ZGF&#10;8WFakemjo2GPObLTUyiij07NICbAIpmY9zBzk30GujLO9wte5BRmWWk+9K4ZbDEzGYnz1pSWlhUU&#10;rFq5Ev29HVs27955y123737w3rsefej+dz764Pvf99RHf//DH/jAuz/3h5+4545b79q14yMfeO/3&#10;vv2tn//oB//xsx+//NJvX3vtxX37n3388bvX1ZZsrC3dtnbFx5556tXnf/H6K7/5vd95msGbadkp&#10;gSQQK0v/nDxoLLwQ0OQWAo+Mniqp41CtHZuiMgpFCx1HPXHNW6J8oP+5hlV7h2XjaEIiMu5WHuPu&#10;iQegR6nxNprc41aMYwDENIUIXQjIUU9gAVkBiU+LQEy/EvBkjiIk5yaF+ykUASQJCpiwXMO5GdYQ&#10;1itFdxUm40KKJWxiQhxXi9pspRIApVOudG9Lx9UAb344nNBgJwtmbO3ZhyoyrniLXTCoQGpSnDCe&#10;W7CbTc6OEe/cpmKbgLy54pErogDcqk/Mlrxl0hyKBAJIR7fJwyRo3plMUShxjGAdA/9cdmignrl6&#10;XYhFb4Z06iwNmdMNVmXU+n51M9xU3tglxJ64YjvLWfVADe/m9ioZZGaXeS5uD4G7CmYWJOrNTZmJ&#10;I0D3AKbDPEETKikuRhsGMjM5JYPQGMVZWbmCyTfUEMYmpjgKGxYkg/cnvyFWA1KDA8YFEuxbH62m&#10;z8FglIFaWCArhW3L3abiRaWafyKsrNYiWnmmJHXKmpCskJw6YPIcFeimlhZqxuDknJV6focYeOgF&#10;5sLgUsznJnIMqrkpaQz5JXYUmcWumufFbUdiR6RfDBIiZKjrTs9Ng/7BwIQnLaknqVBTEPICu3EJ&#10;1AJA/1hX3DzWERVR2NVo2xBN4DTccBhAbQZdIzg6xOzFgf62lpZWOvwBFWETSnePGAXcdYKCB+Gw&#10;BqnEC6jQkA3pnELUoxHdSzSjybbMAyTyy8quKCouLypaW1OzYf16yFDJaSl8pqVloltBVs+usXlG&#10;U+wgCRnMzNOWd+NqXWN9E8N72lvhhXQgmsvzhn1ZW7Nqw/p1BOKQB+GIIanZ1FhPjeXFl14Ex+zs&#10;6oQAVl5ZgYTar37xCwr2wCx52TmUjmYmZ8jiZuenQaUK81FuKwn4wm8fPMIRN6xZu2Xj+oyUCIIr&#10;HW31ldVVqO/R+3n63KlfPfdLqazEoGFLMlxiAe6M77HqoiUsJuXr9po2iAqMrgZgG9Ne6HBDkW+s&#10;bdvqn/Y3FjObGIlohkYlldO6+SlEhIzHyfG6Xe/COFezdlvKvokVDGxr2kASWRHjB8QGyPAb90d8&#10;gwW0cq0zIs4cLW9M+6/txliDguYEGfdXo6aMQSXSMFGttPTJaGV7xXpaYppRCnE6PG8JuRvXT7ma&#10;zQcjizpx/PiLv9n78vOv7n3+lVde2Lf/pVff2Pva6y/ufXv/vmMH31S+cOLEmbNnLl6+0HTtSv35&#10;c61XL/dS6myo5+twR9t4dxfdT7OD/TOD/XPg0eOjnhEFdMD8VFeRESYhxWmTHgJCkXvylTiMwA6Q&#10;A+RDI+iWAKzJTlhqKHfOgrwxVnWRplVF/7P0AgG/RSNx6Smh5DCCIb6i3PSqspxAPENBhnOLMnkX&#10;cwKOjhtzzfZsDfBSXZC0uoU1AyRDe0J3Vw/xHKGzIyVLItomTjvPYz+LSaJx99l/ribHr9SraO+p&#10;nJVVAU+SQFjfKFwxuMYBDzaze3kZmfm0c9MwsQXAEzhLJcUlrDqOQ2+Z5C3kGW6GHM49mPE1coEL&#10;LMwRKbtRgqXGSZ22jcOlV030TUyu8Z51jrbQdDMccOuWk/MYbmnyS6Ak62c3rTN1inB68zTu0A5s&#10;y9b89vKKs8Qj1h1q+8WSdvtYDod0+1xmQwTN0aHOmu9UKUblMXPgbmu4xek+bFMuexLL3LhKd74U&#10;69yGXd4I7mUOYoj5JrdP3JYx98jUaoYEzmsoMnR2YXS2hWDcqLc3diQZDbsCoHJeQhWNKcv0eqPZ&#10;39YqOSkppS4sQE+lXE19gj1Kbxuq4fwKToE01pQLAvEJs8LO4ocUNjLLJ5RA+x5yf4QzHNbGOYvf&#10;iOMRFwRgCW+HKxgbc25TE98lU2bRk1eVbK4GWIzOCJ6sAgZpc8/hhXgHslj+AD1JXCIvIW6gNIXF&#10;4zaHEwNM2xqfoPw6Q3iAVb187dLV65cvX714o/5aT18XVHAQKnmgaUY1D+kmS4HmGtfY2dkBH5Iq&#10;jhT3aenWQEGxWlm4xKZQcPNycwCuMfGayBBPSxmIGe0iUvZjRCxlsIyMNIAoGMGWBQXpUuI8baV5&#10;gdXQuMRZMoo1PTkVch6ZhFA5KVAghoBSlszXcHt3T11zx5X69iv1bZfrWi/daL1U1361ru1K3VhH&#10;3/zQmJd2m4FR6TO0d7W1UIBGZ30RUWoV6kDn6WudGN//6j5uWElJyZ4772Qz0Ha0fcctO2+9lcWN&#10;yh/NVcCI5Fcw32iODXOnfRNMVMrJKfF56LrKRYoJ5mlJSVp7x2WmflPbmhqbpvDD2AVyTVJaEBrf&#10;H/z+R+DYgFHaJDC6IIIk49Sy3nr7bdRiGC5u7sOQEMPc7Eq17FyNUYq6mDrdG7MUGkkkk8Meseqx&#10;7AAVV2t/lhLUzTBYtslVJlWhN96KxaNufbtg0u1tlpU7qAvlHAonmJx/AfEwkJiZtWZa+HM3Ip4/&#10;YTFdunQlLCkJ7SfXe2hvrbOU+AqNShIulrie9fboSEprLVYkkme0CN1GK9aug8bE5O1lfaAZBkIB&#10;K2JXrOIjk4ThIjrDSx0/frzhWuNALzXALtrzezr7u9o6muqv9nQ10t3W1NjS2NR+o+Ha9bordRcv&#10;nzl2/PL587SbXzx75vzpU3x/9uSJE0cOnzhy6PjhQxfPnr1y/vypw4dPnTl58NBbl/gtOhWvv375&#10;9OmLZ06dOX/2/IXzly9evH7xwpULF86cPX3txsWLl84CH3OM5obmrrZWpsQO99OO2UXLM2hza0vd&#10;4EA7SkUwZYf6u6EgDg10TyJNODZ//RpqZE3rN67NL862i7JM1fJWjT2X8LQaYtn23Kp/+5efTk96&#10;0JUvLS6anh3PzE4lciCy53lokRiVnSBN9Tyzeq5FJhZ36z0Vq+Kf2P/O4nKGp44fR6TcFVd4VKSV&#10;uBa+2tO3rMAaU/T0tEoUbWiK09xsWmqarD80dWlwaxh5S0MDAizUe3isYP3yX1bvgSGUll8wFe+j&#10;HrMEq8DK/Jafadnbktax3BpzbAhlHmQY0g+OByhDA5G1iYgTlUzwSt+s9fc430NBPhhPxAiSTb0t&#10;SGEmkhRKTBCLEE6t8S7UrWwsCd4Key4+oTu8iDBCEZxrhOZIrjzu8VeuXo8QKZUDOgywcSDEY5PT&#10;1LQ18GF8hNMVdOkiKnMYhjNQXJmGowzmRpKkppZwwsv7XuHBDKEQql2ghhIZZlO6FDxAe4qGUnEd&#10;clTaQcJCNV9DdJ4lL7Tm2jVrach45eWXmapJNRY+xJYdO0rLK8lgKMmqM8H0TNtaW44ePTJtVGYu&#10;TKKWaBVSbKAZMjnKw6KKA5QHQZSNTRJA3Yo8lTyGR2kdJCQPk1R1dZPJGJhukJLK3aWnm+yHtj8M&#10;BIgfI+YxJMBchUVFXDwGl5uDBDs/LcNej49nJwQyc9MvtvefRdNgkeqZSI+Ydar2wDMOdEGpFrIa&#10;EnncPI7V2NSC6siK6tW1azfQ/N54/eL4UG9m3GJaX2+AwknAdxl4LhKlUkh4hw4lUQ42Uzy6jEw6&#10;HZWUiLIYgt2elZkl7Uz68XEalPuTkuhwos0JsW2ALlBEAdemUsbLAejIx1QwWlwkG+Ml+Cc6Kfmn&#10;poBTZWSRwlKDY4UkprTIg3CA6aoW84r5RiLwS8uIGw2kyaKmkEWP2dTAGMqqPEUUIRdASDXLgfFp&#10;9HKJ+zo2OGRNJ5rpzAMHrMMq02a5ft3aa9eusQLhObMae3v7qfcAvnFF+w+8Bike5jGqS7fccgsa&#10;Pxs3bmbN1jc2AoRAhPb6ZzNzGD+9dPTQiXhPCKRx25aNPT3NrMf9+99891PvolJM7+jo6Di6OiOj&#10;Q2hiUan3ff5jHyGzs0UsE28DOn2tHe1MSOXeLc5qgp4GTltoj+9hyWp6h9GNTL5CZVkTXNEHS5B4&#10;xKR5jQYqLFucGakgayK6G/uhzm3Y7mrpp2HEpISty06KswpbLJaTGrHPxz3lGfBPwdMWPIpDrQEG&#10;Co8NnqHHTbUBoeqiDzG2ThyCDpowG5vxPep8IyI3KyY/akEx1WaVPgEAVeKxASh4U3V6kkiYzqQ/&#10;wJxRhvRWr18/ToyvKYcqUkFHghCZk5NJNs9SmZ6l2D9EnzYVS0CUK9euk6sSnUAzFDOCOQkIqAa9&#10;zJliPjrkhQDDjpOpvaTyWyw07Jqs3BwMRDJxTnoaNysnPx/NJYxTVk4O2liUxQOJ0Dc80jpcpDV6&#10;GCsq0TxEVifo/YCDjp5tR3NjPWXMwd6+tsaWjqaW9pamq5cvnDh+BJ2hK5evnDl56vKFc9fOn794&#10;/Mwrv3352qWLp068fejQgYMHX3/l5dePHDo/Px1CJeDOO25PT0NkdwYdEYNAGaIs6BLxCrwARhPu&#10;zcjQ0je/8b2QPynB5y3Jz+GPYAZnZuQgvUTRXqRbx1yHzQmBSuC2JcIG/BAy4J4MrxMzXmxvPTIf&#10;Cn7Hjxyih0VPB81FdUTKhdGbwrgUPeh4L98IBZehgV1NAVgMQ7rfnSILlsEhdri5LiR2+vrC2Ffn&#10;VhxRjbkp/vi0ooJARirHiPAYmKdkkk2OZcB3RoERiVw23Ug39MLMMXx6YSES8FLwZ68u+Bi1gvJQ&#10;wmR3S+LiTBinK50KQlbflM9D1FezojYrJYPZYrNoswWp/I9SzUdWnikjkooVlYbOO9pbsbYScMEB&#10;WQ++naKqLUuU3xZG5qBVrVq3fmxmfmJ2IZySBSBrK1iCtxhQqLvcQxsDITaEC4oNnpDXRIVz67at&#10;8FC09yKR51/Yyy0YGRjE7kr0hcFCcSDtkL7UXDuLtpiG9qIAxEQmbQ9NwzSDFvAFkiPJhQVF5ZVV&#10;4WjSseMnL1+4zGhfUpT1W7atWr0aL87l4E44OG2/4AEnTp0GMPExSgDUhEld6alYPhwPEv2kHw5H&#10;YnJdOuWfsTEJoUq7SoMtKNqxWyIwZdPSGZtFAYa8GJoGgSL7nK4nSHmwvg2gDYPpIsSye88dvf0D&#10;lJ0GBuELBLyTM2voipyeyvD7MsvKLrc0X+xrZwDztCxJHP1e8YwQI1LhjgWCMFNZMHl5eZCYuFSO&#10;HI6mJKVnbtt1Ozh9V0e/f6K/xDeb0dcPCjoO1al2nTclDc43lGhG4xBWMHGdzIOca3IMhZglJChZ&#10;3lS2ECtC9xFpe3rpWLM8BVX9RPdnBzEpZgbLjq1hqSETzrngxEjs0CNhGQnvXoxD0QUxKVReu7v7&#10;OE0eE7dUswQhfy4uIAqDFITGrjCUPSsTk8LT1F2U2II4fuy7tt7+acxYfNzQ1BjnMYssEPPn/Iw6&#10;G59dmIomoyFE3+Mouy+MQCUXxDkMD+++/U6EUAeHRmAsKwtdWEBC+4F7H4yE4RmkMnoOUIcGLNbK&#10;LbfddpVxA01NNWvWNzFCOyUdXS6yMTSPLl24WFle1t7aVFZaQldQ3Y2mFVUriooqEQxBROOlffuA&#10;ZNfUrEGJYOu6zWSmNEYZiGyAuKPJ0otgdDXyAO0MoVxOwMPyaweN81vXdqAEWaq+YtG4kcOxfF4R&#10;mTDmWNuMuXcHfun9rDXVyjT60K8MnjYEz1EQYgCAQAELm2XBlj8pzcpOsIPluRRGKDlTFdpBAYvk&#10;Ipbq6PDLYIKRHAQgOqqoDXG2oNe16RmOYhVnhYEWHPK2hie4MgDBCEciESZMQ1kPMTqa5jQpgJGi&#10;8Fus3xgFYzS5rV+QfcrwVCG+sMohGNFLin2WydF2SsSfiQGJpZM6qOSgiYg0dJV6UoB2H38IFDgp&#10;QoLG4oAkSnsHcw1TaVtNTYGrRljFaFs0+uiKqKykRYCpiZXlxWUMry3Mz6uqLK9kMG9ZeUkxIsVl&#10;LIiq8oqVlYwDLKssK4cDWr1iBWMDN2zYVFOzJjmJiSn0nkfAzAgBLJGQkLLJ72lONsve0cp7ewaw&#10;T4AhwAg4Y572GLK4ICKLQIOwiQSdWXZiGKxlUAaAOG2eZQ4J+CCcYkAJy5fdPTdtSuW+/F/ClDYw&#10;RgVp4nSdkOavq8XV5r7wiDgHyFAGZDmUyWFirlIUq8XYYjNsj6XNbad/gBYik3WzeS1OHUZr0BJ4&#10;h7a5riCl1Rpz4gQ63Ugluy/UnhSfqe3IxKTJ2lWiQmFlEuNbd+3G9SvXWltaEMQdRR0ZZIZ4DyIP&#10;J6AiqCHPnJNDzWz6jtjSVj7iTYBxODmcIquXb40g6hsnrLUGJU4OVylODI5IhDS1kbj1brC5q7Jp&#10;p7p8kfPWRRuT01VD3f2wtjZphNoPtUG0WXQOmitGvsPbOAodtpXAnBzIpotAZxWBhFqo22MAWWwR&#10;I+biunjgWtU5peW5BSXJ+UUrVzFdcdWeO+5eu3Y9UBt3GxCysrwKNeverl58nDFZ1fXJR14+Qjvw&#10;byGSRRmORn7DpqanC55dUXEpstKZWXlM/iILn5ggtJXuBUE3tDf8EAt0fGaWtyMtouhPrEqtDZnS&#10;GQbIeRbFWEiKclHEeVw9zwsKHblFdXV1cnKU7IsAnCoJN5WykGA0ibsxBHhyijhLtCkWRBwFKjIt&#10;HEw/DY7Q4+hu6+2lbwmxHnq16hsaaIUBaIaFyDWocMAukKIoN4d9lULfvo0onOUeYt0ZIUHWBeEE&#10;X0tsJE2wtDS08DQwGL1mXpCRlZyWkUQjZ2IEhUE4aUBtURKj9Mzs3Pzisoqs3IJAYqR7YLhnkHlw&#10;84S3wXBSQiIjcKj2ZCI3gJJrKCmakZuTXZhPCsYMyvScrJLyUgYYZ8CALi6oWlFZU0uLDsagJDc/&#10;B3vS3ddDpz+ZlqnWMvS6lGl4Bw+++a//8q8rq6sff+c7c9Ery8oC2tn7yl5keyCZ06X5wAP3b9++&#10;raSklJwG4UEWEs1SEH/I/hE1JnN++eXXzp+/xC06d/48EnDSep6effY/frP3xVe0x1zBxuD3WDcM&#10;UB6xoItD9cAUcS6Xj91yj6HKhoQbNr0MW5t9d/9a/tC+sN3h4GaHpLndwZ8t75zYH8SoBZakGLge&#10;w91iWLPLXZRyaYAzK96ZDxuXLHDG2ilkJDSAOea+7JQskr9ZknXFWJEk1DKv1juFv26QoQn52KZk&#10;cIBVg+2T8wNnsxFhYenMgwrjIbxIucD/nOCfpoCljgr+S4BjQ5KEW1unkgSvrIOCTidTmaSWZvUt&#10;fsrGFgZCrkXhEmzX2qwQL8CBEcpIl0LIjy6WPYlcNURd3LSpTcnQWtOlxq5id1UREC09BGbIsTRm&#10;1n7Cp8bPUbviHZnZHoeTk6oK2xs/x3qgWzsphYjMFdjkibkWoaZGf7KnqcbM5uZmvueOkXlJym92&#10;nqXCHSDQQ08L5U/3kKWAoSKQIBGLMXQH5ST032VPI06jHqfKilJNsEKglxuuEzDKu+RCLfOhGdZ8&#10;v7V5ERVJpERQLVUWnZVbXwbO/f99xJaos9QKJmx5xv7aqiRajeZfXQhi3/z/vFvs98uL2DyeDf7R&#10;m/JTm3gmDSrRmUT7t7hNt8AtfAGH5mtdj45bp+43rGrqwj5Tq0DvYpEdTqbCA+QvwU7VnoSCuDWl&#10;xXBpC6dcBcu9lTyTe0eqPLgfBYBqoJIHtZjLnoMxGvR3IlrY31v9xz3+GAneZv2ZRxNd2yjaGpc6&#10;B8KjwW5afPrgTHQOfMW4QLlikkVaUgYZ3WD/SEdbNzjfQN9IW2s3wUZhXmlSJA1yKNkyngxbz8Jj&#10;ObHtVJLBi6D97A/QTk7kT+AMu5QwxDjJ4GQ4YXXtUG3lbOlqxEi6cJlqBEuwfXy0c36uZXZmEMDc&#10;50eGYE53AqcfH01Lau5oxeto5DH/n5ulKnPxwoVLFy9QlEIVniOhc+A4gFwnuTha2obICBNyM98U&#10;JllQpdqw3888txCUa398AdqrZaVMhLly4zo9dr2DA5Q0qBZqFqUiSyR/KMsk4CNoHmfqGKp5SJFk&#10;0C7JLMrkVL4iDQBqScMapPsRVAxmZxi3V1xRnldchCR4em4u4TxaeBPo6YeT4hOi/aNMQpgdHp8Z&#10;HJ/uGRrrGRxtbu9m4MLFaw1X6xvR12ENYAXYnhTewMToz8zPQ9U0h15Nxp7mFxTTloRJAC0Hz6N2&#10;xbajX8jskIdaEoJyJaUFpWXF6Dm3tDC2tIHhGhKdm5mB68RC72hr3bN7F7g+nVNFBQUYUaxpQ30D&#10;aGQonGggoRg3JJRMojt6/BjNp+vWr/vEJz8BSsOvmLl19OgxqaK5kN+ZV7cH6BCWYoSZCtvYse3I&#10;k7YI6785EldrcTtBPsekMt3ydWvbvIv7/U0J3tggL7fWnftxf//fP1x+IhKQc3fLnecKZR2D2wJJ&#10;JTZOc9kNpuUFEJ9ssYhWyn8deckJgfFPFXvlfNTXw68pNluZSh/sNYXGJtUjfoE5QIt0Xf18geoo&#10;c3yxwkjM8VDRYUQShl2B87p1521333Pv3ffez+eu2+9Yt3ETLGSiFVaYMG/a51LT9H00hRoKEsFE&#10;0PgAFqI08Okzp1WFIVFzC7n5hflFJSgGytPQ+h5MyMzhZ8WMY6e3gaA3MSklJ6+grLJqzfoNGzdv&#10;pe0tgHIoWsgLS5MMO5pBNHdmmmr8/AJEWFq6WF/MmgCpQCiICwPI169maU6S06ElMzU9g7hWEb2I&#10;iKY5bQR6JSVWA7efeQDxWBj8EXdJI7eXvBrMPkBoDHOPAcx2VAsIwG34BlMFSsn9NNNrPtzUIhTm&#10;647LwQN/2fg6ECiaTqRvbWirG4ip3iG1iWiAoDSquP/WhiLvwe6yyr/FQc5V2BP8f1aRuZNl4y4v&#10;ZU/ZghZpGLi0R+VraZipQ0BDdOC2mnH+f9ekOefYh/uG63O7ABvtki/DomXKRMkTv81WoQu8Ypma&#10;6pZyGf9l/WsvoHvPwHguGKkapMPmZ8mzSQTZnSSB6pw3arLbqu6m3gz1HLNZhdVYxZSQkYyN4dnA&#10;ljQVGEJnvid2Q2K3RbJYttFUacMTCHs3NWghC2r4kHSWAjWb8ccRzU/oYrAeeAVIH3hM4vK83IKy&#10;onLvAuU+ZlQvRcIpGmvnC921557iwjJGpREIA/3nZhemp2WyBkAH0HFBNAtCKQsRigKLChlJpKbZ&#10;rbvYTfSj3X3vQw889NSTT33s9z/2xS988cv/48tf+auvfP/fvv+X//sv/+xP/+yPv/DHP/jeD/79&#10;R//+zX/97ie+/KUHPvoRmptaPb5ectdIKtrIUu4ATg/6E1OkKQfbjROnHoNd0ww9pJUZfzA9rd4u&#10;7DseXWKvAvClamE4iSSH/IjWM2hHupkmdDyJG5Ny2uQkT5zRJRQaUVjv6eslZ6VzFnyCzJpmcIa7&#10;NbUhg4sKyEjv4DD7jhEJpZUrLbPJJJ1l2kF8KEyxgaPydZa1A3gdTaR8JPl6QtrUFBgXYLtgXJ39&#10;g4w/ZQpP7+AIksI9Q6N8MzAyMTg6QYmnb3icf/YNoHg5AfTX1kJjL301g6jO0w5F/Q4tBiSGxydn&#10;GXPa0NTU3N7c3dc9gjw15UPvEq1OO269hc4bfFJWVgbdSEz+qKmppu3tyuUL/X09gJM//fGPfvnT&#10;n1BLPnP8xPjw8Jf//M9efXkv5DPuJIIFrPEVK6rh/hBY9PT1Y4uoQdx6260bNmwsLmHkURblIm4U&#10;Tp1ED5Uc71xfG1EMcTqxBz4cygE245++/Z1BOhbx3AyyEflNQ9qJAghP3MgAtyGlTyc6iubOOhdF&#10;osDzcHQUeTXjFNnscmUh7o8No9NUc95Qy930P9x7GtYvQMKcnEbMQmJRBiabqHCD7SoRHf5lXVeq&#10;3NBWiX4RASa7hVY+FOmj1ICX3nz99Zb6higiksIgLMcw5E4RNPNuffEIfoKUqXjF1GG5LNQDlCer&#10;VRBvBIVmcWHdjlu233PXCE0/MAtAexjxkBB8/weefnX/3pycrDVrV7M1kbUm5q2oqALwQxPFECQp&#10;sesGkc2QAE1NMTReVXv2Lb9SxIvcnIeMFRqPBHptFgP3Wc0N6HwMDDBIA4lZjUPWSChtdYFG8X6Y&#10;QqkM8YpE+T4WZWvCWJyagd3geAmtKvmgGwkpdEmwqINZlpFaKxVXMvgdO3fOL06PTeDFNO9iZjLx&#10;lZdPISN4/zt2zC1NMQnYRuoSlCwBW/AckGKhYKdW6VDwjz77NyeOXY1bijIkfMu6tQRRBJer1qws&#10;W1GMNtCcB3EBhH4gxTLflmkMwXkPVQdICqqtUE1xSQD7mUYBthUFRZ5pa0vb//qf/5uuFJ6O8hf5&#10;LjEJsHRSi7B14wJtiGMgKMTAPE8iMsJX602Oh1CrKTJLSBHFnzl6rPXajczFAOaTKv+c9ITQbggs&#10;JEYqtm4Fkh8YHIsyO1ClveUM3bFWFIsoouVqsbwYWsjNjCuHD5+R6KN82tHTN+sLd7e05CYE+s++&#10;FZ0eSVUTLkO7GVbuHYhbZFJpUXFVa1sXoFBKcY4/Ghzr6ZkfHqPZaJyhWqjoLqHx4Z8YRbBiFCeF&#10;/CIkJxatSzeNO+ANTMd7x+LG4kP3PPW+0fiEurbOssoVyGJA1u7rbIfCOo7qV38f0isUB1hKri1J&#10;SJoNpsQ9Yzi+9KU/h4SE00rNTP+DT38S5kb9pUuJVNoXZ3ELsAsSoozR4rW+ibFJwUM+D05OLHgT&#10;yqN7BUXxkJ/68HzN2nV33P/Arjvv+sY/fOP73/on0KqhsYl3vef9Tz/zobqmVgSPWV+UGYBZr1y8&#10;8M1v/kNCILB1w4YPvO+9X/j85+ifAYWYHB9FkZwHy1LHcNvEgcTk9ISWrnqWK4p8PFVMAY07YI7I&#10;OdIaR9zyxT/+k0ceftSoYjHvL0zB/LdpRlgmLWfOfpL2OxUNz/ykBpIMDZw9dOgr3/hWY+9gQ1df&#10;FiqRGanE96jiMTOwG3FhfxAgDVq+RBVV2GLCTXBkeqm4et23v//TybHpG2cudp96MXewqaKta3pm&#10;cSw1o3dldd3sHCaRtl5SL9SuSM5Mf2JRs+/i4gqKC4E/oLnl5uRQykL5gzmzeihkMurg98GVwNJo&#10;HJdiFKTwmJ3BLK84qOSgg/TP3nPP3TBENK5eJlGsE5E+BJZoMDoQ39/+7ddPn7qUQKkpGpWsg98P&#10;xU6iTbA5pBMhzWUt5CU069D/lT9g+7N54PKgDp2Zno55wSxIPE2NsczDxlDDXJ2lYs0Kws28+6kn&#10;Xnj+Nxhg2LwUwy5durSuZl1ZUdnhw4fwrNgr2CLo9sOVJ2ZdUV2Tl1989NjJiqoV/uRIU1srZG6C&#10;TRgTJNmXLp6pqam8cP7Mnj23P/rIYw31LdevN2zavBU97IvnzuVnph0/9Lbvc5/+GEuPC7BoVPQm&#10;omN6VrFYINAkCjKhanVWHOTyG5kP+3B0IIsY3M5RKo9zUuhkXesuf7fMXVPN3Z+5EhHOxsVrjt7j&#10;3tOVea0+I6FiWUzMriOeGQ4TO7oBz65ViF+RQTs9XdXHrR2dB1B3o47gRDM2FeNZBmawv1rdrdcE&#10;d4WZcRJkAlvsrS3y11+SMpMPFpSWQPWgsKuKh0fqbRyvrKIUWBMeJL0Lpv2eyAQM7htaP4ahK4PD&#10;3cJTd4CFTD8P26jYVmYne0HnLYiTBsMVgKZbp7FOYRKi9HTBM17E2AnT6FyTSi5XyRvylT9Bykj1&#10;bWtzsfyDzEKtRmwAYgrMJerwaB0h9JuRBVZegmQImABSsgADeYWFGPasvHzWdgKtc2lphYVVMzO+&#10;02euoYWal58KN5jlaCcZS0StlC4RFi6TzuAf/uBZejCIv2noZSRXdm4uzhKDlZaRBjpIvVot7qYv&#10;KR+M3VeKZQLa9qSt0KZstLOrG4cdiSZycURnBw4cNOhG40i0YAil5phaH0/0T+84ESgvk2ylSvXx&#10;it+0nBTluyKlGv1iyZmns70dzdZEG1RBxuR6SzWCOt6fXlAQB1uJSWiAqaZPanirYa0OcMW7gv9I&#10;LUMMGImyA0YszocDElBgX9D3yTBAVKsmu1oCMDSUUwv8hAxIpDLpQ+cqf3QEetoilWh/OCROFyi/&#10;x8cUBxwncQ9WwHpLZ1X1w8M712GXYlAB7wWXKr5kVU1WcekYA4EmJiMymjAQ1NCkcM3rQcJLMzg0&#10;OsqYNwaQOlQcQ4bLuX3PHniebEyKeK/uewUYbgADZFwG1b3iPAQSjtFDqqdgywpOqj7a+eDasc08&#10;QcDYwuIS0uvS8gpirFNHj2DyuBXl1dWr165D3pR0mZgah8UeJto5cOBAd0cHyBwQzZuvHeiDg68J&#10;OgNOGU8jkWD4ieU8wjDnjJw0RmWrSqoJAvP0jdI2z4iaDes3/MkX/xQ1EF6C+pEKU5Ks0pLgejWA&#10;XbiZmijMyCzeuH6dSIXGTLQ+6DD0RCLpeSWL/sSz56+ReyFYRh0tkhhKTUshFeA6pZw90K/OIVT4&#10;SEQA0JNTEb4KJ6U9/M7HJ/AvNPz3NyfPjkV6B8AShr1xA9EodX9eC6RE8VXzdvxI+DB6l1Yn+GaS&#10;hWWsAykE654TVr4PHQZ0YQ6hUqQSEvD0vB4xTFpj+QmmiCWIWk7fwCC7/tOf+gR6bhLkNlKlUXNi&#10;mC/fY0YQxaitWT08NCpdFQ3VzsZho3lWWlqSm52jSrC6C6UNaCdAkXGau8WjJEdzcwbAwRoam+CA&#10;i8gD6GJkS24oi8/xhLkNcMSRaKNplyF+1BGA09k89CGhpMdcESgPTJMDflu7Zs2dd95F9Q5G7VNP&#10;PYk34mDrN23adeuujvZOaCNsarYkJSXW2LFjx+CQDA4OYw9xwKy5K1eusIvh7rguOivku946GPrg&#10;JpZT3/QHN7E4mellLNjlMc7luA+jqMW+wXy4vjP7G9tU5odc0hP7Y4P+Xc7k/tJhea4AymaUWI49&#10;BlcptVP0ULtgvxF3sF+4Bn4lr2YsH7xljMathT7Dxcj7MTtSaUisc4gzBOBRGi56hT6p9fDc1MnD&#10;UM+EIILKfLrL51dA0kroRBulwc2P1cNIQN7AuOMP8IFU2Oh2A7kCgmNByGApjqVwqDyKNeeWnWtv&#10;UmFGP2F5qESlmdzqVBDBHJdEjYej8Vvui1p1bJ68kCvGNvviR4ZFTXFdKPyxEjYx4ElQ9HLuILua&#10;gM6qmjN012t4O/gb/1DtHoKopsIwYwq8iZ9wfFVZljzsBpoBWXnK+GLkdvFm3KKwW27Ed7t/kFAk&#10;fWRxAFRfS0oQf5xA1h7MDVIPHWdgEeRevIqNQPcCNpxLV6FbEZzeiq9qXA8R9+n9yeRu37P71lt3&#10;cLeRhhQJGCfkh5c/T+6myA5uk41v4Xs3Qk2picU9N+Emh2NxxmzUGBCn8ob1+lA4gZnpaAmGFAn4&#10;cvCc+7DQxOWX1pKswEj99Jh493sbyObgLFuNUt+4icip8cWKplYFEHnW2vU1d9EaxewlbsyOgwcM&#10;3HalFJ2znSTH56VYQ95CM9NZ2AKYxUbAsdBvgVM3M4QDgklKhZtHLV6PbRlJIEo/1C6O47IvXEus&#10;0wG38pC67lQl0up0lysUW0EYD8JAhVjcbNdroKujQhiCJxa1AlB7qYdKDO9GeGQc1FgMiu/GD919&#10;9920Vf7m179iXhrcBTWUW0sqkwJZ2nzPChWIB8S06KHywdh7ZCkoP1Bx5w4QI336U59mJibahPRm&#10;0mqi3BzqMC0zkxPdXZ107w4MMGGQnoVOChGA32ze3o52QWfIOizFTSAdn5z+rvc+876nn4EBlgke&#10;nZiUGAxfu3xVoqIoDGhuG+NTJcHFHuLa2frQoAk31Kwq2G0BKTlyC1YDdwn0DPlklEMJPlyjhmBa&#10;hPUAWgHoMOUzs/QyMKWRodoz45OcKzB3UjgxL4tZnwVV1SiN1KxctWrrtm1333vfbbt38z0/wr4z&#10;7qamtrZ29eqm+rp9L7145M03jx86dPiNN996/fXDb755zL4/8ubbfNZfvV6Yk/vM0+9JDMQfPPDq&#10;oTcPNDCv9+zJS2dPNddfa6q71tpQ13j9ynBf97BUVbkzTdw3FUdR6+esZueEt49PoI7RD143OjY0&#10;AkF3GiMxPjEbCKH5Hu0fQMqIAbBxdTeajx07098PLDKNeOfjT76LMTEQK0hYWVePPfIoi+OtNw/S&#10;R8JUgr0vvYTjQ3F7aGCorLQiMwtyHNSQcnLEcxcucbvuuve+s+fPHzl2VKNpx8fxvtZa52vv7PL9&#10;yR/9gUyrUVHNLXiZWHv85ElVxZe8jF+g8G3DQgSOOR8joVxLgNilpvRw08foh651Q0vWevdcfd+G&#10;UKnhjiXt3BWvcpibFrNREWQdWN/GuVQGFCerym8VnxLt8rA5tKF8MiOSnSe7hMiLNBZsYC0qDmp/&#10;C8o3i/AqGxOzpc1P/oQ6rHAqBRG8J+xqEcyN7+ssLL+TbMWyK1Vo7fVU1tak5mRPwehWjylwRRwt&#10;yBs3bnCqvWY7xHVyNX6VIEQ9Fy8Z2x6zjNYS6LIvt+nNG2qUMt27gA/Gp5JokFWVRIUDD0VWFTfm&#10;0kFDoYja/WwYdrtZToUJAuUR6/UjNSbRbmyLiwxcNgCfhK8QJ/SreCm3c5kaQjM0kltYKCyLtlNQ&#10;vvH5S5caOtsH1m9Ym5bGPESnNRAjdtlRsF9igBItTk16/vEfvpuemkdXH9sUID8vN08b1FRomVmE&#10;vWVtcynAPpkZaXidUCKNPgygBN/U0BozpuJo0fxA55xWHfKmoVBV1Yry8tLt27ZeuHCenWOPm1xW&#10;LgK/bpmxkWLkMnQPDVyQ9ce481vBjOYeeC5tzc3jQ8MJyndUqlLJV8V0hN0TM4uL4AIDfCMbrlxT&#10;z91SDvtw/9CANIuu+LnuHncE4Xc/jhbEHDVxDxP2EuI8s30d/tlJSWugNcfkAmh76AoylSq/iKI1&#10;KzQhNUq1JuSLnxwaIQYBcdYAXLGiveA8sMns+IoGFKjKgagpUjR+smVm2cIISUnjc3xCyAnN8GND&#10;Q8MD/SRlrLTxSURyQRXlUoh+RMqwtqeYws3S0sMPP0idnn9SAH/9wBuUyghoRchhs4SCNIIEkVuU&#10;2jInI8lU3VaVdNQ4IdiGaInenUAQPmBmVnZpZSWiBFevXDn69lsodVPRo9Z4x133UPvnFinMsrIQ&#10;17J370vvfOQdCHa01F2XegIWYx6Ujx4Mtq0bnx6XkpEeiuALAunZGQRGgHhwVchuNRl5YiI/Nx9x&#10;EPR7Tp08debU6aNHDx848FpjY8PJkyfgBRBEv/7663QRNVv5+/z58zghxBX9qLZrFJEXsVvcGhGO&#10;zwOonvDyb1+oKi+XAt70pJTomALn86WjKZ2ZwVbXtFTVCKYQkJuahWMed+/9D/m8/gmqJvXnc3zz&#10;aaPjTNyIFpdEamv9mdmUThFEgOQ2MgDjbRB/gw8kGoMWMYVlB+OmAsSzmZjo7+1jhg68uInZ2ez8&#10;fPFg7cNRgnnYcNxZY6AU7HPW8+TIAM4DtIHaKejuMEKhiMD19CBO2FTfwMXSX1pWXEI0dPrk8YsM&#10;Jpgi2QKIHSPc43uE4QA2hwf7yYY5B6ISjbWbnCSSw5+gsU1GDzOc6IPAV/r1Ij55cPiAJCwDkZNE&#10;rZyvr6sHBm9taQXZQy+YOgJUQNr+Xt33KiMIwP0QowYkJEnlOm697TZuHXkV9YH07Nyf//JXFEmz&#10;s/MYnFxRVcnw7LqGG2CavAMMRo4AsfDM2XNsWHqeMDLnz501kpsWW4zSwh1RC9iUZBsc18hR2pzR&#10;dPGS80DOtro4aJkXpF/ph/Yn+stY7mg/d3vbarDOb7mQyr2B+4htAsXa7pD6xHuTpEuASXPqQupO&#10;1CRepC6m2ZO01/IMKIuhqTk+PsJ4BwRfm1ubRZumQYSNjY2O85JWu4GlglntnVXAFqVVXguzDofG&#10;qXNy7SK1wjv3x1NUEErnIkFYBtHE9evXWXu/PIeMm40dM8vlXKcjfstd8jO2MG9OoKc5HrEcgjez&#10;qNdYXgYnGinDag/CPXBp2COznC7ovum0ZB9iH8u/it05uScRfY0mq0xESZvNRRWEIivN5VBrJOID&#10;arA7bcMmFqS7SoAJgZuZ2eAiklOGoGZn6EA3y36U9PBDti75kynEu5yWdk6wI4UxOHuIQyQ9aMdh&#10;CxRFikBOHEFHt4fiNZG/pi5ip41fAb2GMjoXDH0Kp043VFpKUlZm2lf++i8fuP8epBXB4TlzNifs&#10;UjIAMj3DE5YXoQX1hjXpfjpucSyzubk6/8s3ZtuVPDvWlvuXq1ya2FZM1ICgwZr2tAb4sbsD/3XB&#10;u+Vq69Ldxdh/1VkcCFA0BZl0W0UtM4onpDDFhndLWdrtGkngyDU6oVisYOGCbqj9FLCvuKAQ0RR+&#10;dPH8ue9+59vPP/fc3hd+i7QyHYiiBZoGNlcS85fLeg0uQbHTtkyfsIZvQAh8gUhyKk3zLGuTDrEs&#10;ySItZbXLp2GtBE4nywkvaF2beIwGv2I+jAAiRE6jtE1EhyycA3G7SJ3lSOfmjhw7UlZeyqQ822OA&#10;1UZb0GTpqKY7I7BN/kpiMTRKB2BKaiYBMlNZ2gicpXozxA1G/5rtzZplrRBTE7Ig2RIJS5uYijdt&#10;bdQzgOcQsIIBzkLOSEuh04/VCQRPvRbGpCgqxLjxcSg+X77GmKsp2HfwRfMLCxMiiQwDYGQU8iLH&#10;jp9gHlgjA7FsKDULmAhDMabJghE+8kzZcwSIqAVMz1EWimMdMqBEQ6XRSuCIIlbRJ0v4p4qs7Vkq&#10;2byb0lzARhQCKHsSH2G5cM/ca2Ss87KzmQvHHmVwDUaMTlQ0DKLEm4ZdosxBkYzAgugMwbVQvA+6&#10;JDQynkZOZnoy3L5ggB7URapERNOgCNPTSeGEnMyM3MwMDBMqDngjamq0GFMXYCACvkF4cmK4srqa&#10;rOu222+/5bZdW2/ZUVxWHo4mQ2FKjCTjZNHPW716HX3ABQXF2AaedVcnUvtTX/3618DB6N+CAV9f&#10;1/D88y9guYW+zMzB0YZEAHGOBuS01PS9e1/p60OU4PDRYydu2Xnb+z/4IUKlTVu2bt2+rbyigqG5&#10;lAD+5m/+lsIAWCudXL7P/+EnnIkxiXqZzxt1NN1fxtBr+QpOEBeOjSE40raHi6/dNy4ZcnvyJoCm&#10;uP6/6OTzvVSb7MPF8saZ0d9YWT6mq2ZmDikYbRxnkY04q+MKJRdvaqGirHzL5i1r1yCtu2Hzxk1b&#10;t2y+7bade27ffRfw8F17gG527brtrrsQr7vjiSeffPd73/O+D3ygpKy0pa2NnibeQXqONh0Okyet&#10;dYOhdCApw5k+qSGHypa4Ul8ceU80I0N5eCjEfmAp7LztVlXezZApOrYimYNclGBZFsfNkEeStgdk&#10;MBIDlaz4IataiZe15rPviY9io7fYJ9YdpZQoECCwAoMmVuLlxrJxJTeJaNncWCMfL89e451ZBfbm&#10;6s/VuwjV0XEFJxpJSQC+brXgxtGRMTJlLDvC2IhZET0fOXSaKb2ralYQkWuSiwwlBA2F0vZkyV81&#10;IFEs0VDgt88foFSkfMMzh3Qd7Qw8SNkpo5LmF+WUlOazOeDWEXYh/w52hYfHeMEKcoRpvDEGkq2o&#10;vUo+zeOwweH4AmwV1mvVymrG17a2tQI8EVVZ04+N1TCTehMs45J1WMtboOCavKiyRmQdYFGotzSW&#10;93ANoCiaUpWWn4dYmKL1Jcl0Lwc3sYhqGYqSO+GEOKJE6hjmBw84GMf1iDRP69/YGFSW2X7lPSRA&#10;PBmNAfV5mAkz6fWuXbexsbGFIjDKwX54LzDBJgBhZqE8UM8jWcawkaAz4tkkg9RraZrZzhEog4Gw&#10;garfhq3bQ9FkBG0uXb4y3NpO/AWxh2nTaRkZ0K+hBnGr0Ls0RNpdqNwJls+YOEsPPvggkAsbJ5oR&#10;efnVt6YpkY8ycH2We0UDgSiCzGPWgpe4EaULuUMxi7QZtVaXPITt3AXMKOTMihXVK2trL1+6fPDA&#10;G3SoQY/MzM674667YTWSn7voBHCV2/b6668RAhLhUjaASKmc29wtGxrYGcVZ/g05n2ZPkj+GpMK1&#10;4fGqIIRuaUZGIWkjfXMMck4IDg8OgSkTWHPb6MJRq1tSBOyxqLCQEFCqTtJgHiRmKi8rXeB++uAD&#10;wVlghhxyNU6UdvG11/fTsgm3kyiMG93T1w2/JbegIA2CQ2KY6Tj4cgCLrOzclIxsHu5d9z9I6+kk&#10;7TeddRmemWBXr3pQ09J6wonnWlrI8FlySMOxehIpvQZDKiTSPh5OgFAA1AsXS0wACRogwZqamZMN&#10;E0HkeOSrh4fImejGgDlODYy0jbE39XU3UHCnVpOVFpmeYtw72jkqryogNQ4hh1OupiHfES4TNBse&#10;Mxt85cqVQJRUcIEo4Y/xQfpIyYch4vDNqCJjPdj4oJTNLS2j42O1q9ekZ2ZGANalykO2w9DRFMb4&#10;kA4ysZRAGPkMolU8FvOWeBwsA8wjSUgyxKbkxDWr16CQtGP7Le96/InnfvVcQUERSn2333GHvEhe&#10;HmFIaUXV0+9/hs4CIDVyNk5mRXXV1m2b30ZF7PRJ0gxkeEDtNm3aevzYcVYm44WkY+LiWxce28SR&#10;ONdYKiN6M/Q2MxSL0J2nMfNn3+qFsSjQsDsHWbio0P3KxY/83LESFNnBjk8I2z/dH8bie/f3Qh6s&#10;+uPen++IK7in733vez/60Y++//3vf/K9733nI48++I4H7rv/3jvvunPT+rW1tSvXr1+7YcO6tetW&#10;V1ZXIFq3onZV2Qo4yDUf+thHv/29f/29j/8+LD4lNHZyOhlF3DRlqcJM3Ipb4uFhjkmvTEte52KQ&#10;BmiSeAl8UuHg2bCHrTCueTagggbgS+vFkZKNJKbaqBswQ/GamUXSclCvOEqA01hbN9dFXoIkQ3Us&#10;u9miJChY5E/lpGJZn+uDVaCLdba3tfZzfbrGXSOGqUsWd2ECSKb8rHRE6Y84Y+qPkX4E/AY/J2Dx&#10;6Wx3Z6cFz7jUKQhososSEyATdV21lp9armalFApsWhKFBYVO7UO5ndQrlL2RNrAhGVnIdKm33zr4&#10;/PPPvfzyi3y++sre117d99ILv33x+ef379t36OBbL/zm+QOvHjh3+mwPTXmTE3wSMGO052YmKATA&#10;+5oYp9diwJ4585PoSYqnDM0jUztUrFJzM/m2gGm5UsgpuoVnMf///eGybSvqG/ZhY0mtOGMdHPat&#10;m5tAeGSLgWhVrIdY3mM7YTnLcXSJ//yIgQJxPrY2OTMeSpLby8uMTF2RgRGX2YTuPN0J3AzFXOnI&#10;Th4KsnJE4oQUqGhT02ha5JQUU9tXCivXpeWgHiADs7W5jCzOVWtnLSd3lrfqh/SUjE4BeOFtQjSX&#10;QMQHLzDNPNfmY1CdLSqOrSVmeaGAaCdYYjLVKpNp26obwE5f04msmqZIHzjd9rD+jNIL/Z5TMwvR&#10;aLp0EnwBDgpjCfB+yUuvqHdhRgIgdDDR/jnWPwzMhpAmMTlSPYA5ebm57BcknwGOWIqkCmKGxnnI&#10;fhDhxHZDLuWZoK6p+RPiMErkraenMy0zhRIbKj3A0IkG9AFhME9+aHo0OTcjJSeruGpFVl5haUWF&#10;etID8ZHkaHZ+7oqaasqmsKXNLIgnQ5LHw8cZA/xi+l1AAC/m6rXr1NYw2dk5uTW1q9etX7+ypqaq&#10;ZiVGZuXa1bUb1q3GBm3euGrtmkrGSq9dvXbTxtLqqjIGy1eWk8oQJWhY2dJiNCEEQMM8i8G+XpRK&#10;ujvb0QrJz822ac8+UGs+SX8CCUxSpcmU/zAxASTcRyWXR00hGs+BC4etBFsE/0YZHxSU9IIHSZAL&#10;bYeaCngbXrm3F4J3H98zEQ4EnIdHekpqLgEenJLCtcXM7AyKcMjwQhelkgiOwAlwJ4HWIAfyeMsq&#10;yhkC9ItfPbuqthZotaSy6vF3PXHbzl1kaPX1jTZmqZHBgGfPnO3r6a9ZVXPjRt2Wrds/8alP0wp7&#10;4I03ACDfPnyEnkQADIZxtLW2kraBS12vq1MjpPMWytZtD/HQoDdYOK8t5ryCa/CxsvOyOzFagMyf&#10;Q5ucj4lBNNaqFvMi+vnNmqpb2RyOLcoZW77x37ZxbFfbT80lxrA+znjL5s27br2VHUt3Undba29X&#10;Z1tDE1Jm7U2NOGruNTNOB4cH6cVD51XxvzB+H7gJ8UhxRdkXv/TnTLl2iZ32naPNGdYh3TDL0I0r&#10;oQ1s7ZBiiUARcQUtnhymgud66dJlo645ROsmeGGNQ9b9IzK0jLasAv6AW4hVI2zB9HMU9WfNTotB&#10;PENZTwpDJPja2gJJZAq4YhF45G5kDNSfKbqWCSdLQVWORzwVE0ZWSsSzkUVT6sA7xP7AEiZzZM5L&#10;qamQk6IuouTAJPvZ5BwSAjh+iKOgu0jApRESdhUWjYh7ZVihXqurW1xCeJE0y+4cSQZ3UgmcauB0&#10;S9D0NzHONyrUYwYmRglaSb+GBgbB8blliNKAgyuszcnhn0TWSommJvvZimySyTHAFoZesiFxPySL&#10;XAxYAZQNzKo4FSKexhaIczGWA7kSfswvuQr5/+t7YrGR/tS8iAOEYwFP7Ge6/TFCgH6jFWClZnsy&#10;/5fz+b+OIKU7To3UiIIE2smsHwEv1uuPj1aYYvmZS/dZD4quFALYXF0rirp9ZPUblQdPHD2GogCy&#10;GGtqaz//2c/+wac+yYhJlf1QRTfOmNAIo+2YE9EWVkptN2MZArfTZpFQtmF62NgEzfmkHZrSbrVV&#10;8RkEY/6n/16+HxZp6v66BglK/qxYxVjC3DTiSlCbIw0ZdV4KmFKp0IKTStjw8ER2XqFniqSW/cW8&#10;dsBZfBT+LCGSnpuZX5KelR+MpjK6rrOrl7UG/Ql9azYiJR+xyJgFxFwO5jfOTaNWxV6RQlpSlIyK&#10;33JAA7n1IIn1WX0qYiUEZueZUzbDCtYGkWQOIkaeYEoiGs5LoQAtMpmIaqckrapdVSSpj/JsyNAs&#10;S88SieDk9CRJPdNqWGOk2sRVVMxRbBMyvjCfngFBMr+8vJz7TwcSuYviTG570B9OSeIr3aCjiIei&#10;25yYQGQ3gtyh0eDYxlSFhgcHbIAp/GOM0+wSFbbpKTGg0YpmKuDMTH9PV2t7S2tHq7SwWpvqGhuu&#10;19+4fP3KpauXTp89fena5Wt11w8fP/q9f//hgTcOtrR2kp9CtCb1pBGOchTefGiEqsM0VFlCDXJs&#10;kDvNSEhJBnYL02OVlsauV4gK91m1FTFvQeBpAIXhlJaeTB/g3OIM47aR7IJpmJBIP9lU/0APPado&#10;Tm2/5RYyJ1g/rIjWJpgdiUePn2ByS1d3d1FlJUschO2lva8cOXKUQaMUbnmOGUwXzc7Z+/I+Jv1U&#10;r6iGO7pr1y4IFrwJhV7L1JcoXccozmbcrCowO8toW21yG0dhG4Mgh8Wqr/IvxnpSnGNi92YO3H6O&#10;BeP/mclY7cF98kOQdYGkjO9GSlLzLKY4p9gmdtZDJ6Xj2oSf/zSauDmKOZcvXvrev33vm9/85vO/&#10;ef7nP/v5D37w/V/+8mevvLyXtNVCcy9mDvIJKw14B8kjti63lx3HmE3p4IaCrCFRHiCqmWO0mot0&#10;bSXBZ0ROggIk8+Aegrvxd9QiAEk1ZcvCQq5CY5CpwDIAkTSCeHZZZFlqKFbfA/XmNNiTcmk2WCKW&#10;IBq/QPJhTMMTeCsMxyhzAtZvWk9roaUSKJNneH7MrLr0Uq7AUBGZF90se0jy+IL+LIpQnCDfKRE2&#10;61SywMJiC/qLFmgCJcSHYAw/MjevkKwP7Y1nPvT+7bdu4vIYa0ajA5AU7CLYErDwzBkqJAfrx5ii&#10;ilC7uoYQTNKi5qoVfJiCDv6Pu83ml+YYAjti7HNu6tcEaLMHzcivQU4YQKasqjJXUlrGmxC9Qq1D&#10;cOQ4t9TUVBoLxJL3KgxSpcE+THhGl+0+HUOPCAIvbPfCsEkJ/GmR6uGqld9SQ1dzxHda/ULMCTWx&#10;Qoxm+Tpb7dyRkFJXEF7+iN23m3w25yXcGrUwTHtIzp5wgU3P0eL9wxMTwBqEBbI1RAUWfWAUVVri&#10;crA7LkeJrXdpbsJmVyAjudGY3wAUuX7tOgEq54v/yszJQUwfUHVkYqx/aBDaNCaMlWxpSYySzj81&#10;x8wWxnI0qQueGPPs2Lb1wx98ZseOHcStTOtG3onAGX6AJCSQQo2n9ymBxihSS3IUPlkDfKUZDY+F&#10;qJH2hvgI6pzTfD81MWDuId1pZgELn4BKtcDZGd4fWgvs2v6OrhSEVNMzaSEkwcsvLi2sqAqmpZeU&#10;lm/cuKmoqAShVZ5+akbWAtV4Y9yIizUz09XdycIHXqOEI/Ep6knMJKXLSogsXUlLRDQioSD2Q2kX&#10;yiXvbt0q8Ou4UaST4n5agMXNIS0gP4Ozk5Odxbg1MoG05BQqh73tnXRfXL1w6c0DB+vrmhQY+INd&#10;Xb3Am4ABAGaagemN625uxciFk8LTnrnJWRCLGdISBkMUFRdBsUZtDCGfjt6+EexYJMKnNHJSkrPz&#10;crGb1+punD5z5uq1qxSQkIKNRhIpXy3MTQ/2dQMPpqVEc7IySJDWr1vPQ6+rb4Q0QTPN5SuXqXdA&#10;rGhqbmpqQSmtpbGlYXBoAEX67r6uX/zq5//4z99CSA38ZnRioptYm+mlkB4QZRifIDQjvRifnG5q&#10;aSWe44kQtiGBAyFblEhj7rj2OtaIbpopqKtAN8+4HAbxBVnb4JCEj+R/JAbcWcL3N954k2m8PPmW&#10;1taf/eLnn/3CZ5kAsXbT2kA40NnT9cmPfnT//tfYPPfff9/Bt97EY33ow8/09HS88upe0DY0eDAl&#10;kCbQpVhRVpKbmdbX1VFSWDg2PHTj6jUMnBSziPzVTBcgdoBg5mV2Oj0ZNmmF1Y+PofRNqx1xFl0U&#10;GLYZ9hqbV7Qj9r6GKmjvOKSIcF4IjXiuNvOL7SqsaI5AhgvWkAoLtaS/BolWkgoa7CN8yZkW/klQ&#10;xqhNKXuyLxkAPasZo6b+m5qcUsDgI/j76Rn5+ZTRuLGpvCcwBXrbIV8w0R9GdTI9nIw0UoSH4WX6&#10;LCNdUTMl+ZrraGlGEJQ9R80UBFruhu4BY9SCfcEIwJAw3Yl9NsQYDZiXqcnh9FQCGSYrKB61tKW4&#10;oGBJCKyHBgW6OhjoboGgGlM4MbbNzAzgKVUKM9vcAxtNxMQquofZ+SaIKjckIaxQAubPDQAHFyHj&#10;EOgG9oTnEM/YowUBLdvMqZoLNOk1XlG9CpycgMSYxROxBaVWcz0SKfSw94CbgQh4NjxcDkFIAb7h&#10;WcT/JSBZRcSUmVkY709ChWnJvzC+0DvjmR2fnRwaJQQynsISWDNRNk5UxWkOwDQarrqyopw3RoHB&#10;JOyQkCD90rS4IDA5E6hU+OBZU3VguBnlnWkyelwaST2xGOxY5p+dv3ge6+C6uEwNDMGrVM3/JD4P&#10;IadPEw98JJloQkIWiSbAqRghlypPI14ZaZDMos2TAysAN+bK/YgBJMSHVZ+S+qlORdkhNxwdBzI8&#10;mXbK3AgnLE1TmZY3U4IrCTVHOTHeAfuQwJZWBn4hFewY7UWidnRtmDqNrVctby1RDSEUtZFCXdiP&#10;PgpDZchvONLsHAaV01gM+RdJEBEhZsEj7Mi6k2Iez1D0Z1XhEPGT36SqqvkV2gewZEJqsubWQ3e5&#10;3NA4SZlhdmoRIJAmq4AX8iAgDaEf3Fm+itxC3KAJDmKpGKrs5NrjSFtuWV1Tnp/DdgEAQbIWsbKF&#10;RaTf+WV4ai4OedTRBe/ofNzEon+K0Rye0PS8b2LWO+MJzMWHYMrD1KIUTyahzmBphixGMMfTY8R1&#10;i7MTASYKMrB1dkrEEpoKQoncoPme7ujiQg6TCumgjPMCSwD+zEyOY0lPnDjW1dY8OtA7DGt5cJgi&#10;nMZDUM1dQHqDRRI/PKKRaIzcTqZZLRDEOUu5dWwcBNIZCs0BoxZCWjk7R++ONdPAJ4wE4sLUn7As&#10;cNK5q3QlRANpRRlFiZ4Qshm+ufEAetCDw+ElX2Y4Otk7WF1UfuvmHds276yt3bxy5cba2o1ra9eA&#10;cJKUwIxgTk5hUnK8Z2F0bmzYP7MURNpuZLC9s62l+fKNy01o07c2d/WTb7B5F4fH2DjjaK1Bh2Lr&#10;pCWnluQXrq1etbFmDTgBwouZ2ZlQBctLC5LCdIWN80nSIxo3my0+NLMUX1ZatWX95vLicvQYiwqK&#10;ykpKKsrLKirKamtXFRbnIYXzOx/54Le/+0/f/f53dt6+cxg9nRkmfklinvQFbyFroJWs0ih7vb21&#10;bXxsFMtGgEsVyFjuWCkvEC6oDl/Zz0zi5pNYF5YD8SF5U052fkZ6NiXNtPQsYX+BYFYu9IWcaCh5&#10;88atFGJmFmcy8jMuN14amR367b5fP/DIfVwGlZsbV26QnjIq6Nnf/Oz5F37Z3ll//PjBxIT4itLi&#10;u3fvTgE5JS4d6htqb8qgpQobUlKM8qPkNr7w2U8rkLSNiZ2i2+PQoUOGf6PDilKAAm1C5v/kUls9&#10;xkJRLXLhUTZ/nh/jXkBFYwiey9pNTVidj7KJtBFI9MmAacWbsYGnNkbBKtsCD1ygrYDYpBpNV5c5&#10;NQuk5Tk5OY6GQOSF33DS5bCqaA5gCSq2j2EqMZKCYQ4mvAMXORT+6b/8W39XD8aIT2RqaIiX5JmY&#10;acL8FRZ44gAm1XAzv0CPZ0lFRZZm/CURaOCboZTwWV5RSSHR4XKWeVjJ2sBDnZiXBk9pwdkYm3mw&#10;fisYWolB+qTLsKSYfkoZcVcO0FOZx4H4Xu+1q1dJ+bExeEV+YPUD/RwqKt5NNHR7fwdrcsXU7sRe&#10;wwc4Mgg7TbwDOoEIjX0AJnSP0zWGIDG5BTeNUqN6fawKZwikB/BBOoCMLZC+naIEa3YSdmiJGV6Q&#10;mEHukIrBmwePU7eyYh1sJhqqwyx67vL84gz6qCEMDhqOQluMG6fcR0MTWCHyf6NjZDaInIo7ZZmB&#10;VgumNgDxRAUdEiz+/uTJk3S5S8/Chia4oo59xCBcloar3nCaLA+aP9R9gtZvINBYdx0aNPwHVhUQ&#10;qusU42wwQVn5hd744OQ02h0aE2BZnQPedKYCstwkNMu0OGWdDPjN7GxSCBr3DPrKFE5IqZnLONvb&#10;Lo417pbih6op/qGl+SlRmoIU9on9gyh9J1BakJgXKLAU86JRpi2FgwG6IgliMOU6O8lX66AS0mal&#10;iyWyGPAEh6emV67fMOfz9w6PBBWNjjU2NxFrof7AH0P75M5YSSe2WazQyFPQuRPn3n///TZiKhBN&#10;iX7nu9/91a/+4/jxYy63097VlAQ5fpY+5WKkm6hOM7CAnmS+oiSNGYWJBCsM3S3wqZqa2uLS0rMX&#10;L5evWnvHfQ9s3XkrYgcpaen4Gy7K1bGMshx48803+puaGClWs2Z1cztKaW0K5jA0TKwxditHlXg1&#10;Tx0KmS8+NTuHuIpWaE6VBhqiC0Sq1qxZh/um7ubiNNP5ZaYOrlxBIwkW58p78hJ2Kys2l4+sLHAU&#10;Log+XBrr4PXFBxKHx2Z++ewLHd39nb0DSDC09w1eae280dFzo727sau3rX+ofWCod2yyfWCwsbO7&#10;oaOzZ2i4qqamtLJqanax59yRrNmx6NhIP+lnZoYvv3hsZpHZBFbm9KdFU7Izc9D1pWjtyLesSwrG&#10;ebn5LCEUzRICIWwLJ0G3KeMNAV9YRYN9A33dPWjykK2wgxCrxuAy6rqstHzLhlpInuz6bAl2whrL&#10;pVkwKzuL9iDKYOQHmRmZtAQlJqawLxidLFTAGv3wNIw7okYKaYJHT7cTY+gYNQdnsLunB74mNGsE&#10;7mnbYL23tbVTT+GftMFKGHW4/+zZs21tbUBzmqcFBy8rE2AbYQIAHHTlie7ZUAjVJ6dEz5w9VVlV&#10;/vAjD7a2tWzcvLGvv49EDagZDO3ipYtjU5PX62ldbWLLYBBIwc+ePR2I96ElwVAmjhUOBBjWMDAy&#10;jmok41rYsAwA9H3uDz5hBWthbtTZrt+oO37yhPpOzLISt1vdQVZJYoUxkFzuR2vdtqjWsY1UUBuN&#10;dHQsjXEwtnBttfXwHaelcMxQDnFs6HWQnqb+Ld9jjYGOZ2zOzSwXjBg3Rxk2MJp66elCLEx1mwCe&#10;9YcBQ0gf0Xh2msWSgqFcaVRWSn6RJGqeRCA+IfFH3/rOSN8guADmQMQUkh8jCBjkLafGVZMHICxV&#10;UVn1yKOP3mhsQIEPehJeSXaQMRAeD7Avmq8iyBsTwWyzO5od0VAZzVRPIAFSJM2JpWdkOCftaLvO&#10;1bF0OCh/ZvYANyz7bN1/cZ0dHUWFRThW1Rvo6bNOQ3zZ4NAgAIJqv5pGrKZN2SwrZTvgnpsoINyw&#10;I4XwE5OcAYfgNOg1Ky4uphSJZ0E4S6iR8l1X38JLzSWnpGn0s8PvZdOtzKqk2NHJFDTAi0ZO7NKl&#10;RgAKaKdkfQkJkVA4Ym2qPOJ5lOqgGlFUxZDSPMH7Z6RnclbsT2H6KamQ3yiKIKGtFBF2kGQFiEmo&#10;a2j8CfdQvKClpRMnjkPpsfavWFHGvHKM8a+iVKzFRxxIrlj6TJoXpWkxTXU3cLYx32NCq1h3ayAM&#10;ZRcWxwfDCC0A8qnWYTQDxzOwhyJQ1H4kUFQPVXmkDz8RDcZzCPwH6Y14bvHemb52hskyh4CYSrqC&#10;TPShwh2lkj/LtAIQxsz8HDwN64u2vXB8kMkLFFxpK8L3INXAhpRrJkAnZ4eyob4fwaaUCRhhMdI3&#10;OjA+Ub1m3UIgob2nB13Srq5OJnckRyM8ZYzR2Oi4xgK5GNBCLouAYmgb4c4jjzyiyAOpi2j4RkMD&#10;HovegD133M7E29tuu/WWnbds2759x618sxM0n57HLdu2b7vllm3btm/esmXT5s389pYdOzZu2sRv&#10;163bAHoPwHq9vrl41dqswuJwUnJmbv4kMXucjzjMmr6p7itJPfjG61ClqbCjoNzQ2hJFtS0vJzUr&#10;CxgEuMz242J6djZtiagxJ6OgmZ0HHKAVFucfGASwnMovKELwcBzh0BlCBI104xMry7oBHUduChoV&#10;S4j+/JGRsV4scf8Adw8k59LF8+3snM6uq3X1v/7ty1/52j9+519/dPzMpZnF+P6xqXlqIXGBpbQs&#10;TzQtISMnJa8wNa8wq6ikpHplUUXV6k2b12/dunbT5oqV1cFo0sTCQveJt7KnxpJHx+hlXcjNaZvz&#10;MAhoqLWHM0fiemJkDFSXejsJGXVmRA1I1biGlStWsl0gvinrpOs8KRn3Q4imub5sbkW6IjbSSaNq&#10;UShMVQQ2KODviqoSuA4WdsfCWQX0Vmm23mSZR0htDDzu6uy6dOki0hU8d7aYLLBCwAQKUaink8wX&#10;FxdEIiFMJfONoMwwbJRwggKM+G8MEwIyymSSUDLs60zmuqensXxI9QvyckGYGKQHxxESxLUrlyLh&#10;UH5ONuQ01HRohGUmWHFxISudxh1yOJzWSy+9tHpN7blzZzs623fuvp31VFpa6mKXkpJiBokhncRq&#10;D/njN6xdg6A2FunStYbaNesgdFy4eIkIx/eHn/q4czz4ElzW6TNnIVNiLNj2qg2o1K1fqYlPUi6x&#10;PlBVFcUaEOSssNS1T4JszIgFL/fi5qYYpVgUbZW45WlctqRavQlGirEQKxwbL9IO4SBrNxc5Fod6&#10;POh7wymk5OjYcTxG/AHRAfp0uKUwzVPccg2tprCYQEFDnypVhwLkA+hsDo1+/StfAyAkmQRGIh7l&#10;GDhFbLrrDcXyA0pgeNZv3Mh7Pfqux9/3sY+NjgwB7GooE/xs1ZMXy8oreFfJr6kkZQ7OSiqsAOeY&#10;sdeOc+EcALkq5ylehv2Z9ULCjiOzn5IMM5MXbIKnfMZy7ZxMGSI8/1a5yLEQkI1CxI0LTJAUCmtO&#10;qZU625VaWeqAyqTaSJ2MHhAfnedpaekci5+jZcstLSorpx0K1RhQXZGdrdjBHYb3Qfc6Q9g0b8k4&#10;70bxjNWJ5HvUiOmoC+wh79DQ1NlzFyL+RCQjgZhh3qhktoCAKdNBMBC0Tw8jJsZAAexCfX0Do4GR&#10;mocA04Gk7sgoDCJuTg9ih329ME1v1N1oqL9x4fx5VvmZM6ev37gOSt7U2ORYlJYLKl5x5XRXD3Fs&#10;bFEyRQAhHlhinIm1ozKz1d/UUGe+B+IEeY8CfG4uNh62YmZ+IeqVCK0C20jh05aepVUi8xOFmAK0&#10;DhQ7qK6XUvl8xC+xACphi/HBqdExpHSme9t9MxNqOQEDxND4vczqmo+C8vpYhVKlL85f9Os+RoJk&#10;gh6UVMgtVEEkjJiEeUHnJnCiuFWcMzeE6GqOtIpAbXIuKZS0ZuPmvLKKeV9gcHyCEQAgnLRCA0aB&#10;MrN3UK8xJo2QN6X7Ah7UGc0iZEHT7/fIww9jEKX8vbhYUlayY+ctW7dsoFQBjFNSUoTVwSTRX4kx&#10;IjQxXSFJ5fFVqgqqKiqCcSm7KzmSDzd3dPlTsnzBBAIoXAMlATY7RXgkn1X/j/NmpafvffG3nS2t&#10;dHKi6Qs/oaWzA6/D8qLTjokmS9OTidlZTz75RF1rC/yS4cGJIcaXjiIyNqY94I0jAEI94M2Dh6h4&#10;QNalBwh62wCjygYGkb7Er5BI9ff1MxYVhhV2QCzTpSV61G6/Y8++l/ei2TE0NtbW2ZOcnrNh0867&#10;H3jn+z/00cefet8zH/nYY0+992Of+eT973zfw4+/553vevLhR951z30PPvDAQ7t33blt246dO9C7&#10;3LS6ZjWIdHdff1xyZOTUMVCC1KHxbnxfRvpUcoY3GJ3qGabxExODbKPmapLQx0lsSXuQhi6fv2ZV&#10;LZUnImY2GfHN+BjSRzAM2OgaYgsINj6KRLXagcCXQeal3w3JIRRavbqSvW70UfUGKqy0kMIhHDwe&#10;HgQqapFoytUrVw+8foCxXQRnYrhYrRuOBhxLKGwm4IbcvnT5DXWgJhcPh6K0pIynyYGUKtDFTPAa&#10;jKdEiM9k3l1HexsPkKa6ytLiof7epMQQTC6oD1kZKdxqnGZpadGp0ycoZ7/8ystwshGlZkDUa/tf&#10;A00loJmbn2np6GaCw+bNW9ng7Hfo1wK35udJCXFs8NFJ53793G+oiiCoTdnw5OnTlVUrvF2NV+Ui&#10;bFghIf/3fvADxoplZGQIw8FAQ4uU6MsswTJrXfvVhH/Zn/zcfA/8P8ZWWty9tOTKVpb6yBCzjsnH&#10;iVnMSyfI0xjHRsOUjCTjkiozNCqY8+HG0Gn8LSp3ovSIJ4b1xTgqTRO0wui0GQgYkCO5oQjaUM2j&#10;qoaokZGH1edlE5A1wwBG8ejQsMb+DY/uf+nlpGCCBk6TcJgovEH91A6oEXi0xtLSb9m+jari28eO&#10;/tVX/3r7bTtberou3riWmp0xAqhK1Sou7o477oTOj8oxFtqNbHKt8YCTjo1mdWQtCPZGY2MjeQ+p&#10;0s2auYJrrA6aj5NEV/Mw7lXd4fV4LDfFdX6eFuKaVaso0xnYpGZYR17gikjxWev6s+XOKo5OTxxP&#10;h59gHsmHCCtQoOGeZ+XmkTvzQlS32Z/ZeflXzl/kyRL7cNmunRUYiVSP/KqwsITjq6eMTEupp+FP&#10;UmlQbYW0BgiK3BX09NLFtv/9v76aGpcWPx8AncnKyqbRbnxqaGJ6YGKmr7u3KRj2pqVHDRCScdfw&#10;ynimUkp1gv4CwvbikmL6CRx1RRJdyl/xxHrcIjBAhYDnqlYjFeG1JEQiJzUUN8yqh9ZtZktO2ZLX&#10;w4rnG5AN4o83Xtk33N2j6c1zgFdxWmfxfro/SKlWb9vhTUwenpiO8+MkyHelauqSB12tcRGMCOkM&#10;rqbYBULR2cmxzEg8TEpERmb8iT1trWnxntHLxxJG+zNQaosjDqApw9Mb8M4V5/qoOJKQjE0PL03P&#10;oc0bDmVFUmcxYT0DxZXl03FzyaHAFJyLucmEgA9pRx8jTkPqt6cJvyAnr6ZqZcQTHu0c65uez62u&#10;HZj3Xm5uLV+1kuZKOEqdrc3Ep9wlmrQMYbaU3SyUgQ5KZVlvtGX88N9/CC5HvALnirHMlK9wbih7&#10;AseQbFkrmI1tU5bsygEOa7DU3TgabjXyK54Pj4978stfv/D8W8fVFRiNqsGT2QG5uY8+/JDUFuJ9&#10;LMvU5KQf/+jfuzu6kjVlNHViapJGTlqDdZbeOMRWaFTkAaJCpmybGNWDWilKzaCsMyBq6hPzLFA4&#10;xJ3mpKddv3L1+V8/51ucCqqTW2ub13LC+EhMigvjOEnAws2bNj3+8Dv27n2RVpuZxaWx6bnk9Pyi&#10;slUz8/6ZuTim3/CQnJi6L8hrNb6abcbEddYT9Wer6knXjoWISxiamVxMi3T849+t72xPv9Z4YXKk&#10;uSyvp7CkF25QO8MRJhNTohThiHetwX22k268NPrWFb8+9I53YJTUlDYPcTSiuqP633u455npqf29&#10;Xa3NTS6JIcUmpaYQQGBcuWLFrls30BXqdMJ1sxQ4SbKEP0Y6iEdLXn7nnXezJK9euU7clp+XD50S&#10;pYv6+npsG8c6c+YMIiNsut7eHlp3iCORp5EpnIOnl0mlAPkiYnFHmsI0k+EjGoX7gVtx9NDbCQAV&#10;ft/vffiZV/b+FgEimq+wjzS91jd33LLrzrVrVx869FZmVnpTcyN4Ha/fvHkzNF7Qv7q6BlDC+x55&#10;z4qajRS08biHjhzhniCrWJSf9+EPvPc/fvrj3o7Wp971zgP797984K3b77ib3drZ0UUC5u1quKK2&#10;Hs2VEUj1jX/4hyvXrqFqrjOUliiBuRRiCLqxCtY+KUkCrR5bAbKJmoyr7I+lgEl1kbhF1f+X72G8&#10;rv2QsqqyDeVSHEWyVDaU0ToKiB6NnmSCkrgQh6447oqMr6IE5B+g3vuQsLDJtepMka+SmKI6EbV5&#10;RCtRmw1Pq+7qjUVojUj+0SgH2AK+gSinogu5MSt6UIFeBGzdtHEjg4+OnzrJCmMI06btW2/dszsp&#10;PXUKRQDwHACuON+dd93FlJ2pWVQLoauq9ORqBjapQeaaXUzQIbK1z8ecJbbK2rXraAwyt0teCIWM&#10;/BJ1BrlYpvbiBgxzUBKmUG5m9uqVy7WraqybypR7jUjG7SXSIc9TncwQdvGmZiQuiZoAqQw3zQCo&#10;uJ7eXkjMeF5Mj6y5WIVzjEcEd7965RqtzmTFcBCc7xlHOBG6gceXm1vAjSBL4DIpkAsdFXBg9Gb1&#10;Y/ADbhfJaAB5l7/8y7+b6pqNn4O7BGyQDYFteKxvYKhjYLhtdmG0oqoIiBiHxDrHz5LGAatxsTyR&#10;/PzC8rIynB/hoGJr9QaJFshtcWEssQxsQ7G8oBtIrUH91ZLAUMWRbWl6BKaPrvSXLaQlRCVsDMoJ&#10;9wHf8+Yr+0e68D2axGm+R+rW0+Cr0eRVW7d7E5KGxqc88ZwPYjZKRmWA5XjM+CpPkmo73/PObGkK&#10;InNT41lJgYGRoZ6hkek4SYdlBOLke8b6MlSMYFVr8FCnb74vKTw2MZvgC1G1H16aieZlBhITijJz&#10;x3uRShnJLsif9S8k0yE/MsQYVASGens7UdJicKSwU7hWTBkNhqf6Jsa6x7vGpx975ncXk9KvtbUV&#10;VlSi2IKnRfWrrKQYB4OaBwgwNpSdY4GPmp3duiKUpaj2D//wDVBWHjqzDZDXpCxASEFwRLDFmpff&#10;sqHDMX6dlbyW+x8EAViKa9pxcygegdnOo/J5o7F1wueHO0usbmoUrNUZIhkpV04xbwLWLA1ymt8C&#10;BKlwgW0o0TY5eKwqnQ+ijFr/NY+S5hyg2QX1kynlc/iI6fei2Ds8NTba292FFH3QC95AbwDsnji2&#10;P1+l+25PnyNiCxhxdt999xfm5bEISX/hGiD/Gh+MeH1ROH2XrzbCAgD1ZL1x1XMTUD2snwnCBwC4&#10;SM/qd1Dr6/wC89yQZA5mJg8lzPd++5/WtrYnX65v8Myfy4rWp6WPLsWHh2d6BnoD0QSkEoG50lOT&#10;oZqD++UXFgBBDI2MPv7EE2RiiB5Al8WEEj+N9PVzIEsLGSI+CTkPU4AiizZYnG9CmnG0DBe944E9&#10;0MqsoKWqmOSlLeriTnf39pCecqVMIohE006ePAUotapmlQuYGpsaGXRNDfXFF1586qn34Im/8IXP&#10;Z6Qnw3XmqZ0+e4ZcBDPY3NKKibaRmKqy93T3Mh1Ok+SBouN9b75+IJqYABnkq3/1F8/+4qfJEfro&#10;CVbmQZHqW3q27NjDTb506QJNP+vWM1f76k9+8pNNmzYxSO7gwYOkoRWVFXlltUXlq94+dKSsooqK&#10;DgIVDz34INBHfk5mW2P9tUvnVlVV3Lh+7eDh4zU1q3FYYyPjH3rmw97O+suOcIUZJTD5269/jYE0&#10;hC0WCmrGsfMNWPlYC4vGoYkqEOOeGg4iN47q7eQkewDUS60GBpc5TAnPrFI7WLYVYritQqttIgiv&#10;NXla5dxW6HYEBwE+pugYm8IAEspPsFmG0at/22TbfPkFBWvWrKaPhB3C+bgRTxY66xu1MgfCiDlh&#10;tJpu3HjPE0+E/SE4EqjACfnCghu1KZ6xC6npK1ZUofoAgKDBs7BllhZWr19z9333egMQitUHjt9K&#10;SQhv2LiJGjT2kWiOeiifFiOb7zEMjsPDUWatsM0aGho4VEVFBWvMeA+6djwEs38AiDSALjHMrTP5&#10;SJ2warZxvlMnTyLla2pFOgToHLeUU0WaARPAsbifpOHM3MXmrl27llALHmQs0YyLo6pMcVgFDoU5&#10;UquzRFsmFQ0s2veS0lJFBLfVT95DXx1CoygUkO3rmWHl9eANRFVADPtKREfqEnpKniDX8e1/+vHB&#10;F49mJueqPzo1dXhkqLu3/ejxN3bv2VJWmReJAiRIkkQhnugSqGSqSswCyMnO3rJlCz3VpLtCE40U&#10;7vgE1kyDEecmLPzsZ7+4evWaA2k5S2suEdPMCMkqsbPmxDWI82HtYAEQ8QCmk+uSFx7ct59pB4kg&#10;q0ROIGsk2XzGB5aiSdWbti2FIpCEUCtwM4qdyzFno72st5Qll13jGxMADiHpnBnxIdrVy4zoRT9z&#10;K3PC/uELR4OjvVlw+2icxDkvzo2nJraH4mA4RvwR//TCKIy2pFBJRVk4jkkK9DiNpGVnLvgXo9R7&#10;xkbjoIwu0kjXQZCfnpku+J4uFPiUIHijc55xb/f49N3verc3JfNiYxO+hzgElLa1sX7VylXw+AEz&#10;F2ahvMe0P6yEqq3FmUPS45vvff97IJz8nJVFiEKZF98zr8YyRpUHFPTDdzCuhahR6NHRXYgIA3mH&#10;hg4r8nNQGx5E8BHNjgmJqNOGolHpWOMDyIKDIZQe0GB2erWQjJjyzu2EXskMVyy8QkyMu2tGVZhP&#10;Vg1AAmtcegfxS368P0YWQyxc17tEDwkOcXpirP76VVq+SJBJ9djruEy2D3ZZse/8PA7OulmplYY1&#10;WW52hswbxSxKXJAqWUuEtSRFcPlApL785b9//rcvUrRnRA3O2Y/WmygWPu5hXl4uuDSUT7C+ySmK&#10;AvFET+95+uknPvDujvGu1n/55w0DQ/Fnr16bn24py+srKaFzcKGzv6O/axIficmAf0RHtDR4qLcz&#10;jguN4IWKFSscls39AkMiDmBxIOk/Bq+AUExDwqTgRbETAB0MljuG2AyF2MqS/HBQV8eLCRlRdDNd&#10;SkkbWwuAwkqMIbwQ9EX5fsOGDdxbFitZCI01ZLpQBh5956PMKf70pz6JAARYC3Hqawde37nzVvRA&#10;33zzIFvD7IBI552dXbSsTsxMkmdlpKYcfOONaDjU29n+7W9+4/zZk4fffmNsuH/16mrGz+cWVr33&#10;gx9DpaK1tYWF8fDDD//mN7/+2c9+um7dWgRG2TlAohs2rA+n5syQyyWEN27ZBnnvJz/52Sc/8fHO&#10;tjY4xjcuXyxELTY9hZTlpb0vU2fk+b+y91XkH7zdDVdYT7pjXm9HV9d3vvNdIhQ3WwLUEE+gtA3k&#10;Di0mxwiwIoeFSkZZczUP04wBEedsrJFbcsL8MXkMOQpPSP5A4qRa0IrZMUnivKhmg/23GTPEoYZ3&#10;KHtwVSJhfXI/GlsA8LAKvEiFFtmrRVNEWALxuWXHdqVLYC8ir+q3y4QG8WkYncXhQHCY5fNHn/nD&#10;ovwCvA5/xt3QZNjERKptpGC+ACUeGATzAAL4g/QMpG/BCpa4BQRT5PJaT/GBmT5iq1l2DK4I8yUC&#10;tNujYpPHWkQFM+KATU2V7JJTgzJH1mU9N7K1/PzsmTN0WoGDOUFqlVJBjXFvkSiICVp+VRUVxh1Y&#10;BA3mhVBTqPT0dGuorQv60tPS6O0C9kUkl40kK0l5iUrG0iJlQIbxiMetybPWImoCzNwldAcAJ6kP&#10;4x11r1FXnJ3v7OphkRcXleKBuHc4Hj4tIbDeLjRevOhQeHlCPC6lc3GeV1858d1v/CDRj4QH2iSJ&#10;rL/X39y3uDT56c98JDU9jNwX5RVO27TG1ZbhUB1WBE/z9tt3E0bRhyF6l35MfEd8QyuPtccb/vjT&#10;n/7s6tXr0kdRomzMFNEosJVyQtbrowoQV8RDZDfD0yPQ4DcUtw7ue22su8/5HsBVTCCMwAneNil1&#10;JXlPOGkUQ0MjC9Rt5T3O4ZgjE78gpiZhUacmVnh9IQ/zeyK+kbGxnuGR8cXAYA++JzB88UhguCfL&#10;TyIIURDN1vhO3+JgenRuwbc4vRA/OT9OiB8JVK9eleD1j3YN9vQNUnVfwvcE/IhAeCGdxyGcOECO&#10;GQIIU+OxKDD0tvumPHPDc90Ts3e+8wlfes75uoaSqhXw3OgT6G5vLSkqQQsC6hTPCNkHbthNHNuo&#10;IT6n0Py9732nr2+Y65kYG6JijH4EWkYUbAF/SEOtL1wwN4bSdGxxmSNUzri9JKBqmrYQyvIeCgYB&#10;Cl24D4DcsbEhlVApP/jUjwGclZaZ41UJbQ7PBF/u/PkLqYQDEjwUEQkEWI5tappJ4sRPQ6Mj7GeI&#10;aqx2KlFzkzMIZtIuxjRqngXIK0hHUX7OQ/fdQ16SGApQtoAQZZxSQQKSzV2W6GUhEf43tzSDB3JK&#10;2fnF73v/0yBIvI3picTTbBYKRL7x99/8yle+kpWdiXvjyFTUCvIpxUdhK1B+R9yHidRQH+npYzA2&#10;GdJ9Dzz0nvc+MTba0/iT71cODviuNFybmuypKG6IJi4mRvIJqZLDCBiTFWPvcJMAX9xkHA2emAsk&#10;jxmiuRB6mWkHsLsB6iMh6kO4g0h+Xt6KFRVFhQU1q1aSyrC1CZGd9WAirywfkJL6N6Rnq7YGUAEN&#10;OdMkEa6Xc44mpxw+fBhY9d577jGq0SLIx3PPPctNIO6vqqqCIfLMB96P14EgQJx68tTpQigHxcX0&#10;DtHzyynCceWtoMAVlRajUEdLPif29sG3kFWGpPN3X/trEOaTJw5fPH86Nydjw/o1KemFN5p6MATY&#10;H06AKO3/fOWv//Xb36bP7+WXX+rp6QK7w7ZMLsYVVax46OFH+waH6JL9u7/7xpe+9D+40tbGul/+&#10;9MfZqSkMmdi0YT3lXU61sKCE1TE8OOodarthnDQv9+L02bP/+q//BpqEVWZTCugAc7M2fzfijL80&#10;8D3W9eiiRGOWKewi8OQ/0m83/NiSR6m9YYZseLCCKVVHzGOJvmXgpnutK/Yo2CQnMWkTrpa2Bf0+&#10;zovQLEV7NzONJ6sBdBr9RLSedu/995IM6T0F4ui4ZjNl70hNMMb61ZInJRolvJdUjZs8ZeCh5haI&#10;Kq2ZoewtyK8WQhrtlQevcQRz6sjyMRh7jLxnekRGDMKSQnRRso2ArCM6aEyoDftZk7YNhXcBqfG1&#10;YmAjhwMOPn/27MqV1RC/3OQvgkHNfpPszhxEGuwsolVumgEXy91HQnjjxo14ssKiQkWdRkAY6O8n&#10;HmTQPa8yfRYBfdxqZGsho/MrhQvLwD0ngyFoa23RqK7ERLId+R5GC49PdnR2Q5XOzy+iVUG8UG0H&#10;N4ZA7k+9NBBOGCkT7x8aGn374Inamg2J4ZQv/+n/6WjtKSkqw+3tffmloeHexGj8Zz77UaZ188e8&#10;mF1BImVNiIpOrNBFA+nUrt23wbGmhuiU/NQGisC+phNhHXCEXTQJ/uo/nu3rY2IxAwiU+SxTAIhI&#10;FKNIBVUTpeUe8T1cGnEf3xPSchNe3/vKeM8AIi3w4gELeZYsyklucrJ8jycUJe8RR4lMTomqLS/L&#10;s2+mPkqIndh5QD1jS7NT1HsQlO9jdJgnCEE1m7zn4pHgcHc27S1qI+K2+ZuXZoYzQFAZF+gLztIw&#10;NYafKa2uTE2ITvaNtLZ35RUWMJ0w6o+fGh5YJFMPkBbQSkLV0NAVQCxCHTL1mbiZwZmeyZk7H33S&#10;l559vr6xpKqa5a/ItKszOzMbEwoyQYogcr6rHrgo0PghuBa8+He/+x3qPdoJkPECoLIj6NBI11U2&#10;nrtHIqsYD6RIE+dgz3vo51Nflwb4KmZzMSIduro6NZIserCUDLZVr486dDEMAX9CxEfzzewCDS6k&#10;xAwS/Ozn/widkRQEmhAgR54sIaxVTaGUrCoUROaO6yP0kcIQcqJdPedOn0Ipkei+dlV1YUHu3Mxk&#10;ZmrSLVs2LdGDNjVJmKi0VfMvRIVV4XNhETvArrdN6mNGF5NsiJ+yCkrf9/730ohKd5xam5GynkNb&#10;IPyP3/jmN77xjdRUDO40bWgMos7Jy5f/m0HJGymacO/AENI/sOAg3g+NTTEC+E//4A/muzsuPPsj&#10;X+ONcGdfO4BwdTWTHuKiial0WS1MjYC3w3GBLM4pIoKAggHejFo0HUg8QzTaU1NwEiAWSAukJSVl&#10;pKZRkKb/yhIYSUg6Ni5RFzlQTB5C3iyeIPLtQ28jF/3Uk09AAzWJLhs6r06dKe4AO/ftQ29961vf&#10;qqgoh5TLagfyuXjxApuL1BlnDPHsl7/8JdU2xsByu+D4kO5wu4hXAOF5CIx6YZcxQS4tM2N8Gn3I&#10;YFVF5ZHDhzmVloaGL/3ZF4sLc374g3+5ce0SZ3f77p0Z2SUtbYOOjPPRj37s9QOv857MuCssyh8Z&#10;GaII9NGPfmT/gVd/9dJeeEdVK1c+8NAjzD9iPty7n3o3wkjQavb+9vmW+utZ6amnjh9btQptCI4+&#10;sWvHnrfePOwdbL0qA2lcKXb+pStX6VDBFciWEeoaSZp74GBWlpTGSFveo+DIlWiM5WUKZLHOcH6r&#10;SqApYbtgX8Rd9SkbLcMlChZv8noXe7qfC7PSezlSk6mKCoJfevmVfXU36gkueIE8ITC3Ro/EQbC+&#10;5757VCyh9VpQkZHr5Ekt1hY0w69mNRyB91+QhKjO0moGMOBYO739fVhe2hsZ3OZ60Qk0ZLJB8MQ2&#10;EY+Njn1KnWy4RcqXMMVNBpKnraqJsSqs0qMVxT9UHl8mDrjiBItAA3hiqm1afEifUZ/ADXAX5Pys&#10;K58IlFZlkdrR5istRclELyF0nZi4cPHi1q1q70JAULwXY1fruGr9XQRehnXD9/J2YrSrxoOLoj3e&#10;+R7nBXlS7W0tbANWLRGZawyh0NbT00+2nJKUxvdo29EYKbvkWu/lV1WTJ0vgcT337G9+/dzeitLq&#10;p9/zQZbXV7/6tVUrVzc3NaMKHIlimhY++vvPpKZFrKNKdTsenz1e+t1ELmcJse0RezXfA25jm9E6&#10;gThnupf4U2whG+nb/0zYPkCka2CbSncWx5DG2EQZpyZm2gLmXxnSKt+jMRfx8Qde3DvZN3Az73G+&#10;ZxwLmpqO7xHmNjlDqAuS4/pEY3fSMh7DawUPW4AFJy6onn8wN+aWjo0iPzbhle/JSfCPXjwaHOnJ&#10;CxJVwFMHy/F0BbxDmclIlgU88UlxwY6JgfkI/SuZ2UmpSxOzdY3NSDngaaj3zIwOz0+MoMSqjmH8&#10;tHwwyK4PQJgGgMUxbMN894R8Txy+pw7fs4K2XErBbc1NRQWFqJEPD4+S0uMC3Plb8KOv7GGsIXHS&#10;d77zHaJjtLwS/Sj1ic7NJ1wDNoKtNUVI1vZm80oUZUrLy5japt0kd0gtmqoqtVWWrhSsgUC0XCRE&#10;vgQjlNgQmdFpXo6aA33L07Nl5eWf/8Ifo67GqD2uLT0tFSUczpDdCvtZ7FBmoOF4TKaPUtz44CC2&#10;LJIU4eEW5OWwHGanx6vKih+67+7ZyVEwN84ZvQhYMTxiEBASKhYhnWryVlS2ppC3H8rLy2f9Q2z7&#10;8O/8DlUKer4xAxB/qNAG/OEvfel//uCHP0REB5kTWtFCKRHEWNE8MaOk1d7dNzAxTRNtAsjy8PhU&#10;aWnF3/zZ//B09l44vHew7kJ0ZKKfKy4uX8jMSs3KzEOhhyQkPi43mo2/EXcStVZ4Pip0saGZERcw&#10;mUh8nwpdrCGTbVTft5UJYFHg0YUEKI43AEcxk/JREbvwQ6+8/HLdjeuf/vSn5XIk66VDcNXwzvhj&#10;siVGiH77299mtcI2t8o3Gs1+AD3src2L0qQVIG9+jiuCkA6lkZVMAy9n6DAaIiqMEoy9gdEh5tHt&#10;um3X4bcPUZAc7Ot7/LFHykoKD775Kp2vWDK0LaNJmZ/93J/8+rnn0Rp/6sn30Jn029++wIE+9alP&#10;/uznPykpKVyztvbttw9eaW5iOTLg6I67773l1l3/6y/+z999/e+5hLyszOb6ul/8+N8jCcGTJ46k&#10;ZIQxDiBcn//DL548esY73H7FyoKsK6k3Ep6qOk3hAR+uJhaTRzKOtSvwCJ1bjugNznFjRx0Spv+Y&#10;sxbCY2m9KVXZ9jAF+1gr3E1/syxppT8wIEW+Rg0mpgzNi2kxww785Gc/h3EJBkImYly4eU6Xp0Ka&#10;eeuuW42hw5aSxIKlPHY2TsfMlBXg0FCXh+oHrYoMns51itJd3V3NrS3FpcV5uYUd7T1M02NNU7GE&#10;nAZ/1OVwlG3t78dY6EjTPvbYu+66+24cBgQRNabTqc4V2daX65aKjXYmF8ptwRLykLhACoCOmWOk&#10;VSgr1L0WW5ub6SHjhtPKSl4lysDExOVLl5iWTaJdXVVFEIQpJczkisDW6DJzXAOrfMjlOEidCzf8&#10;XOPR+N40g9V3Rt6Dft9Nj+5ccmdHG2vRONamrSF003f5yvWk5DRuAlad3Ui/Co3C7rnrGVgGRK2A&#10;G/q3X/36228eY7bMisrVJRXFz7/wWw59+tRZhr9RtsNtfeR3P5CaBuVag15RjFOEvYCnFFGBB2Kz&#10;z5d2796FsrjyIaXB4luxgKQRR8KwuASdlkP+279+j0GHZBNu0KCm7MW6mBVEuwsXyLvkYdezONl7&#10;mBsJsMb5Dr7yyszgcIQKE5ibyphxYHlya8lpVZu2ovw1OD5F4ICHl++zorolDBoRpFXnynLUihh+&#10;g2MLhpFCyQjH4XvojJvyhoZ6Yr4nPNKXFwK7g8jtn/XEdeCGKor8wcTW+hZKamO+2aVkBMXi01HH&#10;X/Bevl6fmUXxOT41ITg3PqZmec0IRW9zBtVI4QGLnuRwhPhmdmjSO+EBc7vjkSe8aVlgbuhgSp16&#10;Yb7h+rWq8go6XyANzjIf2iYkWMJvtA0zLcQcpBf/8i/fBemCAlucn3Xx/BkwZ+GoKqpJKEQ1B9U5&#10;1PykWi5EXhJh3ViyFygpmhXKs2htbc/IyGHW6JUrddTPE0JMrgQrZfwFdKbAAw89+NgTj2sar9cz&#10;zKxWFKaLi/7mb7/a0t4qdR52bryfZZyRngHlqaW1hYyHI0Ll5o+RukOQanFy+szpU1KAhvCZEBrt&#10;6WZm49ra6t/94PunRofQFAiQnFr7lPFW4c6ovwKCL2LQWB10tiCbIeHM3owPJn7s4x9H2Yf1RkjB&#10;A0VgK5SQ/O3v/tuX/sf/zMrLHRkfodMvkpZEhVx6GUyRSU4icqWORcqSGE1mlmgYwYZw5IHb7oyO&#10;zw9NdSwtjqQveaaX/FPBFE09oirsX5qGJEQKvRAmRgZt1dYQlIyH1HBem4gSp2mT4llo4ALL1zGA&#10;lJ6qzq3gCfTSeR33csEYcZRatYWhV1BZ+dgnPi6EGqMhLVVfR0vL4cNvg5RUVVXu27fvhRdegByG&#10;USLXojLEPRkY7McX8iC4TZrqQGAyt0Ahlnk8VZVVnAPYJoCbRfxunXs7e7o7ervhXm/fuv30idNI&#10;a2Od3/f0u6FDtLc2op2ERt0oTyHe/6d/9qX/+OVzZ89eePKJ9+DRjxyRYuEmhghsWo+4DH0/r7/x&#10;mgS6Z2Za2zre+4EPbti09Wtf//uvfOVvDux/bfetO8eHhprrbyAPdP7c6brOKxs2rm1r6brnjvsr&#10;S1d6+1suyJ2AnlvPLpUihfxMGzOojRKu5QniZRp3xSYpmMteDhjNgNm/eLlNmpDJuumfHJLG9Uvj&#10;Xe2c1qNukZoL3U2MQFiZq6phxaTXZeUB+9s41Ip+8/yLCoRVsqbmNk+sMTdNjOOlzLVh0wYdGmES&#10;daKKvWXlYxcNoiRB2jdOOvybXz3LnHD09Zobm6jxpKWl0gSHudp1++1bbt114dgZHipxhHrXBofU&#10;TANCm8hwZB8LhWtnxbS2d+7acwcteGwGfzRCM51ukXWDacU59M2SLeo3nA/HZ8PwI+vulEKB+J3G&#10;DOS3LU1NzNUgBhSEbagP+Q0cBAYcEHmjJO/kCVwLoZo3AVWnpnBjCpqIldSJaQkc+5KQMJqilWq9&#10;otoGNsGPgqezRzovVZQXhwZ6MdbYWmy5QW6a2ltX3wQqkJaaCeYmDvcSsx+J41nCoDDaHMA0VAsY&#10;p3rk8LG4xUB5SXV8XEJrT3NyevL5cxeHh0aUcPgRRxjKzEomuZVGEbabVj55/xirShGBhSbMuaD1&#10;DEK1BRtYLjkSsg0TnQJSA7Tyf+uf/hkqFwGaUzmTVYTIrBxR85BYh9o9OjX0P9KJ9AkmQBTtb7yH&#10;X92P9Q0DHoKtxnyPF2OzFE0uX78RtzMwNhmHHBU1AWFu8jyxeo+NaXcIAGfG2sASLcHKBXNL9ELo&#10;GBiZmPaGhnu7c8l7LhxLGOnNCxKf4S8C0Hhb4FZXlVL/OHv8dGlm7hgswKykORRo4gPRuODVG/W0&#10;GBPxk/cgqjoHuxoGB4EK8E1QWwzfE5KEls8zsbA0vtA9PrvnkXd5UjLP3cD3VMlDe5ZA5EuLS7m3&#10;LF2G3Mr3OFVsC//4XpMVPR5a2b/7ne9wlygT5uamfvrTHyf2YjXjfpBayUhLUwisLA/QTwUDymfR&#10;SCo6uTPI9lBpQZ9qcQ69A4SKq1fUQgfb+/JrM/1DHl8CekmxDN/neeDxR9E4JUzEQg2PDJJQZWdn&#10;/s1X/+bQyWM5ZQVkzrBJS4uLQd6QeGlubXVLHVSKHgaazoBWFidnaR9R0pCQkJ2ertkzY8Np0fA9&#10;d+zOSo2ODPRRDQlHkoniyOGWS87KGwjCOFseN50r8F65BK77D//wM8ZbmjZ9W3IsphtE27r6nnv+&#10;RUJ9kHOqPTToMZq6rLgYEQEwKbwUZUYBOTZ8T1OGKVJ6kaTzLEYWZj0TIfLDed84rs0fJinzzoxN&#10;B/GG/uQZsB/vNLuNJQ7OIeaLi9FMVN6mUQirZ1U7pq6mDwvHlkYdL5wiXURVUsivZMuhb8yz0CLs&#10;VjRlGAH+yMPvQP7g2tUrFy9eZFBeR1s7NCtwVLbCyVMnX3zxRc0mw1YjSz2rEJO5DByF0JnitFXE&#10;NXUzPTUNBnZZaRkrfGhQowk4GkVldhmbpQtZ36FB4un16zY01jeRQWZnZm3ftrm5qb6rq7VmVVVr&#10;S/2lS+eYAPnYY+/cueO2//nlv2SKxbatO84yivzadZYbsNsX/+SPzpw5de3alTPXrn77e9974MGH&#10;w0kpO3ft+crf/O0nPv5JhpkyV2Dbpk09HW2Xzp+FxNg+1piSmRK3FDhz4uLD97+TSSRN4rAasMYq&#10;xuArjEICC1axyBUSzeUxkwbxZyxZYUQ8ZPPzcg9GmpRGgB4EkoJwOfShXD72x1Lf4bVSaZqg0Qde&#10;L2gAHBB6zqS/Ce9AemN8tWi9uChfcbbeQ19ljdiW8GmSINTPE6dYoLbEmuM9t2/ftn79BmnomnvD&#10;Xig/t3qPhezQBejXW6Cd8tmf/hQOG6fLEARK8eQ3QGqYA8VrhSU9nXDhNR+JOELDeuBAM5s9gZRr&#10;gd4I9QpNTVNGu+eBBzZs2oQPsIyHUXJqq7QwnJUm/TuBfBRv5DCUmmBreQc3ikDpoHyP1HRYBkz/&#10;pd7jmsh4OW/ihjRjuAmx1CjqxpNT0iSEU0Ou0/QUV5CHonYHNUiJUkiDDi6fcBbvJbqtDRfnHEi6&#10;7YXyVVydislU+GF/4BtInkwzBnxTIqEBWsA0gxm7PzMPoK/dYuC0MDFVDeC4LyFln+KPS9DYh3kM&#10;LTj5QltbhxRlJX8+DYYvorswCeykhvIYB0V8RTlLIa7an7fv2YMMkvpDbTIEd0j8U1PO5saaCfB9&#10;85v/hHQCrtHANhv1YPkl72qdYaZULdnpBegn3DRSRhHXzOOeOnRson+YDmJF9cay4ki0RPmTUkpW&#10;1XpD0Hs0FBTAhBDQgig1ltlz0YernLm4Ssp4nnjmZKUkxuN7kGyEIYcOV2rAN3Tjon98OANiGop+&#10;+Difvx8BjfSklPTMlubW3PSM/umxSHYqdH7mjCbGB5tb2mhQw/ozf4nZSoycpMjCdWN7jMMpS80J&#10;S3pw3js7OkNqcMueu+MiKfWt7QUlZYw0RIOnr7eb5iz8PBESHgKzZ/QcQ66Fbgu/lXzf5NTnPv85&#10;AgLuTE5u+re+9Y+EXE6tnI0IDiYkR3wBH0tO44DVgZ/G4hEBRIG2WqlYWk3NrQX5hWx69C0tuSKs&#10;1NRUJfSTE1VVFQ/cf6/wWJq02Luz02QS6GBi0RZYJcFgOiJfyTT2K1RFNl9hkywmbkCYAFcajEfs&#10;zZsUZSoPWp36bG1quHD2ZFI4ND0xypqwqVFkSuJ9sWLBKjSl3mS68K+8ITElSRyeCW/5+c99jgqs&#10;vC9dO2EaYJl1jVhaAnYKb6DmDcAb3WSTQmbVkSOq/VZj4rBWihwBTubROgoszfomgmQQUzQQIbhB&#10;oZ2iJ/uBbsdZ3mZpMWFWqTzeg0vT66xmKNlY8ZjQuhQCAkuCX1Am0IalnGnBsFawkacVp9ooOXgy&#10;nP8gs1PH0HHvPvDaa5CYgSvJYKz/L8KV0lCPDvLnP/d53NmZ06eJkgXjW9iJKeBBO4UXU70ygRa0&#10;fMbGMS8o/qOLhME0swY9nU4MnQUrvLWjo7unD9h/y+ZNdIMSviGSevuu3W8dfLO/n2rifFdXG/oN&#10;CSFfRUUprcg5OfnPPvf8Zz7zWRbb228f2rhxPQPLmeG6e9etTU0Nx8/fuO3OB/oGRtZuWP/XX/2r&#10;uaXJrVvXj40OAphuXLOhoqSspaFuaKj/5NUTjK7ISs/t7Rz+l3/+ufcHX//fZOAiINrMHtyAauM2&#10;1Y0Yk85idc9aSRy/wpmbyQvS2KwONRPEApgixYM+y7qU+TM3wDJ3XC+2heQ94uMnx6foxy4uKcXF&#10;WAwrPTQjIulBsBnQjIHKt3vHTuPISdtUXVZKaLDLs6oMLff5S1fTeg/hGq5aVUOFlCXuitIOuFPN&#10;SLNa6Bgd5sHweM5fOIdhstoHrC1jQ1ikwHKYmoTwzb5SkKK6kc14wbQ5G8TithcR9y9kwNbMypK8&#10;f4yDG2JuDW7DmQBn+3jG2F+XGZJJ4m7ls+WH9DZcLCepplr5LJlndZOZL+dXVC+4V4LmvF6cM6cn&#10;trcVPciCafwAAK/TSURBVER3EURv7GfpR5A3oPSj9jpszagartEAm8ZvoQNN+sLChMPNsW4+OyAp&#10;g/dFQCJPd27JCmFKwjlJgZmKJFQdwPtJaRU/ZMwLlgeOildQaUhPy5C+7OL80Miw+ofMsQF2s4c0&#10;59seJzfBZTncGLEFbOMJxfV477hjD/ghz85QIv2Ny4vZvrwD24MNte+1/YD4rBnOR3dNAaXiCNj3&#10;yqctO3Y6b6JjLaKEOK7O6DCDfscGuoYFR3EtZFVOaB33s7RAVxaTSLAFboLAAp4yyKYlJJrSdrQ7&#10;IAtiTWmGwknhBhkc5M0xxJoOPD1J+AC7CRc+M46GjicZJm0wgT+Hr83h6OIEapwiEsLNw4NIigh8&#10;trkJmNekxAiW29WlzGRIj9AJt/N/g0J03/iv5ljHxav5zkPj9gJxlzJEFKORjjZVW5OlcMQdoTx6&#10;uSXTLuIihMLusHi4PzxetDncb12Lt1VeVdfSqrMeBrWVGIrL0pI2gloT9Fu3yF2dMoZTSPtBZA+3&#10;wd0jdrgud88xOQk7yFPtycYgeP5GhTrRW0UVEcuV/0OgRNYVW8BQUTRmh4ewn7AdUTGA9MegDYpV&#10;9I+z1dAa4Mw5HM6GtUEbMt+w2sEueB/cMO85szT/x1/4QghCPPn5zCx9kkzgm0dClm4fYggVYEUo&#10;wqsaw1uPWEJ8Sn2pahvgD9tC8eSkgo44RXg2c0R93FaodpMm3MW6KxZP1KleaR1ai5WB4RJtgSGs&#10;Y2qRa8gvD9SVyZHYR+GNIjyT8fhEZBVKiGbC9Hbi0jBi/CSLYZULcygUgHVEUqLX667D36V5HrsP&#10;Anjp/MV9r+5TMiA9RTQ5QYk0H8GQFWl0IRyMTSGMA11nAGNJMaQy1I1llkHhHFMDw97T1d/ZTpdP&#10;aOvWDc3N9dQIkYx7xwOPfO1vvw59ibKUWufjaCte2rBu1dHjx9ZtXN/W2QFaTmP4j370o/LSUmi6&#10;Z06erF21ihBj2pPd0TPz0DueLCjJOXbyQH3bseqaPIqPB15+a3xweuv6bUX5uTRIvH3s+NZtO8LB&#10;pOtXmv79+z/zfu7D7+F+KaoxXBKbpeGYNrQRMIPWDciI3DXr3BRnnh1DQA0p0WBxBlj6kWwZGxlb&#10;WV0Ny5CrEjVWiltWg1F7vxoCbPuJa1FSWmKhliJ9PX/TgMHo81rWE0WXXTt3qo+Doq2ifike4hAA&#10;uJXGWguNdiojNhfhmIaovXPy3DhzhLHBOywMqWRJPwm3RyogOwgeSiSi7aR3sO1gW8stJgIy3pWV&#10;ZKUa40fIrZqJMxsn80ScqKhKBHzZApPIZPXjAFwdy+VJmDszLopKKOdgtlhq0DdcqC4XjuyQ8fos&#10;DdcSdu/PT/B2Mt12VDw9b8gKw6O4M5HSMvpsaJVa/yzvzT85EzgtOHVGheMwuIf4HqvAa04Pf0DC&#10;wfUSXqCcJjTffiKzR8bDIDtxEDTwlAMYL1YhOLirzfwW8Ylsid1uloigUmV+8BIRc+MV2XEJ/CW3&#10;gsQLL0vJ1XamLJYZJsPZYmVV0U9IKHfv3o1KntqqjKliVs3IhzLCBr2StHGfTd+PH8SiCUM0zJyZ&#10;p18mp7hkRd7d+Cz6xxyzATArLgJU4mgjj0TXU1RigTruW9JBKl5KDdi187uDWwJmzlI8Yz0LuUUa&#10;X3Qteg9uk9I6CfbQpCL2CnfS+BjqgoacQ+IvzQtJbPNktdCUa87MJqJkIC4+tXcdiEt3OI07lt1/&#10;m6JroroWSCkbXKZBu6FTuiAbMyTjDeLCq7jn3HEnFEJPn2mOyMFoi8nSo45hQIVNQuP+E1y6TNp5&#10;Djd5Dh8ga2prj61nRdsYS1N+QxPZVfrltJQ6CYswB7LcXc6rYr7H2iRUejU3qMdhUZdLViTEEGPc&#10;UFMM8H+WoxVltVYhb4N3NDc18t7FRYXGqUE5FPOnEFA9bSw1v9/1+mjX2KPq6GgnLRiaGPv85/4o&#10;NTGFjgBAQwHG1IvIUcDfqF7Oa1YE7i8uBCZJTcHgGkl24exxCcp6lTZ7cfmEfb6ZSYnBc8IKERRy&#10;aZ/a1WtJyxRoqQpf488Ikd3SkXi/8aT1Sd4zgfZMH0Z/ZHiUPj98JB4U1bWmhgaAUzwrS4nLwZiI&#10;TeP1oITGC+EUwAehB8u4WeSGgdb21uGxkezcnM9+7vOTw5MNN+opPUK2OHnihNqmfRJzu//+B06e&#10;PH7k6BFsAucA3s1xaRfhpmmD++PpAMXw8gSROKFuBDfnxvWGocExYowtWzaQ4jC0gSaWj/3ex3/4&#10;gx/xx6MjA6VlhdMz6Lxl1dZUw9j+4Y9/CMYOM6tyReW5s2fwYZwtA7uIoJCD8YeLz1/quOvuh1s7&#10;mleuLe8auLx1e3VZec7pYxcarjZPj0zV1qxAU/TXL+y9//4HGREORfbk8XPev/jcJ+Q87Z6qagIB&#10;bLm3jhvEQiXNJ+VnyeKNSGblpSRkogfAGsToowGDPaqsqBAJXVwLgH7kI1XkkB1CSnlqinXP6fLA&#10;6W3EqrrIkjvLksWikvvj53nGqDYxCdCG6Zgor6UgWHya1yzpsbKFvScJrp2CprywStSQZNZLR7Qq&#10;tBaKEgXcm6JOFPRoQ1GXgCSTlQ1ot2tYtQapibBmU+NEOzGOeMw32EGciScaFCJkkqD8k8qnm5jC&#10;MsaY81ylrWtkRwMdqdsHTeRGXBQdwpInsQdd/4TL/LSGuQS8kcypbLpxfZ1pYN0DzZvLVHoknphK&#10;IgL0WJu2gcQUF0BKYOX3s8Rpc6NpzgVilgUqM5BFU5BM/QkJKTXDckS1AOtQCnJ5W4vyZmSeQvTu&#10;qe9ITSf+ONB44jNiHHGiyC/RN1MpzvQznfu0chRYqIYiogNkvGzz97o0Z57ky13lCZHNrEysp/ls&#10;/LLOwSyXptxzx/hA4gtEVkNLwf1M6kahAfAXymCSh5BNMz6aYhFiF61eO6IUleDIiEFvCoxaJ2pe&#10;5i7wjoLY3DRe/XUc0x+pYuMSeBFvhvWRPdWHgneLi2l/8k97YUzL9vFqJ7Qh+pJAgnisKemqpkjw&#10;YhaV2Xh65entIEVDzhc5GVaFTNjMjLHA4yD6cwAU7WRtDYrFD6i71qy0lqziJ2OQw/fRmagV0uQe&#10;HCNUro8ESOsWE6m2m7i01FTXdKk2nTEkKlzFM+aeJfdutQi2MPEBSwh/xDa3ted6SDVJwlCj/6wb&#10;WUKpCIUzdPQhs71yEy6NVvIdc1BOqFCxmvl6PWu3m5Sg2Q7lhEySwDb0ciuFkeVpHtIHl6OZvIvM&#10;nRuFH0Ewx3hB5g2aBxUNh5smWW5EJsKotQqaJ3gn1mFHcyFJySn9I6Of/MSnctOz6PDUrgZ8Y7Uq&#10;lYkfH53wL/lTI8lqXfIDn2gUidWDlZ/TBkTjuEDdJVYCXa68HJH7qAEGliNi69RcD05L/9WyazHP&#10;hV9nWbJ38CuwgeCSUYRXEtPWBpHVoeJaT5ADvR7MBefM8hb2U1SkBjvlK/K7XNH0DMKMKNNqlDjo&#10;KPOkxbfyekm1O7o61Hcf8H/xT/50bGi8qaFxy9YtheXlP/judxWJJoRIoj7+8Y/T8vnb3z5PvyNW&#10;mlPB2JaUlPK4GxrqwT+okNHow+qFqUHFga+trZ2Dg2OQtzduXDs42Hvi2LFbtt7y2T/8/E9//NNz&#10;Z85Bdk9PT8LpUya5756773vgvq/9/d8uxs2PIdY4NV6zehXhPpZ8aGDo8NuHV1SuqF17x8XLHX/4&#10;B3++7/XXbt2z/e+/9eXcgqS6+vN5mcX33Xn/a3v3tzbXPfLwfT/88U/R7mKcXkFukQbG/MUXPmNz&#10;dBQociXWxKcEnDWhYswcM9WTuL/cKWJ4RztWKGPLiv3JDy9euMgwKLpz+WMeknWDq3qMQTT9Y9Pg&#10;8XghEBOzA9A7eyRrrvKSQAngLJ4Kh+OZVZSXW7FaIIwDzujVQhsKF0Ho5QIPBQS+IJgm7gPjKONr&#10;U81dDOVyGaNZcyEY1hmOpUZOa0yzzkTTqtKFaAe6yZuCglVUEKjFH9zEpkxB1cRPLWoDzgIlwO7z&#10;XE3KRdRzF965iIj3xXbztk6HjVeZR5dF4wMkBMhOwKbQl5jBMWMo6Wgz6652ZXAHyNvkJDA3f2fu&#10;wQ29k6Wy7mm9vc5fiYu8GHePRNsZYv6nDcNkJmbVmGKNngVW26BURceOWGi+1nlTiwkQmpsWLmxm&#10;jtI0/gAVEMPZdVb4bkNchPLzKxyGyLhckgRdElavXqviK+9qvkfWzXT5nOWS8wCVpifXWHq83KA/&#10;FfRYR3ISlu1x542CK+KlQXPmuuQ0FmWlNF7PKYjHyrucA39iKoLy2cSfZgh1pYJ2DQPRCWhenFIG&#10;cz9LTEeIn6cHXgOceKHFvbrJsaVuITZre0Ywv4R2eAOZSBJBiWZIWcOaoI1bwuPQtpER5uRYu66B&#10;gF/yCJRNxgI7+A9KRzAWeFb3JgLKXHFMHtvuEWtAa0lvYYmjoYyCw3TFAq8M0UXfVZwAjQhDok2u&#10;S6UUbeMYE9VWssjTHN3iLa1tqw0Y+X0ZOXIFADlyo+PfDBH0jTG3dbti/UPs1tjv9USMaWn7Rn9j&#10;pxB7W1yMe3+Li4zK6GiJLh6Ua7DfWyyiXWoERSHJc7N0p7FQmYqAH1X8Zwg5y8ZCMeUizmvKY0Hf&#10;6u+Hq4b86MyC/3c+/LsFCGbPTYmxzDgbzPjSLAYHMxz0xiMf4glElubCbGNH5zMPClWESBp1N6Wt&#10;RDyM/5D6Az2q5sKxMIovXUygVvER1NLwMXBQp6bH29qbuW8sIVe95m9wMJwkG5bnzjqBCU74wubg&#10;bDkT/hJ/id3XDBGbtsVLFD0rZJ/Pyc7D7vX39NJhhzQRqx0NHqRaSQCuXb/KYoTIx62iS5QxgFz1&#10;s88+6/DwjvZ2+mpfffXVtw4erKyqYqDcxPQsAt/QaGmouHDhAlAb50PTDxcBkaq2pobiZXNzW0/f&#10;0MzM2JrVq9AVfOO1A2ibf+DpZxhpf+3KNdjqqamUsyFbLG3ZvKVqRfnp8yeGxgZmF6ffPvp2SXlR&#10;W3vH1i1bEsMkbZ6tW7cdO3J9ReXWnTvub27rKCgtfPHVn12rP7N6TdWxQycTA4mb1q2/cf18zcqK&#10;+voWRhnzqtbm1mhi1Ptnn/kEi0J6KraOhftb6s2yA5iUzip0Katyq/Zsip+iqxvpiBVDxkczc0Ee&#10;c4dQ2I0Rb4Sx8vcK39SgyuphxaNbTGkLV2HNLkSmoqVRVCcn4DG4Q+PJqyorBShow2kzc+junt56&#10;xGkATN3TUvsqY6oCk+OTgEKg26x+ggWCVydXZZbRSiPCz9Vbw/fOTHPyOEgj1Wrp6/Rg+yrtkPSn&#10;yzYMeZBdtn573KIWfQztsbxbAKvl+1wXWa3GJSxnQtwZtecBKhqvn4tC1Z0VwDsI616YhxXq4MGI&#10;pnwoCKVaw+IDLTFpVEWyPAs3s8dVj5ySHqfE0re7x1pHFE7ZDyeMT6HOgcgKDo+dwGlj0zln1/hC&#10;5qQCEk7FKHPkZDxlypiEQhLwxsob+s/5mHSeTM2N6/X5eQUMJeF+CszU6AzlN6qeLYfUbCFEbdFF&#10;Jlwcm5hAtZAQMr+gcMvWbQoIZUZjFTWF5EYVUMwrRyjHLy9IKcKGl8s6Y1b8GpsoxNKNFGLisblt&#10;4UxmmSwpENjl8h6ZKrOzWlp2Y10CJwOHZYELYUGAeSyLyHVKIkLwYVlOHLxYhfTLB7XWIDpaROLg&#10;NdwWIx340byhxZgXy6uZLpnO0NB/mywVcxUul2JhGGU0lgG4vzTHIONrEYNWvmVRWoBW13EBiKuN&#10;xaIXyxDlEM3qSY5fh7Ooyoy1zLdaSEx9TlNFltUrzElYKm1e3yI8pZhcmta/3VsXkXC7DNmVT9Xl&#10;WMJtfyOyDMe2tzVRUXf3zD8bI0n33zkOwYPOjWiruuhCF6+0OHYtzru4iohiBTedSxevKr15R4Gr&#10;tsZU1Aw0tbSwYSk5sLNknU0XUXfSJo6LxzYthjSPyVZvPIa1vaPT6098+un3l6GYNz2BV1caA7it&#10;jvhIX2dvdnr2xAAaoTN9IwzlJFIC/IefAjN/bHKSzbHIFiRJbWppQIIds4skBhuNI6I9Q+DFQgB+&#10;cL3bbFXNvVTpIY5OJiJpadVYsVB3yCb5YhCo6fBD9iDtPsjEcQ+1H0lzZ2eaW1oY3cuetAkyRj9d&#10;WETjDW1sTGV/Tw/lE4JTxC4YFPvoI48wKfy73/k2L//I7/0eiwAFnTvvuhPxyRde+K3QUy1Xz6Pv&#10;fGT//leR21mzZs2JU6dT0rNQ/ibahkl7/fp19FswLMSIBL4kAGtWr+GBnb9wuX9obHpqdNWqKqhL&#10;R95+e+P6jbt27L5++RqTfXp7OvJyM9vbG2tXrg4HE3bu2r7km+sd7Hpp3/OTs+OMAedx01lRU1Nz&#10;6dJVMs7B3rlrV7q2br7n0tWGDVu2LMVPvHlo367d229cqc9ISR8fHjx69EBKcuih+x8/fOgY9pH+&#10;2e6uLu+ff/bTnL2ZfrXOGJwq7IPlwl9wAS6PxkmwMMVxEZHXIzKuKUXzg6uXr2zcsIFX2fsIKuGH&#10;LEYsHRE0L9fcncVFwr38/Dwekqo7VotzImY2xEUieqbONFtYkG8oim0KS4+Q9npx717hM7HSCEA6&#10;NsDH4oFXQz0NiiGWHuWMcDik0bAWEFuMxc4X9MnROQeBb5MTVspSgdqCfY2XJ50H8ePBWFymHkZl&#10;EuaEgEpY7i5ZJnvQjQngGPQ/fk61idzWJTRajgZ9YODwBLwE+875v/XWW6trUVeLgU5sFd6W1ydq&#10;2gOpG6t/knAJj0WphsXNeTLpRjV8FjRgS1wcTwFTSwQE48XkQCZYiKx/Da3RWHtp0xKgcapKehT2&#10;KjBUOGzOT8wFe4LcXsa88kKnuM51U9hzRoEby2noES8utLS0M6UK9IMk2GBAVVPNhMgNsD0o1wNk&#10;o6yMNA6GgM4PPqmHZzBeMTPb2puUZDiMzUjOSkA0TU7pi+ym5F+dXdbeU63RkgODi6zog31ScmwI&#10;jbIK3lGm2QU/rodfZpiTF3aHGJplGO4y+XMnWCBwTEfRKrMBP6CUymctgcM7aVYy37vKHA+dRcgN&#10;lyah4fjWcQDOski3vLpxDXdlZRPiLndJO7zTnbZujq7XonLnOrC40viweqG02C1KFeGQbjMdUXmP&#10;xVLuumOkO77DhHG1ihhsL3HLVNAyGy/ioLwXHEPoMZrW4Qo5CqqMJiP3s+wQzPPGchHuoY1L8KtL&#10;2o1xsw/9156FW/MWGaj+5xzncnIihENvrjzyvxZKnWu3QNHecTnCU+RhblHbwfy9HKG7Pyr/qCJE&#10;4ijqCyCy6S4S+3qwmKhA072flZ3r5pnyJMmpY6CiFPYYPSDwjUtg66GgTOojGNrjo5F+RRkd2eNs&#10;UUWMMAz84YnRqb/8X381PzFLKx8aZZ74uVFq3zMMbZOvJWqJRFI5fjgxZedtt/WC4C0t0KBGyuF4&#10;UlBzqZCxcshdNMPNVPljjE3PYktrM7Xwm8uPJ8OqwTLwE5TiWDvUxQm1cHRq43Wsk2CwvqGeiaQ8&#10;NVUc7IZzS9DWTElKBWaEJvfBZz4QwrzNz0OLx3kceHXf88/9mgf3O7/7uwC+586fZ+QDq/PUqVM4&#10;EjptAZx23rrj1X37aPG+Y88d6NcxjZz+WS4BTWEqTPKIXkafcLuyODFagCEJn71wmVZpRmGsWFHO&#10;2V08d37NqppNazfVXa2D0r0wP80eBT5kluvo0OiKmvLktPDc0tTBwwdSs5KZlkIKz75q7+yBLYE8&#10;2M6td+257eGvf+2H997/OLNcC8uyfvEfP/rkpz6aGIpmpKT+4ic//OEPv7W4NPXhD3wCvQnUVeCV&#10;4HK9Rw7sI4iVnaK6wIBVu4MGacQhIEZszodbNxhLaV/ya8kO2nAEvO7SEmndxvUbNFLTKvxaa1pt&#10;sa1o/kx+CipsZlYGd8HBWWwQlycpalXkqweMfSR/cuEYR+Qbtv2bBw++degQhl7ghI260UadFrcN&#10;3UyS9OnpCSKFDRvWcQ54NEqUolRq7VMJT2B1ckS4VTxmiU5aPZ/fETOwTJEnwUbl5uWzUTSz06AN&#10;45Bg+ud4YJiJkpIS1opRGVT/N0hN+R/bjonpLEo37oFcW83ktM17mX+qvgUuc//+/SwOLoQXcgkE&#10;SjgJgyLnyaw5McBifsiBsHrcPdAGDCXugZeTEnHBLBcigLz8PNykYnPjv7H43Lg83oFWJOYSUpVh&#10;tCsn73TEXR7poADeli0EUICLJWfiQkADQPOwLAhN8Q7kMfxZckoy6Vdra0dt7Wr4H3YflN2Kwi5T&#10;LpvIo+KJoDgHp5aJUjT/IHQm+fmFpczsXObIuY5FDQt3qYBEw2DQORqVDPIoeh6pKUzcImNWOki5&#10;RWoQNH5LSALLiH+FNsmz0/4XZCVqlMrLjIRBd9JaQcUgt+iHR8CtpvqqyQvW6sGqkaE3HAlD4ABY&#10;yyAlHkjlj+quzHRiaFJ6geSXWmnG61PazfFMumqSn7PhiUd4L+ecuEpjKxnMZilgbMQpML3xjng0&#10;ajNi0ULGgSIVM+5aKqwuIZ+aO61cxFUT5RfjfbSqoDvJ3/KYCC8IJ/GGMtEmRaEd4lHUzMQyQjmj&#10;M+kvmaIa1YBIFcaMBqTbqzTCknfzUwYFx9oJldazfni51G2M10NcaPmEpTto8FndlBPjtS6r4LdE&#10;M/SI8D2LVgcyPT2X4JCXcIpcr1VzRVNyM2OISwytFIReW1tDMwPvSdMoLSbyCoSezPhgrguC0/Oz&#10;ytfFAUsgAmXZ0K5C0ly7Zi3yly7vYVawlcZixDwLRGJ7jWfEVfAVB8Cc74cefGD1qoq5GVYCnDYv&#10;ZROuE9rYfXfdkRoOJCcE0rHlQewb/lt9nMRtyHlyS2CMjozNbtm+s7WzC31PRN4Yf+6SZdGCPF4E&#10;xjgBcHLdHMu2ZbvmF0j3eS6O5c/FOhkRewpQnCjnqFIFZgyhH61rgnXsJ0bp7Plzq9eudegurshB&#10;HYP9g0SrNCtix+6+847UpCS1oc7OhKTL/vJvnn0WXOcTn/wU8NTRY8f27NmD0UBFlPEKiDcyQqKi&#10;qgJyNobuvU+/9++/8c3MnAKwNZ4C0SHFJwUQSx5YBghOc6pQk1hjzag89Q0gJFFQkJOZkUr/L9hC&#10;f2f/mlWrB2jwHugpLck/f/5UMYNTw+HktEgoMX7FqtL9r7/cN9Q3PD4KRxHFDikSLC6uqlnpmQ0W&#10;5FS3NE3k5FR6fOHcwvS3j7z++LseYaLkIKOrejveemtvUtSfnVVJp1RxYcHkxGhD3Q3vRF+36GS2&#10;avXV0c8tTqd+kJWRqdq7TdlRF56lvbIpy3VEVsXpUyeZSGXy1Y4vYin/cpijAoOIaqz7WeRMzRgp&#10;BBaS4LA+YdqKE8mBMeuQmF24xp+w/nm6+1599dDhI/I9tqOsJCqiG17i9OnTPAa6b7i7q1fXkJZg&#10;LvEgitEUdvH44Cmg/xYk0hegLBa88jY+OB8sDu2cuLSM9BwOiVXC/Kn6ZRL6LL7enh62d3l5mYWH&#10;Mqo4Jy6HBUbOx17CZ/CXtp3CRM02vJn2i0EWInwzXOnrr7++/Zbtms9mzknjA8z1Ek6x+lkKrBjC&#10;N9auNv/CIgK3jraAKWQMY2KC/BnMbpamNDOClFgI4QUlK4C1Nl6O1dLWyt+7Nze8SOVZB4m4tIzH&#10;wUbFlKj2RgEgqOyHm8DOsVskIrjzdtiOFStWqqFE9W1nKBVNWx5KCZBIMMwwZH5FLyEcHpSAacQ1&#10;VoePiQqq95g8i0J/K4EIEIPIpjxGsNOxo0eRV2ihizYtlUBMbak+qrv6pcNS6Ou14FhAHIEnE0LY&#10;LeSCtL7MeU1T0m64mp3NyDq4A9fOo4R9m5ZK7CLuOGadv7Eh3HOkZlwI4AOcQ00Xjoura2rUjFRC&#10;b5u/R6rLjaVUaZ4jAVNLmMVAQo0qWGJG9VBWpqq4ltAYAOgAPbtA87I+TpVr5hH3dvd0dnRCVSI2&#10;Mk11sQpdisZMYl5rAKyK0NK7Y4nOzXV0dEElsrDMXIguRwxpsUYh2S9IAJQDmwSAwF6QFmaq5UPb&#10;YZCVQRQOlRLjzsF3toX4lqCA9aNEWWp+rUI1GO2cl0e8zLJhiJygC/Oa5lAUF7Ip5N7iJfFCgn7w&#10;4EH6E604BztQi4Hfusviunl8Qukl1aOYkDNhC3Mbef/Lly8//vhjjsphmI+UPrhqJQp04E9PETrr&#10;8cm2GBVeyXEcWUJZRSUDTTFqCvIWSaGsc315HiPfakdbaIWr5m0Z7N3dh2j/A2tqKxfmIBNLVxEf&#10;xjtTO/noh9+XHqGTaHYE1XCUnDzziZFAXn7mxUs32joYsrjYO7BQUp7+8DufHCGCBe4rLGXAm2Vy&#10;okgoamTALr32xuyVhDbtjNLOCTCNmmumjsI1uvkO7s4bsG+sQpYTQhXzAlcw93xFHgHrUb1yFX9Q&#10;WlaKAgXqWWzGH//7v9OI8/TT72tsqGeiL0rHdDsp9UlNOfr667/42U9JIH//Yx8jsDp34cKtt+6k&#10;F4V36OjsePuttzZt3kQt49y5c1gb5vL94z/9cyAhCW+Iy2TmOf6JE2MBoHFADC32UyjINuns6h0Y&#10;GaWDJzeXjCC1rbmZoqXf409LTmUD19dfq6osQeyUOTyhoL+gMHd2fqpvoCs1Pbpm/aqGlvrG1ia0&#10;HGCIJ9EvlpJUklcxPuLdsun+0VFPV/dwTkF6YhKg/dJI/8iWDZumxof+9IufLCzKPHjw7KOPvgvf&#10;s7a29i//z1/4PvPxj+JU1doiNWmqXpOKOYGJFySfjKnltnJz2ec8bCEbxktxUZLtKHZOR25utkVM&#10;WvAu2nP5uuqK+kay/6xPKT/anjBz6MZjCmsxpxXHvbMCkni6xlVRrO0P+kkz8YI8fl5rRRq90OaN&#10;zMMqUf8NvR0JYdRojIWpL2x3zdo0EBp/wHHFKgZ7ZcRLNGpkXJUTCOGHhocQNMdCYezV6EAHssk6&#10;kBXxlZiUw+AOpVUj4N3oWyLdMvhLUAzBI8Uno6UyQmKKXzEdB1sGboDt4nax8yEvuqoGZFDMqJWX&#10;5RSMxaAAKiU5xQyOmj15N46Ibsr42ARNo3TUAvKkpKar5KAxuvCkiQDIYxKsPwgEWeIo1g2jcJMI&#10;mBtLxKdvTOie0hhH45/jE5PwOI3upb5KKIzsLxwJu52TExKJFROn2Usbk3gHNmFMjUcSuRD+L3UT&#10;anU+/9DwKCeAirX4bj60ZxJ5T54MT0HeAEDFfJ6tBGAyY3ZYFM9/kM6ls48ENC8vhymaGRlp0UhC&#10;egr6IEwcY/5sKDMjg2Z4Wg5h+9DrQIZUWVGuXvScjGhKhLa7LOI0bllKUjoiECYRnJVF/0MG4xcZ&#10;yllUWAx8QQrIOmAtqVq55IkmRTg3Hok2nuGrzXX161atKs7JIwtGeDQ1kpSZnMI3Cb74lHAiBLa0&#10;CDO0CFSZtxBP5RZ6Ho8ba+5I1YZTKiJX5cbazogtrLRB/ztF4gkkGh18yuGoJZB3qnSKzSIlZYCb&#10;AD+hzbyWO3nj+o3SsjLWLWaOdUBfkblOhf0GJwBxq5OalaN0VgMotbRAsPFMmBiNtKKZU7xBkhql&#10;NRxO24CpvXKr8bgZ/oSTYeRXlqaWZpihXESSiuNAJtI8c/6fTMNSAr/VSScngw/zX679rrvurK5e&#10;kV+QV1IKWwoEAa+Xg4IOX/lEzZOX8AiwgHxSBud7bjvs57vvuYsVzXuSuCcziSxC1QSLrEAwhX+G&#10;EwgNuPxEgj7DCdQJ5Q/QQMZWdSAqa4lcVFvPPtx+YWGxrWz2zSw3meuGfLWiuiwnO11kQ3QXGVax&#10;kLAwD6s96bmf/eb00dP9nT2ZyYkhz2hhbjgt2Z+RGmQqRU5WQs2qorzcpImJmaoVqxjSjUeBGq9J&#10;vYbMaxErnws6tNPtXL7RoPq4eIgIVkTBwagXm3NkNxksxARhG9auQpxSH/6Leg1Q9qqVNdzb++69&#10;r7y8Iiszu7ysHGUB1iowFO5//bp1pIkYNu6nw37Jlvq6uugnZbGtW7cO7IXiNxJ22EPuHIVbyjnZ&#10;NrwR48mdYWwPg6dNbMXLgmeNcaOwLZgdpdSpqc7y4O1EriNsnJ3mKbCP6FPUCLT5RUb7YKDz8xk0&#10;mkF/1Y26a8T0bE7V+L3egf5B8Ewqu+1t7XiKh95xX4j5f+jYBUn0Fxsau++46/6jx09Wr6yA9Hfq&#10;xLHpielf/vSnWzesHxrounrlQiCUSBaEECpug4mX8gDiUBoOoF2llETIrQG5mq6qMX8W4VlxUjO0&#10;hdWK5EbNX9Vf/uk0Cs3X6A+MjCmh5+U/A6uhYVgzhA2OMUqnTLnaIiSFoy1Ni7g0oOSbxPtUMCfI&#10;nmIGSpH23qokKODUqbCvrNprHYteDyLcELaMXiuRXZpbCM4IQaZmWMFBskZGdKBkkRBGQxdBEbgP&#10;5D2aNTw9Q0GSqSTLjF65QUXLsukW0LKVMayaIyE6FrMV8WGQ+tnS7G0mWBOUCTvp7u3nK04CMy2J&#10;3EAQXjibw3RreMhMxJOZJoZVrZMOGuEXakHGUyDSiD4XA+qBO+PpmQXkkdSjj6lCAF2wRtkSRE+I&#10;eHV290FyxFdMzy2yVdw7kNzjA/A50zaOlJfz5jpDCBmo88UHRDNHqA1/rK2F1oz40VwUv2LuCsdl&#10;e0Cfx/Dycv6FrNIszhS2kgmL6tPLFFBaNXkD7EWISi7DKZj+mRBNDkdTONzEBOBPyATt5HIcoVaO&#10;B1RuuSaifNUyMHGBEhPpSsfkoK/Mdk1iKG1aeiQlLRRNRr8wTDSVksYWj6DIi9hcRlYCniBCTpMZ&#10;jaZQQGZ2Q1IUtX7sYwYzhMh20tOzMd1MIcKs0QmPPiw/hH0LeoN0cUpaRiZDzxITs/NykfpHiZxX&#10;5mQzfyiZr7m5eXRuy35moe2SwT9LSsuYb883OcwFKy5LZr50Zq6Uhxi2k5mFHiXH07B7xpKbPhMm&#10;nj/mM5k3lEFmhmQeBycjlGHFuvNXWZnYZkaKcVC+AvMm83KCzqzsRKjxaWlcBHeY6dUa9omdToxo&#10;GHximGPwe1wDXpn0iwtEIgHfy0u4PK6RTzwFf80YXH6bxK9S+INUfo5ccU5+bkZ2hmbH++MiyVGg&#10;SxSP84vy1R4eCiSnJScmRxKTowEcY0IwmpLEV1+Qdpv4BN3FRGjewUQ2FxuByc2gAvCD8HaJ6meN&#10;g1mnzgveEhkbm2zLdgROS+TpEM8kBCNIJxNFJCenkwZQiWPF8CmtK4YUSiWBsic/YR5xiLoLMlKa&#10;M+XhKIgOzAeYwudTsyB2gJUj86QijUpluEa+YhC58wpVF7CbxL64doIzwTTUifyaLD+QEBmtXRfd&#10;dmvWh35nd35eND8nNTMtMtTXR2WFoaUYvMLCYszP3AJ7IZQQyQ+FSXDDILgYCqoQfOUk+SdehjSP&#10;T7BbDAhbg40GDQ51FsBonDyGjxkKiKCw4rE4iFcXlpRu3LzxkXe+433ve89999+9a/dO1MwISBCC&#10;QPlKYn6oay/OoTOGvSDHBAAi7DDJUe0d11XCbWdbY5VsyIhG0ojNMY84Bikv3oXa4RyzUiHcO8fs&#10;eL6k1NwfIn5BCAYpO1DK9VNqFh9WQ0FTHC1W2FUpyyDsEg7DlcKpsNow4u1dHbkFBXw+9viTqF5k&#10;ZxQvzAZ7OsY9swnxS5G5ybhjb58eHZrobO1ubeksLqt84sn3oJP9yU988tTJU28ceF2CZMGELRu2&#10;1FbXbtu4/b4777vl1ltyCrJQAtm3f19lZaW7THkLGyCtDnyrEqp7RGVPxwczVosge+lUCj7SXxp/&#10;Cd9r2agck7keiXVqMqCgZkv7oSdJZ1rELRF9qAy4I6hrTqLtAmIUy4hvb3pHMbzOEiecSxwYPYmM&#10;pUiWLiiPYoC8VUQtfeBc8RYWjEI9xRbf/GRJ4FdsDfmJH4ORSIoAfFh47J+EKAsLwgELh1ch2pNA&#10;Nh5koilhDoMSmJnAmlNcxpky+IDrVL+meR2cUCghka+avypSlmdoaITGeTa7qsSWK5CycK0o/iJq&#10;jx0hu+Kd9f7BIL/iWCwETpW/5BuEDPFYfOWAXBJvTh++IqnEKK5nfGoWl4OrSGY8TiSJg5v159VB&#10;lNxwUTgGkh217kcRb08Qak4igg+2GwIjnUoMX8mT8Go4GN4Kx8k14GN4zOryNReFGjGejWCNHMx0&#10;8vmGwI15N0Hmy/A9r+Lo+LwA4kYeeTs8ExkWN4cDKTAwdNIVUVwSrPzV6OA8b6tkqPxjKZCiCZ6Z&#10;SA28P7NEyfloLmdXc1ugvmKtOKdwBA8XiiTL7VGyCaALIvl+Knn8k8hnFP3hyVlegP+jkinLqNHI&#10;i2qYoHddSwUjpEI/N4zz5CJU+QmHydeIAMPJyUw1wfozptRPiY69j+1PTVN9XEUm4jo0cRK4vdw1&#10;7iPFCSUURkUQbCpIzU/agEdhaCdZNXbfDXQhatE0RJ44BpKcC2lXu3IMBD8X1uRYFVC5aGTRYwoQ&#10;pGAEsDKcPFgERkSdW7xHMIi7wnFDKuFALCSj/7F41AAkFJICilog1OrIb/WV/iySDtgSPhQ8EzKy&#10;M8X7DOBREulVDDPTdmFucGSInU9pRM2g9lvyEXZvQmKYXnpUbiyski605rNSOafcPIUdJFAL4SFI&#10;APgKCwx3YrlNGl9NtyEMcm9dWDwmnlfgypUbfiYuRFPp5UwMk9PCeUFyD4ZKeiAYEUTqD6ekZPFy&#10;NqkGzfrwhPROKC9SSmH0d9XnLTHChhoVRHkt3wMmc2KShxabHfMA1Mn9oVKA98NKTOy+fT0zEE6c&#10;fH2gn6rqcDSKugGmFrlkWN1TvX096pJje0RSugfHPX7KtODt1K1xhGA80F9ZFIlcC/9EHEf6bUu4&#10;PZH5VtbU3vfAg/fcx9yfdzz57veUlJVt2LT5oYcfeeZDH+bzqfe+d/ee3dUrK3Pyslh9qDIBb5Pl&#10;Q6GgzTgpkoBUIKg2GA6lKBsIxOg0zWXAgChhtdob9oddJF0YTeZkjJ58DIEhIno2IhMHM8nSGR+f&#10;ZMGI9g7BXBRWAUyqyZkiO6wi0TpcY6UlF/pGfQHqKDcL7PpePADX1+vqGHgKVY+9ml9YyGbv6SXd&#10;QRRuenLckxzJu3XbPY8+9O54D4h0/LlTl1EKZQFs3rIjMyv38uVr+HJYS4rR0jOxIGWMWfElFOeV&#10;ZGfkNDbVT85OXL1xJZIkXB3KgMq8muqhWaKsFwJ7kTmVuBhR2DBuU8ajjs0mYDkot5cIjasluF4L&#10;VXCcwIdjx5jvcZ/8oXGC7V/G/hQaJlckwX9BTwsC8VwdVcgORzPUxoAbLxLUUlOwd1cCZJgeGxg4&#10;2AJ9uUtVO7FnNoDB3JOlPlivhCh+jYoA654IC6k2c3BgkRAoUDMDQKc4jxfBpyhTlgydooE4wlXe&#10;SjVk28kYHT4tuSawooZBOwUiDnSVMndDUv+4DaIfshMhK5gq47QoTxejT7pkfJLtcCB9T8UFOSvF&#10;idZObUPv8Onks9NTjLNEdnZoXAy4aWTJ2RTJxLlpGSFGOEvsXbAYZ4VXxCWQ7pAG4VFEa5aqnJzN&#10;stchasSjMPTBx23CTeA/8BPqk7Sucn4ih0o+qp8jpgveyFf5Vd5Z6ahNNuL98UmKGSiq04/JUxPx&#10;146igWfYPoQQo9IOsOFujlRNzGFJsHHB7JHZIpH5VY1HpsOp1wpJIhSPT0j0JSTyFRsVTEyaQUAh&#10;koToJxkZgSV+bnCEcVyUeYJeCgCWe4N54YQgcIQTUOz243VM9Zy2jIn2ji7rLsVs4THl47H1nGRL&#10;ewfUW4wWUpSTzNcI+icYyrI4P+ZZ6hofpYDG54TXM8mgtvHRSaIdBm5qSyh95MYSE1gJSfCWAFLa&#10;dLQhiPoDBJ7i1oMRzYKJIdvGXZU74ZMbbqoKPAoWQ8xVwNFgFyAcjnOS/wgSAPl50NwNIcbeOFoo&#10;eMTyNPjfRCJx6UdwCBwbN1nuR4xMEnE3dETtRryP+8ZYy/JMNtEDZZA5gidUcuHxS0kZhaRgQLOg&#10;6C6AdyOAnXUO3KsWOuYdYLd4FfkXrojdrhIXkyGRZoiQa9LKik4gR8ZGs4OQtmJgHfqeU0g/8kNM&#10;P1mCwIbEFLXe0h7lC168eL2/H4oN/isZyAdJkCUv5AJaywnkQdX4Sp8vPBRGiQfp3x0bY0wZjQ2a&#10;s8kNdrQdk2MQiQn7qtqJP0CiyvrSWCDrppIc1CIMMVgMId9SEmRpz0JkfibQVNd16UILVQX2B8NG&#10;5hbHIqnxOYWhJGae+2dxf57AvDe06Ef2NSkwrbYpNrgyMx44Do70mwvha2ZmXkFBaVExY99XrKiu&#10;WUmRfVVN7Zo1VSuqSZQLi4qfevd7dt++p6i4hPtPizReAf7pwFAvI8/ZK0GCJZC+uSlYXpT2JidH&#10;oySUNi8c1MoEmD3gAaKbqqBgbkTVJgAJ6S8Bo/CO1sWhGiEUJIvecDD4syRLwMgOBV657kDWmX2j&#10;25WVleNmnxsdTCC83p6LlLi5JOnEyfSDpQ+xTixPYjXGUaNKB6LNzj3wxlumSBcaH5m/fKERbfrM&#10;1MLf/eDHF2d9u2/dfe9de5gvcfVKHZT1tes2Dg6Ndnb2lJVVMLTudz744Xd/8MN9PQOvv/bmz3/y&#10;y6vXr124fH5qZrKgMN8VTpUyai/xSUDHjBEKjUjzTlJRV8BjxB6r3UnKQw7VxCjFT8NGAyjxcqyA&#10;+PqmjuGKMnw6DQLLoBYlYWsQsxEyZZUst1IByWAZNTbzT9OmwglSuNM3uBKGCMzgHdUXqc3lPJJ4&#10;1DgAs44ckRvKbsdXWp6qVnY1hpirogmcf5lqpN4Nq2fDdXRSPDayMT0kDYIim4ZTBEHZYYHC6wiW&#10;aXvnEXIt2AgsjjjfVqmyDpZ46Z9alYyTAoeR8IGxhrkt3CvuDNgaT1Ehlsr+cmnWtKSX28xTeREO&#10;wWQ8ehTUVGk0PhBgGtCBUECD0jPT/CEmKRDugNxRBgKcQ/AeV0CsqndTN6/qz8KXXU1IZAyFw/rq&#10;inBWtVZVzPGFRKK1Kr01ozj/LmqA0UliRFhui2sD5JPNz1d5fymJqVPHitvcRBroXCBFrItPlYyC&#10;K/MoBbYEyL7Vpx6d+kvkGgH9ME+BhCiuxRdKXCJ9EYhLassh4IMSbHqlngZ8Ye9I3qCmpwRlKsSn&#10;hNpI+mDnSI+4qnByCt/zDY9BF6BMKQK6ZZ5NkYEGOnATJYUJ1pfM8mYhJASiAR/FFQb5sOjDptat&#10;dlSZfsJuL8F8ErUJnzQkXbesH7/LsJopnmV8cMGLtyapwtZTJOOE/7/G3gNAr7M+8x2N2lTNSKPe&#10;JRdZluVeMS5gbAzGJmAgJARCCyykkkAKIZsN2d3s7iW76YXckIQS4qUTAqE4GLCxMe64ybJ6HWl6&#10;l2akub/ned5zZmyTvXs8Hp35vlPe8u8V9tTMD/wSPZpYDmR3+CVMQ7aNxvlHDnXDF1UqHzsV3JT7&#10;YbcLkUYZO8F08nqi0wBMY0oWa+gZHF7Q0n56Dhe3nDw1b/I0VQ25o2PpijUooTwzXB8oRw6RUwF+&#10;LIsQfE4/dH3jT3gDBL1jURc25/kLWk9MNixoWTRBrdLTc4dHJ9sXLe3ppVcIQi9LJcMAGZAwEvid&#10;YzVwuyIYwEvQGtVOElMBEE5pT9ko7OuSx1JtvlVAiABBiELqhNoSjBymfGy5TRY0vfo1r121Zh37&#10;zg+asoWkBXRRYi5o0lL3UQQnpwisVajhtFLu6IQOltjMpgQP1Q5WFCIi8il1fD81hSsNts+K4SMk&#10;ZFLVg4BMlVDiFZL0iJxFM1cwyqk5a9ZtXtC85MXXb77plhddc8Mlt7/xhje+5dbtl1y8fM3mE1Ot&#10;GFYIAKTGweqVyzeuX03RMhqMbtu25eKLLrjyisuuvPKyl990wyte8fJXvvLlt976Siqo3njTS298&#10;2UuvvvIKKKayEJA7iNKh8QrOcuIVKNStKEN6KzcgGrTSdByoLuUFp+PQlSQCnCuaTloIqr8JoiRp&#10;ahJKjHbshyuhiPeryC/1eq3RYJtChugbHIAqWtSbwjCMtgzx5F7EIuO9AvHViky1fqZWrlyuSmD2&#10;pMB38EiqohAUTrxQudfTJ+eM948tWtB6yXnnXXL+uXRROj01QR4IzeWoAwvN6R/qmbNgcuOW1as3&#10;LGnpQKCaRrU874ytradbls5bOtY93janBbPj8rbWZW0t5285Z/3qNTgWv/rNfx7o3ffxz3yse/h4&#10;a9di0l0nxgm+pX6Kqgsqtyv1LSBHsrpRFYQ6f6QSTVA4BOuTGI89LKJQroWlLHrVlnKVPfikMxsk&#10;odjqBkuQ/wgBUNNUvIC7g06J8IWWOQxUSeusNvzOVZ4kF7OMUl2U9IYpRkUH2J8h5H+Kyrheluma&#10;eY9LYRH4b+VKGheCgTwJ7k6h/bTDAeppm0RqYcBFlGWiHXXrQNV15kTlHOXDt8iApCOPjnLgTcrj&#10;44lhTVFutpCYsWowUWPBBhCSQOfET7j4giOfoEEq+rIQJz+ROQibDtATq5MbX1RZjeYcyCHvIASg&#10;l3pcp0/jmVjStRR/eVvHohYkIy0kdAzJlNYgkt3yFhVDc688INX1RqX8qcCUE+ZLzKF5gP3hxVVr&#10;gUiVIpM8qUbmXlg+946omApLZGOSTpRYToolNrm01FMdCu0jhF0CBAUu7eHTTqegkV+k7bSsEM+e&#10;f5J3KX+f9g02M78Z2towD0cUlXUcGCK5VajImDFLyoGEQVXVjBRq3IRXlPBrWwjZP4ADjxxQpRNe&#10;DnIq0BgNSZUFENj9uhSClAgFU4HBbFi3iV7MFMqZ30jrAtgFzRRQPbCOLVy+ZBmBGZxQ+wuFDjdI&#10;I4shVVo5/wJ7QI4KGmBtI++C/jdD4m0tBmbEDPDESTTA6IEuyxIQHYM8BCydUik8mCeMBqbDb7za&#10;lLyGmSBjh4XIfCC9Coa0EN6DBXPV+o39I+N9g+No10MjSDmQL1XBl7sPOckF46Dg1snQnDANNMN1&#10;5sxF28YhwZYhumK/UnNtlZ2b14xTAG3jhCr1LBwdn6K9DTHquBIcS0a4GnE0RH43rlhOxB0auUwC&#10;aCoY2zhxk3pGjhFUjVZVqs6e27iCafvdQkwESZ0yg4tKMBxMeQQasneIR0gDLurKXdxeTmTUDTHB&#10;LgoHXrhw3dq12CYdlKSyqxIn5AtQWTpZR0r0pEiPGtUo4IjMmEG1rmk4NTo+7Np9DgCR45+QaPIu&#10;ia8hVrTj2pfectW1r7j8RVeNTEx19w11D4zsPtx34nTznAXLJiYXnb3lqpdef9tLrr2RDPyXXn/N&#10;Nddedc01V115xaW0qLnoou0qaLZ2ZdeSRS7tC5zC+Fi4SVp6k6ctmiRfEzXIVRlFXIcO33xIQWvA&#10;HMGE2AfEB+UCY+BR2pG7jAkRnbcmGR0VE8ChJhVzQxl1MJQcxInYFPQB87KrL8CsxpoPj49SPVg0&#10;xKiHGgHqQUDJ31cZSyoBNRP9CK5AewkpIm1gAS5U5HvXR5SVnUa5qIgYXCD+GJeXtHctX0RjiUVn&#10;rd+wumtxy0I6O9NrcBgl+eChg/imh8b6R0/2Ty+YuPjKrV/66h333vft733n3yaHYTmtPXv69j2+&#10;Z9ejO/oOHpweG2aVbrruuscefOiqKy5DAPvV3/r53Ud2jDeML1mz4hWvugVB9t77fnDnt7+Nb1JU&#10;O0HLdm9pMjHOQzagLyFMsXMlbMynYhT507W71Q40Pi5RDl+S55ioYqs1WTBJMlVykJn+d5USFeWU&#10;RY1PoIa2RUpPTFAjecVQ7hn/Qbig8lqUn58sBJNOR0pUYY7aiarEpIfnZCO/tdBllatKkK61Tkvv&#10;idxLNGd8FY55dRBtNfFMoT5gKpj+NNrJk0SbkEMDNyKIi5IQnOT2JI44tFocQe/wEqfjg7WBuTQ/&#10;JPyxr7dPWqH1HykrSpyRXsNgXMrX40v2otVt/k38T9K/LStpqXJufiCOipfJuY1Wb8ISoq3kZpXz&#10;Ua0XCweS/TU8P168Iq1NRH81+HoTLY/aoecASB6rRS7QkdH5EV7JDFVQ4ZITeTvrL2enS9tp4wIS&#10;DkBkZERDib05n8NbXLyAZeXNn7ieK1Ud2RW3ElPO9VBDGLm64aQYj0rdqBqFFEHZbhWz64UsGZQx&#10;gyFgyoPidasWKXVzYnhWLBMDZ63oXbZ/3z72lFBGZZIFSDzN1O/xn3iemjDfK3Ly9Ck8q1UEqFVf&#10;r728DMg+hi7FXuMSUciaPBwcWFHIiSEEn1Al9Y6rIqf5KtBoFdZbEs3VJur8qk4a8dxIR4GTYESd&#10;VNdE6frOMcIFSS5dlauXukfGolTvMaL5pXLsVg9VNObsH8eRqMaVIirj8It4KAotaA2QWU8OOATs&#10;yqiDWWW8DQ2Uief1CqlydQDtu5Qvqd2ZGCKzPBOultJ99OjAoPJ7iOKjjxyKUgCM5yvmpZEUH5XK&#10;uekVr8INTmX2+x740e59A31D022LVs9b2NV9fHzV2rO6e4YJqqbxzDnnX7B582aC/RD1lYSbYqzk&#10;WNrSZfhyjScZk62uuA18NrEmF88hDbP+qFChwlaXJAsS5ypcvUqXdFYZ1CMAZ7CXhwBB0A5SWBRe&#10;QFUIYwyyJDmLkRNWIAlqKh5q8EORAhS11iX2fZroRKXHIKgR5i5dCvKutHRmpUY5jSwLQaEoocTK&#10;qqagDD9T01TDw12pfmqnpklCon7Po48+ev8P7hcJa5ju6et95LFH9x86cPFF2/t7jpw+OfqPn/i7&#10;wzufOueCbetWLn38wfvv+vrX+g4fJtJsemJ8eWfHZz7zeYwSr37t69dtOmPLeduV1+3M7hO2mWTK&#10;LpSuGIFErIsszMQOeEX4JNIts3VCgDG2+GJEGLRBfhQXs6ZcKe9RRGz/L7Sx6ZaVUk+9abXt4/uE&#10;I5sHCOzQZVPirDiLChsQ/VIPoUT9G5jz5GC1KYv7+6bPmCHe2JnvRUmRjsLtpIX4CCTwT+717Uoo&#10;Cc78WMASrZDFXyF8Lgcn4wnMktLo0A6eQ+AR1mpMggohdUlvTNX2DZRGDGqO2aBCZ8IirnazUYYI&#10;9DtWVn2CQX6eydMc0CvTonIvFPsuXcrFstX0p6wbVhIXNciWmJTrt5dajjQ+Fcw51sMMW+1UeCdQ&#10;ziuSxVI4hH0IXAzBDZfiMocMKAiwQpwiSsR4V61SuJxogV8tONJLrZ9lCnKTmMzZmazL/QaX+xT8&#10;WLyw11SzEMqLrJlWpeiR4NJsQkzF6jWbJe9rHDKalEu6cX2cTnmJfodYWxwx7jmdyria5xcwMVO3&#10;2OBKToodQlRTBL8WpIYl98XgLgINSIwlFDvB08yCW7xMc/CKA8kZhqBQXhmR6VAlgDAWGGwpAAZD&#10;Bh4s1QkyyXtTCVl3COVqBUJZW/VRcZ1qaTT8QuIkLINBoT9KR5UvmjZx7aBbbFyEzwnWqraQthbY&#10;YFuG5wh6pmCIVIx95MtZR5Et/AlfF2kDboR3SssmuSox6FnbDDoU97kPEruCNQZKxcVlDlCel6o8&#10;WB5NMaoADFSYDBDyytEYhDssLpWhqyXhGsQ2dF10ytVrNz675/B9Dzw2PjnvxOmOFWvOb5i/omHu&#10;ss6uzfMWLn3Vq9941dUvJVoHzwxzHcIWKVooS7blpKR/yABQnl2ol8Yu2WjWRKoded6/1ZRdKj7S&#10;nsK4KkwJxLGhGBLZaL5lKgUFTDztypJPAh5DvyJLsXoUC6IsjskpJCHAmBudR5WWnwoL5Dl8iFDL&#10;w4nAJhYeAJD5wZKis2Y0ICVynaJU62Bv//HRiWG6z7kwClXKoLELMUR3ti0innLLWWefecaZN95w&#10;45Ej3S+94WU/evxx1sUhlCiO9CmeXLV8ce+xQw8/cO9XvvjZR75z5/HDB7751X+mqN7a5Ut/6vbX&#10;rF+x/NT4+I033kyY3vG+wXPPv/C/feQPI4NI2ImYY9rsYicqIeXCJDK0yErmivgc9sqkbMn0aWqr&#10;uIuMvTpFMhe1yZpqjebSNUC6pBMVq2zHSsgSOXNdE1IdC5EKf9KYhN1k+UmWCaOrqZ0LgJpDGIA9&#10;gRAn31bqQEMjot66vJMNTxV7yksgGbjslTlUuhjoOdEAw4lEi10N5d8BLPXPgHMjjvFPoMT4InoI&#10;BYShYt41oVedWtiDZEbzA4OguHMy4c3m8bPJWSXK7j7l1njU2UGVjM0vQzc5IqqHJZicqRW3uIiD&#10;1F3irBQuM+mTWG31xQ4nu8JCo2OllMTqepUIKIValZDWohKJ+vtBEgIsU0QoCfkQty6aUpIaTGTy&#10;XdIvJR44K8scSB4UjAmyhqlxTxikYkxU/kb+QjtZFaxgom+DqvlNYRr1JorY8Wi1wWRgXIz3wNwr&#10;ness8pmgRtqwW8VM2fGRMsXKi65SMQFo67zOJ3BzL7cNMOZ7eCKv5h5kH5HngnjMvvNVevXyOsT/&#10;QGhMwZhjER7kLFR+q7bSWyBc02OtyznYRCFmoewZdllLF1F0Eqdq8CAOu9s1ZNFh6/F6xquZ4IKw&#10;bisu1Y/jDnIl0RY2MJB/RjweMg0ma9fBsuNBExVsxFzMmji3UpRPOQbiYnFSatSzf9QqN32KzUqN&#10;iao+DseSjTpP83NmVjtMN2JEzTsNK0qwsxaX+hGgAORS9np3TNYIXdaIg3wgAv/wFCF0wYREZFxi&#10;XNAYkJqD7N9Kfgk+tkuuuOaqa28876IXNy/afKRn3pGeuROnusYnF93/0O4773rgiaf3EL2PZMH+&#10;4V1O1FIgp8b6WSKULQKWrUNz2NQQuvx+PufxZxW+BBlSlLJ8nm/5lPHDIfhKxWJMwWpyFwLC3qtl&#10;TEL+lM8rkZHrkUFd2UsYRjwCT3aWNGZYIjiUesw5F7DvCV3mx1574ZcJm8CfkCkM+4qynJpACSML&#10;m7QMTO9bzjq3s71jIc656TkjQyMXXnDR7/7H3z3zrLPo6k2lFcLhmtqazt1+Lnlr73332zvaCAOd&#10;88RjD/zJ//p/9j77NOxnYmiA2JuH7v3+aF/fEw8/2n98cG4jYThNu/ceeOhHTzciLzixlOngLESf&#10;xUURcwgEzkmCLiKixdXAXeDA9F72DeuJiNwBJMO+fkzALXG6RifEM3gRFsU6gkQpeq1iOycQW8Y5&#10;JzdCJd4cPhfphncReiFhx8TMYyjCExirKoDW5EVNLVsVdce3h/RpPKn86A+ZRs4jfPLSQlBmgUwQ&#10;WNhk3hN73Y8FLIkPjr6AOUjEaG0D6WOAkmg6T/V38RBKAVLcvYbBBdg6HJsr0ZXR8zJuRzwhUQS1&#10;J6X1+Z3qI4hg9C5yxW7rOhMEJSp7BrCLVUrIZjA1upA6Qy9IqdXJAxA5s9aa3jVh4SZcokYQTcl0&#10;xmox8nSRUPFj4Xt4TJBZrMsdHwQMpqH1gnBNbfmsdUdTtAIRhfnEIup1DlYXk0XNpIpg4QDS7KDr&#10;qTO8+Mn8xsLtQmela7pMvWmBfKqZnVRVGy3NwIrxlstTsZ/HiDzZjhcCUCh5yJbL1oXVaQEdjxlR&#10;jGszU9NE3BnK5+dQkLTjgLm9FpmTGmkKFUguZZhr6DLFUd8as3FphBXYF/gvgD2POBolisqo6Dn5&#10;JJhgnAyUmx+XKXs16sOVO70fvoOwa1UlxL5HHmuYbllVmRa8g55veUfyqYMy0Vye86P3FtQvi5ad&#10;isfCez0jqcxSeAwdgZIQlmCrjBkiRVDMvE275vIQxjW1mgvFYJgQYmT5EF/UTUlqBlHL9dLYiHTA&#10;lTg0Nnm0Z/DZvUeO9Z98cmf/Dx859OBjR++655nHnzo+v2nlRZdce/Mtr9m2/QI2KC/VQ6qRSxI1&#10;zHjXwpIKYWE82d/aRvJCxlN/UvMek0jdla/qRVYNe7TeIdQONS8uG2GnhLciYT/q3MogZKNCllVM&#10;gQRQnubUexWYQAciSdix1BJBAH5Sr2E+EHkyogKlch2RR+/cY7YPEiONHz/T5AQROfzJj4Kk6Jc4&#10;euKxRx7bvXMXuUdbz96KO7avp59enVRCgrAd6e7up4xB45yxE+P3P/jgZ7/wBfLOSBqDf4M6R491&#10;79u/n+CCM846E7fEvgMHVqxYNT01Z2p86vFHnrjrzrvIQ5QoCsLgbECw4kcTM+1RmxDJEYWKCIy8&#10;7BUdF9AI2ZTqpT5OuquoPjL0SqizwCnHuOV6ppcQA7Nwg9CJE5ibsa+S/EKaHaVlwvCznaaqhGSo&#10;2ocwxEdolwgx/j7X2w+KBiY4N2bKqhODoWXM4rzRZgc7XWLS6qfe5ary0TP0dx6Yd+X8/wBVjAEm&#10;qpEYPxktt8Tyw/0JqHeCPfFC6supSioqoF8caTLZuyFsRDlkOucbU8s9tZ/Fz5gcG8pA4j2yfiOO&#10;Il3U3cxYYdfPl+DPyii8mxAf2Q20EbMnJUnNQOyuYnqHdsXUJPhgg5ik8giwgl+N0CS7yhsVr3Ul&#10;8gCDhuEiSfIG13sUTld2zeTdP3mLysi6O44ot94gh1zEAtf/jOJh/TX7FQ6h36FXhfWYIpSC2Tln&#10;SJlZ9AzFU8gmaumer83yRaMdQ6xMEb+/io9QjLhfI4Dit/lZGhIaZqxRxa8Zl4xqltNR1z48vU4v&#10;0NaLf58iwahJrkqp1zLgMEfzbDGJrIYqaupHzxQqnUTOUHEjrpTh54TaKaWzHyBkm4LZW9VI1zmX&#10;fnPhNJWtzeJfZMBwAoXEe9GEoGg/Fuqh3cFPRUkaxaSp5HlWWJhy5WG0J83KyvN+jPOFywiJvGKS&#10;bOSUSthwUYvLZRWDDfxkrcOHwtrREeNuAQvSADvCh66PrVJYLPOMLFT6rQw6IhTCMkNkMiACTRc2&#10;t7Itw2NTx3pGnt55aMfuvu6+OYe6p+YuWHXVNbe+6nVvu/Lam5pbOwaHVBaEUZDVH6Ewh8C1uBU9&#10;/Qq8A6u5oCJKP55IvJB6ePdnqErWQA7XRrVJDVWUk9VLX1Y2QKMQTqWdRrpNzQ4OLqN7kJNGpyDj&#10;9I/23NX+BpM9RJWHs7AsEasq5FJhGinrgnvHDytyal4j0bPElg6NqrEqRaTgBtTp+epX/uXZZ3Y+&#10;+vAjKkrR1PLII49+9KP/7+FDR3bv3ou4TGwUXIeE5Ysvu5QkgfWbz7jwkksuvfzy217zmm3nb7/g&#10;kot379/XTEeJ6WmihNas33Bk/+FT41PDvYMoWernCskj7VolTYhUcYMs1UQepu1FHysgreiEKvYD&#10;5qADf7K7BPsZCxIWSGeIzuAeB8gYzxAzp/ohP4T90R6WJeY5JpcS3yAISmmnYJBtfWC3kgJcBILH&#10;sFjZWnaOgj3QCHMR4aepjmBV3FuQKnmQEx5oQ3lp7CbmYVrl1DwKzcm+xN4E1fVG101gnnxrmLbm&#10;5MOMR2OQK8udbgNzIXgGpoIDQAlCCofKi6mktBIRoHQiTNiajaiKsCL/RZ7Y+aSau16cSBmP5Y0I&#10;eWAORIqaGOQDeC5TuA1UDMyyngJuHeGLnYdILbIehZxN9NcRS+MC9k6VH+1vMPG1cKmoPMFujEL8&#10;0DXEchBSTxmbTb1KXJJPAhfRAkX6Qkl5pnxRxKhKZ8PXKh7mcksygFhbFzkwudQswhucFlAUUFaJ&#10;JQtTn8k+sRrhcDnabbnxMslMqHEEjzlkX7yTuDHWRPKA4vihHQxYmZIqp6RQWeOjmBpXJlmBS/kT&#10;Kzf7GONVYhS5CpKqEhLjJ+i1wm7LDOmQThU+FTFWyDu4rjh17QjlNQTDMi4Bq3hlbdDiFRhL2Tth&#10;bOJrVGRWRfOUIioKK3k/49f9PtewVayaMsntSitxlB06axitwVh8HaCyfsAasuboPXLd2QOsZAsQ&#10;M5KQhFMXDJQeTCY/+UCWq/hEyaTEmotDamwyKuL3sq/ej1VQu4bklcddPErtJaXTSfshYB+QYKbi&#10;y/PJUZPwqNB/3wUH4Fw+Ob5yETm76mRGizkuP0YFvUJLWp27pQgJ+U3gv0s9wePFklVzxGY9LXfU&#10;SaO55SHjl2NkEpoEUsiNYXuGr6HWbaem5lYUx3t6WB+gjnBhFiReVQcpTLt5o8p+s+Z0i3nRi679&#10;uXf9wpve/I43vfnnbnn1T7/s5te/6S2/8LrXv/O87S+aGJ0+Ma43E14oL6ab3ABLAmDTAX4zBuvK&#10;Og8FCEPiE8MACaqWIy1tzBJziwzN1qSUQBGh3A2kaOqesgmLUAOAgJtCLokuYfDgm5bF6jKPZetd&#10;AFAMEqJE41EREOVaS/tR4w8vJvBMxR1upGkAgMEJ1TagtFRMXrFipdRrV2aCnvPqBHax2pABAhFp&#10;5QKHUAZI45zDhw8j4lx5+aXnnruFQmCQ+UcffphAA8p13HbrbW9/+zt2PLOz+3gvmQzoNEeOHqVM&#10;yL/8650f+/g/Lmzr2HbxxVCTP/iff3jhZZcuWbXymX17L7j0ss1btlIcZP3KNSvaOn/xne/69fe9&#10;Tz18ZYLQuEufPirZwSEh5fC5smS2TkgIkt9V9RiwKgoNJk8Oj+CkOU0ei3trSnMwwZIpTPthrwyz&#10;xY6pVEiXV1RdNTPb6DcKWTFJ6SZ3tn8AWAb9UPqg+ywoET5KoTLxr80IJhHaP+OwRPIoy3FbRUQy&#10;GEtqt9E6ir/BqTCXwkKEITZbPU88ibgRVldxo6hcvt+/w9uUc1BawkiqZbJpSCxBxuIMlg0lnFu4&#10;ttGyME7PSDRDFNl52gEsS6ZSWKByfAbvBK6BG8pARdIJNoYBWzZPmJnFJ3ubwpZU9l9mN/t45KBW&#10;l4oio8XOEY4qam6KbrXWZoWoL+4GFknb33J75HqYh1q9ygOsV2eVxPJybfXE3Bs7j761EB1TtexX&#10;moIziH0oAifWI5vjUttUCfrm/Uo6FnIqfjW8NcJH7UDigbLUULioDCNzK3tuwTmxYZV1x4U6vLM2&#10;OlWaA+eQ4Gjs0TNCTTiyd9VNgq9aFhGJdyxMFC4zIF3A1XaXClKUBKJ2YRqFVZASSs5bolwqzE7/&#10;a5v8b/6CBbg8W4v+gbymqLxvkQIX0GWtXL9JdNmznoli0Ox8jR1ymj95fIwV2xUfshfyMzlWwnZg&#10;1/+2wb0GFUkDvsyb/H/1U+nNaskjJInWW9bOcPs8fKswK9bjwJANJ4U4aACh7Np9hR0jLRMEiNjH&#10;yBHAnTOn2Fq7nHGOzlGqgQ0bmPYxbba3L6aM0UUXX7r9/IvWrTuDNHNiEZBbkrOY+hryIwHbtvlX&#10;4KGx1oj/vJMCGzGgWTj+8VdWdpSwUPYsHDeqDCf+U34sdpBYWYxPIXaymripPJTToSKyqUCdWQ1C&#10;LfoHBrhXsowl9VhQoK3ECnIOnnE7AivSD0wao5atWcqXC7BLaHNsJrmd9oOqHgT5qVQ9BNTWrFvd&#10;0UE5w7mLF1PLitbJYzwmxH/nzl2L2juvv+6l5517HrWdqN4xNjre09OPikltbCpy7dy95wcPPnj/&#10;Qw88/szTFOIdmZzY331k9eYNxwf6Vixd9oqX3XD+tq106+ta0iT1P7aMihDJjANtoSgVEYfQO4cM&#10;qYYIoE9VKmozMRuoIMjAKqAw2eetTL5oxmqFAkF3K0nWVx1wV6/ZsGGjWY5eZFuOsN4YrP+QXJzi&#10;RDH/cXL6kbKzJYkdDBprkIVJ6ES8Ry4KmdHA0kB27D8y6jk4Sausu2K7L9YU7Xod7a3ESfz/JtxF&#10;vCokmU8k1JTQ5ICNfoViBdp4POSBYesyV7AwlZQwy7qFKKtTkaItZElz9cMSbq7Xla6UGjJivjKH&#10;3NGE51D4D00F6QapmfdSxYuqPC6tQmyY1q8YH2xj5OGF47peS1AX3qNOvP4bOaHGf62DZlKIc3SJ&#10;zEkTopGE8m8dyiUGI1O7FKaK83uBXQmpSNaVucd8Iz4nM8YiAERyD7cQqwj6geduXu58VXVLSvmp&#10;iCN+rwx9rK1YuBeKjY5iWswdfoGemd9uSSBLWhVSla/KYTHENsPss74sNC5E0TELnGYx/Ryp4zF1&#10;VONPYalyP0Qu6hqv0GDrK1Ol0DdrqK5AKPHWckmxcJozhU26Xb3spxmVOHolDXB9dHp+y6pryOGQ&#10;McrgLWuEQ55idhNgG6/smBABldlZknuKoVFQkrq3yjxBniNCTI0kIvzK+SxQlxqXaJ0qQytyvafp&#10;0gn/V7zHs6/Crsp+BXuqI+yn2gsLBP7KamFSPqTEWxrT55FptBlitFLyYNQ0oGKzoELUQFVqvCoY&#10;KfSGjSRLkfybGDQlQ1E4ahJSbi+dF5UlZPESqWEmpx91mULhli4uXMhgK7F11uhnzaKS/HR9TVVm&#10;Xxr+FNANhSlgXPBP/zA3dgG6CiWhW6ukesf4ReQKBkk/TpynqRyF7YPdXCm9yn5rDsCFon9soMx3&#10;E9QJlbQKB0JJsPs20Gv/hwsBIDmySIrnUCYSoD6XvhKLlyyBwA8O9Y6M9ZNYTy2thS0LqDxEY7of&#10;/eiJb37zW93dx++//4HhwdHFHUtW0TllQTPVWKgoiJfowMGDDzz44IrVKynatHnLGWOTEzff+sqJ&#10;6ZPbLjxv7ca1n/vsHXAdEpmoy3/e9nNkpFImiuPZNBobExF9MOZQdSdGJuOkDNCuxyVkEKd1LABl&#10;a1FUUyXeSyDWIsHWhUcdricxUvHmis/RXnqTEswjQRjGwxlaHgSXqDZIj6oPdtLbvp1QorD0yPnF&#10;7GuyEjzkHVBtLpBYFEOGsx9ysUy3xnxLy4V11ZIMJzbKS7KeDW1FdrS4baOKXjcLFoMmEh4i1iUX&#10;jMtw9CF+mrDoV8xxaG+B+FjwlZjsNZHB0kAplx9GCVNPLkuYBkILywXuYRUkZ4jlSsElYYtyoURZ&#10;mD538Ni6rW9oHA93yK97TqvTd+kNqkWpZhrhR1OoYkn5kssBWKGTPUkRoZ0vrFhhpIvI2kZnqWcG&#10;X61M0EO7U3ljw30kbQTejTSamo0Yud6LqElwFqqRXWDNU4KXVRRfTCfNKhaO8aQkoMIXbRY308Gi&#10;K/Ytdc3yvWw7s5wTsjtp2A6vcniby/94nqEzAgulEtt25GTqONFr30yZRKR4iTReGcGBFA5PVzUz&#10;tDsK+DY/KIFeCTMz4KtKQrha0jLtHJLG7HxItHC1pVcROOvKUkHs4TAMh88WKcph4SV2LtBeBDo/&#10;XKxCvF5GPJaQ9U5xXhpk7Nix8+kdz7BWisEzx03xFS1XwtuUf8g2Af9T9KeV095xKPXCvtDr8/xP&#10;vJgY61Ty4wUuopjdDBeFStexBqIbAid4rQuGuMgWkza9FlOFzgqoLTDZVtwAyWbZ9x84gBWO3P5w&#10;EVkesVmdmnS1DPJcVRcLTFZp0IVYVhqpIko/XsVTSuOhQJNarQM6U5T0HVPrneBKZJd6nM/jPxUO&#10;PsdG90IeZRlUBttQmex4sKYW+xQw3dqKgEHhfMDJjENJF5LFKie0rH/SbRR8AXnEJpQSOywOhEV6&#10;jLMhAR+AJwpgcJAnY/y0/9SHllKRzGAVNha2AdqJIjhvXuvA4Oi+/YeOUWu6r2dkbIDYqSVLKVG5&#10;iMQBCqwMDg+iVB08eOirX/3a8NDIkSNH3/azbzve3XP0cDcm6f/64Q93UpWu4fRvvP99y1UvlR0c&#10;27tv59vf+Sv7Duz66Mf+8pN3/MPmszY8/tRj//0j//U1b3jznd97xOSi1BUQ+XCWg6L0aIo32E8J&#10;OXXrQfkg58iajbNQE+zSOAf3D3xVOORPwbzku/C1InNOya8OPX366aep94etTg5wZ1GIMdiGw/Ww&#10;nO5jx1AMKc5O8WA4WZrZsFP9fWQzHYqwVgSHCJWOvxT1thQgvcf9McWiKk7Cv7Iymb2L1Tl6NtJ9&#10;aBx3s7HOXIsWMFvY0WOYeyX/liS72cJbWBRjIxwAc7NLfOHp0RjA89AIiVF2JqQ5QqEIlsYq/7Ye&#10;Ai4BPZh6EUiVhFF9AvK5bpg8GYw2mkEMWRa4oic428Yyuwm91HAhfFKXzIH5ZVnBwccxsyWkomZF&#10;1mskEYp8BysqOTXrrSVPhFvl6fMtWcmZw4/2uOIGT/5QUTL0ZN1ex6qVZFgGbORRx0xDoK6yC0PS&#10;jFDXgcichCJY1dKIbBOTmB8LJx9px0U3M0XrwP5JaqBR3epICEGiwy0EVFxJhX71CosGgVW9qzDQ&#10;MB5dHrOXJAaCYknIqDisRuiw+NiIGBWX23qXdH4zY9u+xCLsT/LwFE6ZLuaKLHc2cS0qWCLRpXK8&#10;OahPYaInJ+M9spwhomzSZhiudAVxaBe1MslRlAreZF5GsZPWlja89LxO7gqFBqTlo+xvjhdwLTw7&#10;wIFrecocrPH/z3Uqc5+oAU2kGJtD6aKQCYS8fYGcSosqZ4ElftfSbYwMvD1CDE9Ajg8FZwGRTbG9&#10;QFiR72A89Dl1b1nHJoTbW9EGhkAVSfU8eXzw5Pjg5IlRykgjITuMF4RSk3W23EquMslqKlFtwQsZ&#10;ioYa3mPWMiObPu9SXyNzXK4H96qCN+UJ4QWsEuwESoX7opbvyZxlP2Oxt+5LIzuVOXKzvnk4Mmij&#10;JTBzBCyLBhaoBOSJE5Q/j9qvpFHb5XILr6rsF3o7rhWVmlUqj7RKqv0RVM3O86jWNug6Dm8Klvb0&#10;9vdSQ4GSL7v27HLI7mnSwt797vew0vv2HqBoxC1k765Zu+Pxx1fRQWPFMmqyXXrx+Y8+8kOKt3V2&#10;NF977dnLlnfs3rODFnL9w73N7QuvuubKTWctblYXrfqgxqwzdRguRAgVRD5ny7ipg6N9rbiObYWn&#10;8GjBngepJEwto5PyfCSGClISZhDjJvfCkiyZReNRWCRMm0w6mnwQO8EixpCtN/rGKBw8Lem7ppgF&#10;YEMW5VVyriUH7K5YVAy8IY+BY1OYGFuCkyYlhWKKPDl8M8SzBD4GGoID1kJsPylP083WonITLXkW&#10;kRzOBeQnARbMEKLgto/yJ1vAkbGwkLeYu/Rw83vbuBIn5KEVUQt0woyAhzCKNg+XBKB8BeWZcnHi&#10;uMJsQuAQb0N3RBargAjYOU/QBKYJHJBCE6TyNhXJ0xJlAsycCeWYtpmlCD+PlmlSbk3KlN+IFGkr&#10;DzGEmDBb5g+FMTEtvKgYHUwZZ7Mtoa7SJOSp4tZUgxcdVNkwVXgz5Y24YnOQd1DiTtlguYJCcCNF&#10;FeGo3iWrd9LwwkbiydOzytw9yLIRKoHlC7z1kqiyqrWUHvtQzfJh8OyL9nRWqKS2RmG+ulZL5ow/&#10;bU0seAGCaIbufivTNE0tw7e9XoE6o0zSb22O86GkHwdtpwoBFwsFwK84Kpw0pJE7giZsz4+ZK6kQ&#10;BxKl3VvbuB6clUCGH9tdEEOVvPuG7LgAzR7TLKcw7OcR1xf8WctwlnhiSyxH0CoXxAGUaRZLXvbG&#10;2CdQlB6pWliK+7LMxJXoap4UpUylH6qNsj35FHRLblDG7qqidmK4jUus26cpW7wAmZiQLqaq+nNs&#10;DjmHKh1VMo48PAeL1tOahfvPmWq2MWsV3pNtfeFRXVDA3hfXm+t3q/TXXHhPmAeEFw4EJLDmgRMO&#10;IZf/gBVRMwUhnS5M3ce6/bpCVnAKchnLhU8kCOhQo9J3zcb/2iiujo4np8gTkFRmC25DX+/g0aM9&#10;bDtcTbG7xFGND3Uubl+6fCm8Bwjecs4WkqcZ1aOPPEZkzvq163/0yI9WrViNtXJiZOTxhx7sPnig&#10;o7np0P49+/bs3Ld357Gj1DvYhpF4376dF1yw9cILznl65/49B/ccoBX3peev3dzZuG//7kOHDxw5&#10;fKi3l1C944AgGj+mINqf4IZqbqHTGgW/VUAf7ZXJo9GpsqepAcEA1JBq4yOXY8JUQgiWbCYtrZLO&#10;Ff07r4/626MnT41PHuvuOdKNitODloO6GOAi6nx8fJTeJbg88KudZummABFaVkhhVDQ/zTrJ9gIN&#10;GtS2iyvccmFK8TnE19p4QrBWvKMc8LCsMDCnWG5YFyHg0EkIKJIjYtD0acLjQWvQHAYGw5Asaed3&#10;YpYS+YrTisB3SiMr3N+xzSqWSkUm9e1GsVfJZyITKW5N4XwMYyp/LpVFEXUEqgFdilRR9V8FZlD6&#10;k+nETMcJnys+1iYG1QfEaKui11QGPEWxYaJ3FBzkMtiK2DFwO5DfHA+F7KQE4fAzLnQ4mQZuiqlb&#10;7PAibluSTtQIksvAUsivZVBF7gLQ4LY8s1U8vXJ4GAlVuUBLVYKSKyJagvmZ6l8DAogW9Pvw0sok&#10;EpEqSCIjZBChUNZSkNTipbzusi9T54JwDFXxo6KwomLdYtKijSBGYWasMdAmiZRAfwfuEtemqraq&#10;Qqm+EOwA9a9gTMVuluxjDSCGUHREVd0KTVFvzdTpUPKdkicUBwdZdJcpEyZzW7eSYmtBW1xequlO&#10;pcX0F5A5CqudOasWIrcxHT+Wd+lWOcRVDZ7ytY6mVH0d8U9FOhLACqHUIti1xGU2d2mCnNDwjZVQ&#10;azVORP2mVUEwOoQEAjXacBCasE+Bf6qNrbVliRRDqZg0rYkXMPWPSG2R0kX52UUtdDGQmMOfrBj4&#10;Rdk5xsaOupqbikbIbUoxX9wkCOaWVsAdFQuUZWYu2lYPBSVVQi0l3GRwRIauTlSvTwUX1cMA7eE0&#10;0bKYc3i6nC6sGLliqloJJ1D3G7z5Hlotgpi8elNs7BS1jDkXWIUvYhoJYPOhSjpYcWAw6EBmRZJN&#10;Fqoz1dxpSulRME6xjvMQLlzbjbKBWOzZAhtdT7ueHkZR22C1aCpfix2PVyl2hvJ743SOMOthUGG3&#10;ISziabMYjDlCSfHxxSVuPpIfv20KjooffqSb0yG7qL+26QnDCO2bnFq6bLlSLBWJ04C6ARjzIVvP&#10;1yjjbksvUZv8DBxd287btnHjBpCaexX0NTlF9432jiXNrYsG+gfpxwQd5dEToyNofifo0CXFgIK/&#10;LBdEgOFRYFd+HPYTg6Ry/+dNj0+O0qXoxKmJ0ZMTq9dv2Hz21sb5LbS9osHI4qWdB48dGD891rqk&#10;ee3GFadOjX3yEx9jXVXReP78w339e3t7eqdO3PwTP6GeYQ20ge48MUVj7YEn9z2+aeuqhnkTC+ed&#10;vOrCc1/3yqvf9JrbVrW3rGtf9J7Xv7GROj+0ssaqBsPEhNjXN/Bv377rnnu+TxD3zp3PHqQcdjfG&#10;t8Hx0TG8cFBRNEFcEDLeg4Es8IkTg729hAjTxJcUJ9o/EAixe9duWrTu20uln8NHDh7u6lzSuqCV&#10;PjPrN2xav37jipWrWWhyoFRBTzIXNfsXwmidzWrbjo0hABUUnTfI5mbNQEJ4ZFF67oqyG335ypHZ&#10;/MTYIlHPsrbA3tKuAw9APjBeurfKMCpiu4iflQmggFNMAYJ7NVBBLJVZWIKUwuBtkRCBFQ03z1Mn&#10;D7V1aiQMuoOApNSuByEsu6k6Pv4cSRz+JCKegDKJlgZTfkMLxKImJ+VBJepRMh0dhtTgnbDDhLJg&#10;tJTPTBJjkaAF3wqGpviK5OJosDzWnheSrk7zKIauJGf7seU7KeZmB+DaxeJcEIcISJ6QE9IYUiLo&#10;OK8UF1Fojx3S4CKw0X6iVFkBUq0wGeXnKzOjSKwxMBXxTH5vE+4YcCRHYO+wgSvorig+oam0Hq+J&#10;eivCZk5SS1OVEPlcD2QF5HDyCXcV94q5V1RzgNkvEvmM4Y0ZsQLwyzgSQpfSd1TblGABl36olVpR&#10;ZDEl1zsojKeSiQUgkljjeoodTUvrUBB3/HBwsHU3Pudi3OOxvPGTk2J9i3p0egrfuu5VSwpFWic0&#10;2V4kBSg7n18dDm0Bs/6a4IhJhc/J5SkqVpStOFlYK0iV+Y6mL2lj/ryly5aSUgdPZTwMFgyRhBL8&#10;iuSlapywS9ffFQdSLKh6jArjTXBj/ND12itxIO+ZhY4wJ3EmcW+gwlEcqashJ5K6X2jqsh1UeoJ2&#10;ydY4V/4tUX8xd7NwDgUurEjvqYy+MmXbz4rJAVPAJDVWCWfXBrpcBbuGLAITFSvXakvcoOQxVFY9&#10;VlSQ3psqDLDCHHxsIMclvCJMo1ZohLP5YtYRvTMCSdTs3BIgnH2EbUWODGuzXGfpztRE/ZRRykwy&#10;8E3wGWYh5wA0gL9MChWFG/G7simEEBBBIPM7SGeLKFIdPQMpajwwNNgFaW2mCCzGf9xXOhJYyq6a&#10;jqn0Mye05iNCQ1YNmvohLDRMDY4MjE6M8YQXX3vtb/3Wh1auXHv//Q9SNoKOidSQ/eHDP6SByZUv&#10;umx8fPje73+v51i3ws1kp5q7aOWykdMnzz7vXJpO9FGVsr/nqqsvX71h+faLz7nymktvueWGd771&#10;TTddf81ZG9ZvXLUSE82pkdEf3PldKV9AIV1ayUJavXoVYP/kk08QRk1vDPI9HVhFLbhTpBr19vZS&#10;v09a4fDwgQMHHnroYdxN4IlLIsipCMii8QDctLk4e8sWavORo7R33z4aQ85lLZQlZ0M5Hlc5zyUi&#10;IrJt2bK1s2NxktHseJaCaYIwh2mzhbE2BBpCXiEYjDD7pr9ShiAik8xT8WqUkgRl1ytAKMzLhQLZ&#10;Hj7+scYEUB2ZKw8P/AkWY4GxUc9wgE1M9F0DVslqmrhgD1UMsTbes1CUoOtQiW+7ImQ8Dwln4pkp&#10;jZPRyUTmGwOjHPBmnEmcOOeMoqXx0ovaaiA20KgaeRXya+OZDR2+HbCWSOGIICGtUS32IgUl+yjB&#10;33bzhLnHmYF8aQTSB7JKecR5jy2iqQQojYJKjsyIO9VmooHGuj0IDfI2VWaiDCcblNXWHmnGiV02&#10;Fa6x3cUrRcOrsJHcG+tn9qI+TJ70uUaoTSkQAj0qSO5Y1Wwfj+EkV+adcUpp0aoICC2aq5UritIS&#10;eWVZKSOUyB6QqkccCmJRI6UTHCAQBqG7eSMfWrR5PvniFq5xACTSlHYkkw08ZDcTUZJ1Y8WTfshd&#10;vIfr8aSCmKjLRpbQvBmiyS7EZiXJw0FDiuKhqrR1WWAI6ma8i0+oTE1cys7FqLYMntbUWr5/53gO&#10;lfW28r/yK+zKLt96HS0YFr/dC+5yKUV7C/1VKatoYPbYdO9MpgexO2Acn2EjIv42eJrtk/Bps4AW&#10;sPj5Xvg2v6MiLF40qcjgaX1p2WX/nU153g6CsNVoq1lWHDVX1qDiRxViZcQvb/cFMvAmgD6AiC2B&#10;JyvZzgkYisV1iT9ezzWITlxlsiAZk2syjK4lXSTIsBr0zKU9diQECksO9Pcba22hVeV+3SUq5BpL&#10;CRg2CSWKBwFvcvXKVb/+/g+8513v7j3Ws2vnrl3P7n7owYe7j3RDsYcHhl9y7fVHDx35zQ/8Oi3t&#10;16xegxINA1+1evnufc+iOX3/B3f/6V/+6ZNPP/W1r32DBlhPPLbjM//05amJ6b//2Kd+53f+88jI&#10;+AMPPIL6dcnFl5237QJRG9tPlJbFAInthXbgb0DYcrdfHegoNPtdvXo17YBIb0ybdqgqJ7QcZ+Op&#10;nYD9MRleCctOGO6OZ545evQonyvC0X7U4ohx5RKrBGo2zJ7Ksu9yihbCLH42zKFXfARTQ12w3fSg&#10;gTAHV9yz8G7aXRCbi0Q1XaqEu2LirGJVCgULTDBp75yueyFgAu3sTZhBjgKpRj8xObOQmtwwmYRI&#10;qDOB3YNcDyemGVSyw0T+PDbPTjZrg6Aggm9NskRtFbthBw+3h3CwniZANt0XQ7ymJlxxBZhQoiAG&#10;n1uspzggNRTUWwC7JRZkXueIDBeGck4Sh2LwJuBJNru52oT4MdZG1tOmgAxJcOnnmxwn4JX+lUrB&#10;cU0H+s8p682e3mnMtvfdd58qITkswhg2g7oh/VqK4kIzq5hVOEv4Ymz05joiruyOfGYRrsN3I2cL&#10;j8yisrymUyJUdrmVFeYNnCsvzR9WnMy+nKJ7VHqERxqCb4dVKSzkEel9Jj8vAJYMueJRFS9L9LOO&#10;cJTnUa5QpUQ6hJ04CL8Y6MuOh1hXB09QdEEVExj+4fRqslgwsSbcIDBSDun9paSCQjkoXMsLncqj&#10;4KikfXiLKhtAZCNvtEHAGpXjVhwSmVEHi/V7Np8rVDfRGRKklPc9g7Oh3d4iHy/EOUskgXDTXPG/&#10;eL/M7x1nIYxOlA3SMOsFnINJFEZJTYBYsmMgCSRoiBZ9ajXrOS/2QDInKR/U5rHDuyB7dal2N9D1&#10;3KGzLIn+qMEi6/O8K+vZZiReXl2Sx+Z2p3cpio8/QFiwrkoIU5qgvxRWkszkSJZT7YvamaxEXvu9&#10;5PRqVuQFiRkyKcnrQYNBItFH+QRiC19h6VzFvIGnieQrhkW1ORgLD0eXAkYJZn3ly2/+jV/7wOH9&#10;h44fPnbJBRdjmmijmxjdZpvbToxN0Ivo7T/71uuuue7cc7bed++9jumY29N7bPHS9r//5N8OjPS9&#10;5Mbrntn1zNHuY/QrOefMrW0L2z/xd5/59jfvW7ty/RWXvYj2vURj79y5+4wzzlJ2Aga3UEAmMzg0&#10;yNDpAU+4nvfD5MzSlsyKxiLgf9++fVTSJkuAxVSYlsr9K+ldwJXQWLTXcaoajCpX1bY1HiWDjxmM&#10;oUc0jB+ehq3P1b2KuyX7y9uprZBIjBlwsddQpAQbpY0t4T1SZCvZMxvPjiIZ6UEBaMN0ZbPVljMp&#10;teIuWQvPx4RgIEws8VFZh6g7sQtZcLDjvRKlWQP4RJQhPuQCdy9TDHdNxI05ycd0kJMDHz0wMVF4&#10;dlo05hpOxMzskQo6ZC5FYPer88CILUGPkB7GaTzEcaIwMDmobaAIuPOJAFFMSJFIeTtfyG7j397u&#10;iAslX1Ir5rhe5Ydak2CyQSqZiYyEXAt9R/KKqleoRsT/MjYNPiKYXuRD2F4MNoWe8RWL7t4IKber&#10;uTv+uZBVPzCel7KAfqwSyPxIxQRWNFRLFALKJwzYlJfgLhu+QjS8LBXRMXc0+cvwbFSrLpslyRaI&#10;CYRVJKkmcIb2kqXIA2vVdjachV1BZQq42h7IwwwPppiVvlj4pUE9aacRyDhH8qP4uWprLu2qeUP9&#10;lsL2LGmxX2effTavZF0j8ALijpt3PmmV9FZgzDUJuSzulkBjNftKpfMWmHrmhSU2zyCqmIgs+Ay/&#10;icW8oPOPYT75yNgqvLaP0/nL5g3eoBKUQc4G3g4c1PwknhMmJN7jsl3R3YuaVsTS4ryZvf7Z1WiK&#10;lnrpboxGWPODorUEegPA9UbnE9Y/vCfrkH2soT1zqW/MCb/NkvNML4+HIFLhieDFkg/VZCQDFDwU&#10;yfIURS+tEcJuRVT5HGmfcCeWDI0NZJegabeu/EPqtK1iaVBHPgdZFJPd2LiYXCLFGmDEFpniFfAP&#10;cjZbm1v6jvXseOKpJe2dv/ZL71vU1HbZxZedsenM+Y3zJycmaUHU2tRyYM++rWefc/xo92MPP3bs&#10;6DGMsUDg1S++4rqXXj0xObJ286r2JW0PPvJwT09fT3f/kf3HN67avHH1pg1rNyxfuvr6a19CMWxw&#10;miyibfRQUJfvSqsASTC7XXHF5RTrttIt/6kIk6EzFufQehIFDh46FNHYqV7qDM8PkBrnBJcB7hs3&#10;bWzvWNQ30L8QokxofeUBUXteKwipS89iMfGwIjkDkhNHliWdcZHWK8lX25CQO8UOlTKgrLIxJ1XH&#10;rFeqD5+oEoQyEY3a4CJiRHQOeHnYQrBCuGfDZZglM0K453OhegVVQh+DgueecnAh6EoLBxZlpa3K&#10;zSLOInqoOo2XUmTd9hOH/BW5kueEi9SJ6yb4VGdSYTe9JYZdO/81chmFSoQ1f/K54toTAF2UDJzT&#10;KkGgtBxXPNPbLcxqHyvPkAZgAxrgKO9C0btL3QG+raXvkAujQLFZJeNYjhOvBi9mR1mlzsWdF1xw&#10;AeAo63IyQ2fTaysaCZ6rMTPgV+wxUV+KxCpyEGorZunSolb9gt4izmIhHqWjFpLHrlBJlPVQASZu&#10;0lBscdwnFc/lx904QZMVgTNEBc+t84gc2A+ll0WjKgOekVXjuwlJKrMM/RXMmcGWxUkxnhdQLu+k&#10;0gajXGYiXOfZVeS8WprAraCLcn+mFzW3iHFSLi6PJmp6xpB35oH8vWH9eiy0CMIoWSHuBV+qvdZj&#10;KwGFByFl5C2Rb2ZTXk+tzDw7PAt9tHz4ljTOKhbZy1j4TU2gZ2PcbKIsFhKNLakw8DA7zry2Skzm&#10;BFZEOh0sJwa3xBOHHCXA3w8vwhb7mLSN5x1GGLtn/IV6Gbic2r93ZEPrg70rul3FZvJVfVmWJTuS&#10;wdQw6QvDrctKMngeiBjBLiuOQkEiyaagiPAEuwY4dmCRcsU5vk/BLaxK1D1htYky58b+/oHjvb2u&#10;fySEjb2dh+CFkYPeJgoaYUtmJbjEmBCMYO59PT2wMWrnfOXLX1mxdMWbf+pn9u3ZB8fH/kV/+OVL&#10;lh45cBinWkfbou/d9d1DBw7gTsCY8MwzO9BWCDK4+PILpxomP/5PnzjjrM3Q8zlTcy8//4p77ry/&#10;fWHnBz/wO3Om5332s//76aeeePihB+6//76//4e/a1S5cvXDLuU7N27ceO655yabnWGZosv9x6YX&#10;6uYelar1Mt0Ai6LcOfss643raRbDkFGHZbriyivRB0l27etV6dOistsaK7UhaRc2rkP7YkCbvW2A&#10;Ppth2iGCH6zgAtmRc6hQVXwQQjmZEhwAFqYofLNrPZhvAJDsZmjQo9xRjQA+100oZHsGcLjlOS4H&#10;XxIa6cs1KrFjCucQZutCD4AIMyq+CpdulKMvKl7qMRsQlY1BgSwrCiEBEWO5KgaxMFEGCWiEVfCV&#10;KawVFA9A4nnM3/ZLgV3RYwz6DbBtqR1SoWQXs223dEvKvfk2RCqP1Y1OhJIeI8WoynI3ycl6ZhWz&#10;LEmwF6IbeAESnkko58ZNmxgYSxEstE5TFk2L74lnFhqAwSubEvk6WxykrZc6hK+SSAs+WxDXK3Jj&#10;cDt6EjJ+SEC+Av2MZqp4BLWKoaaAhPzqiu0SGEQBSiMfCzreOOsgFU2pZeDIpP6t6+o4l9CajD97&#10;5LHFQpWjol9+Xc2lQm2z1Jb0BBU1RqjUsXlPZhRxWzEYYjnalUhL9Tj1HLnyFMrvVwidsRbgFiK9&#10;AbB0QIFTwsujJB5lPEEFRkxFxuxJoCVLOouPZofLYXScmSAgBNRZq4hUJOyZWdXadV8T8yofXGYM&#10;o3RUv4S9CBlj3rDvHbHMxb9aIF9LupYwqRiZK6dULdkURTm0K4PzhgZygtLm4gYVll28xxOtr5+9&#10;a9FHsxRMKPlVmePMtvqrCJQ1MPiWAgP5PHDuBZQcnJXkLmYH3UvxElaNKxywKqMUN7n3knaNT8T2&#10;5qD30CG+i0VDs2HwGK76SXWKpHv6NAnvufjYsW4+SCwJ3n3HKQvQolNyAUkdK5avoMkhRdswcX3y&#10;45/cs3vvNS++TgUqDUiLqSGAIHt6+p+/+MUjhw7+1E++gWhvQINE1G994+tdizuffOrxp3c+1d7Z&#10;du8PHm5vbV+5ZOXkyNTf/MlfT46e+vLnv3Ls6PFPf/pTxG1fdRVl4tQfVYmQOLFttkJ2UKa0SKUT&#10;oVXE01ukZHILl1lKbG8EmJ+7bRt5oBhidIFKnojuK5N/YpzT7Fzc1OvXr+ecmEiLrgrFMUaVXeQF&#10;8i27i2gCE2300OaxlM5U1XppnZx7gSwPMXVElg7xTmdRsNKpt5EnR74Q4Lr6SMSTqFb+VqVeuUam&#10;RUfoaockW83Ip1L8q45q3B7o4dFW6pUVoRrbvp6RM04xM6wEpt0paM0dZPAhg2Ml4TKuSZ6EhmTF&#10;JZpBSLlBRAJmmGRAMyvACWKdGwKVDxX6YiRUHoAJazA8a8IYUgtAr8NG3NrigLdCi+XWjiHeQi7b&#10;hrbOkCA02RoOU2pp9FJuKp3J5seqhIH9TCppYTLJSKKOSP+I+FkJGsyUh6f6A/dzOTAC3WD6DEBM&#10;JYXCYt2VqVPrE4oc9qxAppKXqqcW/UA1OBS3HS7NZUEnm9cKxQkyh1laSJiHUUUZOS30fZH/Nj6a&#10;zNfpPpq+uiWpzGAhB07f0+KZ1ogBVNTXZKM2q1SKCLMIm+cy1p8HZpdDoEyFy5Mj7lagJUzLXudF&#10;zrkpR252woe8zeE0Bhs5BUPILBwUbpeTWK5Yzryd+VI9hCcmEY3bHcIAEC4gOyIEMRqY5LwqZ4U/&#10;63I+mVTwK68IUNUMMhw4ggK5n2x6wKkcJYawIt9+lnw5FSjGmi2dVGndEtSgJ5KBKrFDGKpcLr2e&#10;wLDlCPwrV3IlaRsRUi00FzMsC2DRU3/iTbGMpfGHtmQuCoex0xSIgeIDHp6U0Dpyw6wJBmOK7m2E&#10;nWaPZB8rJXO0C2JjVhOV/JBZeK38uezhpvilLoncMEUuVfEOdpb1BzIJpJLNwkZLGQ9FmSWDxpDj&#10;IjpS20FAviMMhNrVfNtznBgfOiYTCkZ5hFHgt7WtHTUIoEIUe+ihBwUzENWJ8fXr1kITGRWvUMFn&#10;d23Ah3/e9vMgANzL/j/77O7vf/8HDz7wEH92LVm6efMZzA5DH5izbMmSKy+/DNV0xYplUAl2tfvw&#10;kTs+9elndjzNAIgn3LRxFdkDyzpXrFu+7kcPPH5wz8Fzt2y99ZZX3f7a2376p1939dWXXXTxed3H&#10;D8k0QpMl8ihcdE/5K+S1sOYuuAWBK6YhESXtqjCZQaxZs3bbtm0SE8bd48DpLArAMF5JjnafdjYG&#10;ENmwcUPH4k4s6OpFaOJlWBKdMq2HAEmVjvJr3iA8UakflVUurkvve5GgDZyF2uoJJhmmmhGUYvIQ&#10;JapqYAvTomBGHuFQYwLDhExk0b0TR2uiyTaLGNkrUMhGQE8XiIAInubSGEmtAKXyUPjdIWuwGd7N&#10;B7mY0kTsfSzRLFNUCm5M8FWIXUhkQhKAOVSoGEPEd2Pui4pg83/e7wagIsKuGai6GnHNJCBKspJz&#10;Zq1Mi55rbRwWJZJUmViF56b1foV8PJHfogST7aiHWPKKDOUoCrHYUHPfpRCGuvBErcok0Itbgooi&#10;f6bdKb2q/U3ySrhEKQGgtZD5CQFfITcuAmPPTfiBi4sUQ4pgzEdUZ4gRz+FUq1H57fk88QWh77JY&#10;Um/bXgFhs0vG5TkyuGldlGIU3lCZNkuyqj8SWFREJGRo5giEzIaTEKBslkEuFksdz71MY2Nm7DtO&#10;m1CfsJ9qs8wdLYeFIUFZFNNfZO08ULsbLpsF56UFVitXhL1WMleEDbO53GanglipQq6rwk4WjzTb&#10;MBneHsUoo6rnHMaRDQxC1fbQbA0jyiYmurIcFjNmH7k3C5VKjFpk1XJ1OS6HU9ZzkViisnjWUUzE&#10;oYYsFDkecZTKK2TNNbfwqzZdSByMcFYM8IWe2BXsLTcJ8NIVlvO8DX3Bpofvzswn12cupmbamD17&#10;9lD4xNukB0Ts84zlkc0p28fv+N1DcOCawjUjixDNyytML5kSIg7ybkxP2+GnwkI0DcCwhpoC90Gw&#10;5lGsieMYRV0JfTbBmGS8XUsWm/AKaJiqOxXI/WNO3DAyOrZy9ZpUtkC4A1RIrmE8SBLQLljeli1n&#10;Lepow/NL+QOq249PjDzx6OP7dux9ydXXnbVpMw/6idtua57ftLxj6XDPEJmdb/mpN9H09IGHfrBi&#10;edeXvvT5v/roX/3t3/3td+++u/RPBE3ovclMaQVAJFvXkuUETbBcqiZZGroIEsVU0AolnTUSZwJY&#10;oIUEcgALqJtisr0i8KHozobgRjxeoralpkYEClbce00lJcm/EiGzd2Yec1GrmW2YU6Qr/hOCqeqU&#10;kl14CPQCUsUOR14LEugRxTlRICOiU4omsPzq+mULEnYyTqBPEec9jSLauy+R1KwgZ56rX6FPNm1J&#10;KbbOJIQ3sVBxOfDZZbYpkAO4SyEwh+FucQkhUm25VgWBkBgwn9CUmKDChGyBKbYO3mtMl3SWceZb&#10;jphrLfzqT95ggdcamFN/IL5oolYLigOgymnRMrO0fBXCpWukxTi50DyPtYh3isOGMg0iFrOEBfM5&#10;5unE5ol2Gzu9XTqRa8fWTgZWb1AQWA+K907EwukXJite1cjviXKQrGCyqJIwElOqvTbP1ou0Ba68&#10;kmIkCvivSoGFLDI8Hohwh1CGcca0W7XGs5KZaWynZWBF94s1UnPXNaEcz/FqPJcWPZf9hAxFsLBR&#10;QaCY1+Ut1c3a4ijBvCjRbmxofRIlI0W9zF3U2kcRIoV+ZfwiLpGmC6xWVp0yRT8kGhLiA/fgJFA5&#10;KKqLkoxF1+ChoRDKgFasBeIf/lAnZm7cXuCvCuUKmc686jkFYKQxS0JKBlQ5NJCi9gQEAibliHIp&#10;YLThxBKwREaTERsz/CkwBWU42t2N0YJh8RHXYF2Q/88aNEN3byh5rA1Fkk6EaDNOIAuU/BQjmgA2&#10;4J3tnn3Uu/a8z+v9rQEp618vCCcg3+HDRxQjb2SJ0BbCohwGV4GqYSNlDOOD4FslI6fOvSpkWuJ0&#10;B4TYXZnv0q6lnLCVWPz5MG3YuAC1xwVJp0h8VzSByso082GUOd5HFXCGKdput6BK0piyPPTIw0tI&#10;/2pqXrR4ST8J85QrbZhesnQpjeCoVcAbUZjRn6BD3LWdetTbtixomtfZ1bFpzYYFp+b/2q984Lyt&#10;5209ewsxBRvXbTxj3eaJwbHvfOuuvmPHvvudf7v99tvGxkZe+YqbX/Hym1avWbV23WqgTT8UDWtr&#10;pSL1wlE6z41hn5EBXOqtia9XuQhWroYZoWMegdf4ixgHzLZQAoNw2dc5Eqv5UzXAJWyp3m8RC5zl&#10;znnoCxxIkK3MuBkVPv1+5AcSuXef4MrYmmqS2kLHYnKZ6W2R9YQhZg8FJfxS9h7i43RRWfb5OvId&#10;9h/Z0GbJjREHEmAmWIye7oCLUKj4kAoRLLV/nMwai56lC9vlGrAsxc4WYUdgLRlHzyy6SAnSS6SZ&#10;xhluHQE2M1KIWmrsUwTRsIsBwRRNH1r4E8vwE9JIUUQcOssCcgFdT5ANNWz7MzSXil5otFhyXD+U&#10;V1o7KYREfNShbmJ73tAoKOGUaQ3CM4NRlhc1O8FAVfNNMIPQ6jYkYm+VxhbkLBkbiftw17WwOj3E&#10;9WMSi+FOMAI/20+KIbfSfqOICJ2sSDVgCsckDYbUbbVSXdDqoxYVMZBMAGxBgahCMurg7Nmh3vFc&#10;uEyO8mFtnNEwrBG8kAbVdNQkuPzF+CRXzqq5osWsjppCBa/CeKJhhGMVwd/n8mRU1WOz47n9eVSv&#10;7G/FUzNO753cYDy2hmoWOGBpeJZYHe7C/9wtz1BVLTuKVLXO2rzsSD2XfJtpC2qrao2sdpEjK6Zo&#10;svB8vcd/l09jWs+Ag8IArfxY9r4IkGyuJjEAggN8Io4A6kTDsqfgB/Kiy/u5N4BGqN2K3swrWN4s&#10;6YyeUpnUQq88/RTce47e82PljXwYPA19yGo/72Jg76yzzuTz8JvQAV+v35IhjA7h1sBtBqCGhATE&#10;01XIRYHd800XxGgWZ1WaqlSF2uaAxZZfm3kuvnfIIWKulacmIjJ4uxLGLamBEkhj+GXpr8DY7Ww2&#10;0Z47Z0Hzgv2HDg5PjJFPDmejGn93T8/3f3AvvAdGODI2Qjz1gUP7Dxzc/9SOJ/74T/7oeO8xeM9U&#10;w9TEyImRnpH7/u2eYcoM9A5+9C8+unzxsu1btl3/omtXLV3W3toyPjb8wx9+H4vO3d+9BwPb9m3b&#10;e3sHGglTPHas58jh7l279hzYf5CSDGjkixZ1umlIa/r12lQuhxDUpIQVer2YA51DlKAefaHKxoCy&#10;MEP+jMVD2reN9EJ4tfWy1ivIgCSJuckDNlf6sqmtdjG8wQwmTYUrTLMqEH+gBFWX1rdko5IFMewY&#10;AkpJSxt/8NjbMlNBMLfEkWBqPoc8rLgKpAcIBfUHZLfoPbNEyKgaktbjXq/Uf+WTOieJueZDMaoF&#10;Cxa1tzMYV2dKbLoOD1j1s5kj2TAHfXASFxE38ptrYt0S1UuDgFg0KsONqqyX0YgaxqFl9Utzl8ci&#10;JXzMKmJDkx3DwXHmT+HXtnIk/kddpGTh1BvMLaQcpKxZ6GkRiuPv0VzQeHh8spqiFhS9pxKAJXM5&#10;0sk7KIom2moPojA2cqbV2Wi0jDkkQPRCOplk1Yi6mNJ4fKWQWEIpvhxTJWO16t94qNYzSqVzZozG&#10;I1+j7ZwyNxn3tLkx/RWKpnWqCXpMSSX4u0qGLaRlhnSF2swcoSMVDdJu8ZZsnCbyAhqm7S4u3yJA&#10;RM7QkGbl/8Y8q/H5CIOph1qgYsZxXYKpclloI2PIRigMVxXkFEFOpkhsbjZS0blDCfDp/l42rNiO&#10;wmbEhqsJ5hWis56cd76yN/BXQEt+xFRHnaVJRO/JElVwJUDIOmRBMtqMn/1SkFtURt8p/mAIgdoO&#10;klhLTcmBAXweit9TS5tE0+V6LRPcy3TplAqG2bob6hN+J1j0b0OOrPfer9w6o5v+OPYzw5/qb0Oo&#10;At6ZIyck6QcDykr5ZRF9NDBbeC23USmVLoX6L/YeZUlarkrmFrckacTsuYHkSx4eYUUSrQpAANtN&#10;8q3iAHYf99RwA0O1BSUOdhpnJ2QONkCWMeTWFdT0QD2H8tDY306fIlFo3YaNuJGP9/Xu2rN7eHT4&#10;xKSKGHUtXQIYQoP37d975Oih9o625auWz8fU1Ti/dX7rV774FZJPQc69u/c+u2Pnlz73hWeeerqF&#10;EtmtLWedtenCi86//rrrX3z1tQjY/+E9v3D11dc0/tVf/80nPvXpP/yjP/vIR/7oY3/78c999gt3&#10;/ttd37uH476HH/nRo48/8dSOZ/buO3DseK+KlsmkQ7CmDMbY3pd0LZ/XRquFzhb+X7J08ZKlTS04&#10;6xrIX6XiTHMzrRC6Ohd3NeA3cscW7NU0yKZRKkF7MDacvmSX4pSJJiFVSD9sPy4HmHy6w4meuqgI&#10;1whu2CoXwCuaRLY5X0XDNkVVR5yYiaKIAMRSTp05HKtOgomwh8ZsWg4LICIWFtWD4ex3DTkBWLHN&#10;Sr+xw6XEKYIPDI0HQ/1VU3ZCZYpQttQGWAqc5PcAZexpisyoBEwPSSF56QXACTfK++HYEgOu1LPo&#10;FrylGIvNxTGrmXMUpDOYylvG62YTRLn9ywRjxCwWhnBxO8P0hopBxlqiDmOxhplpFUtg6HjsSMGH&#10;PNn0zunWXO8iu87cEnnJBRpipRyY+Qg/Q2t0VYQMoaNhwd5jB8JpQcKHxBOcdBXsFU0sph/TkYpJ&#10;h9zzp3tMaL7SwqVDFKeC6GAVWxE6WIuxplD+LGlP1eE1+3eYT/S58m0op3shV3xCND17P0vyrjWY&#10;0KmAXC1q1EOy3GoBqwp1y4NqsPVEQ9zKh2UkHlRsDIpWbSScqc0ZpqckZUsFn24n20JJ8ta0bObi&#10;3hAyT0KiQdSRHAkV9pJ7q6rgVrE0a/bePIWYZrvKxYWYa1utJpXFMgwEQBRfVy9IbAzQX3mkbR1y&#10;tR0VHJJh31AB15FffXiEREtirsj4AUCL/OqXCP6LIqpInyCRkaRsRBYwS2alResY7cUg8O8LGgWG&#10;XSGoOrIBZZWqjQhimkkktbw4QSvCJRGMG+2woBSIPdMkkLhGhgbjaHVrLInkjCGKkBM15yEryKYI&#10;LJyK1TJoy2DLh9jwobbsgGx0fr7gKuYKxw/HAJDuU+H3bBmPZgS79+6hQKcSNZqaaOeDfYt7KT5L&#10;LAZE7VD30e/cfTflOyGe1E67YPv2m254WVdH173fu+/ZZ3a1wQxa2gjF3rtrz0BvH1TgG9/4+sFD&#10;B1Gb7r7nXkAMLvDNr3+L5guNO48em9O16vvPHN135OSup4/fc/eDf/jHf/qOX/7FX33/h9798+//&#10;ibe+43Vvfed/+KUPvPWdP//at7zzup/86Z99y3ve/Ia3v/7NP/fbf/A/f+M//cGv/9qHfuu3/9sH&#10;/9Mf/eqH/vsHfvcjv/v7f/qf/8uf/9Vf/tNnv/jtr37z/s9/6a7vf/+pb3zt3s9/5Xtf/Od7d+8Z&#10;23Nk6plnB4/vneg+TK3frumGxW1NqxctXDW3taupY1V7x5qORasWtS/v7Fw1eQItcH7TvIVUOXT5&#10;TcmCcg+oCBOeo8bJcco3ad9EQ3Gzn6DmhGDdNjQ0LVlsKDsGgWJ5FxAeQuQBNQcpEjqO5U25C6em&#10;p1AzKRcWWTsStKVCvOKlcRxwkxoK3nuhh6+aQ7c+boIUh3HCfogzHx+jBDppSWOOSRObhLu4Xbe0&#10;FF4qXgIt9mYj6wMMaZZMY2b2GWcb3g1+sz0Eerh8mih4c1MzogoODfv64CgkiCGjqDTdQH8PmGix&#10;BegRt8ZaJhyILq/URSmsaR8HVphIiYlwbucTcYOql8WfMsI4XZyJuimv9HF1/hCrjmzKoWCbZGWB&#10;+WEbYlpevQitML14oXjg/LkL0NDshKJgKG1SGsnUADPiPOelprNUSYB3iuOyEfYkaSKSCVwAlD0R&#10;akkvUcXrkKqog8zSjQr5UIYlKCQQokjTwUGzZ0XB8ijQhjsIA3GDc3VGsT1HcUeIC0AIE+JpEfkZ&#10;lZbLDdMgezxF4ePTyhJPKM0MiRE0FMoVrlkk2RLpruckgJ7FlBJZBl6apc7mQ1HEc3EiYuRMdWFj&#10;SCpDypZxTUJXKi4WQpfnioCHiuZTzgh4csW809hnXdB2LlJtS1srd7gQHKVv3Q6c3PWWNrBJnT5c&#10;lJRzrOvU+zqJ0R9hyJ0dpA1Sqy1xz7hpVT3N3iaXiwYN3GSFKqZUB5tevmwpHjZWxHqFSKZrRIMG&#10;1PtMATeRagUr6sCnxcqzp1p2b4pwmVlAZHkz5VMTYAi88AmvXdTRSZNNAI3x0+uM+PkRBXkNAjzh&#10;l+w+Cygzuzk6obmIeUzA/eyLIOXCrfavOLKR5W1tbwNaBU8OunE1dZu5IoZCmvU4db5kdDL0OclG&#10;1j/H7IQ7y09JhVl3ra13SLZNQ3XcjRyKU41NQjXVTtDYmVVSBUWWW20tieDVQkG5IAzUSsUDroJs&#10;rAqVWqemO9o7mpHdG1h2nEBuBg8GyYEnVCIAwT54ZXyYPTnECy2K+EmMMSeJEVOBZVZCkANvapg7&#10;0DPURJGE5kXd3T3QqnO2bTtw8NjSpRsAnAmc+9SD7ulvW7rsHz7/5Yd37f/GPQ90dK64+fqXv/tN&#10;P9d4crxj0bypE2MXnrvt/b/4q1vPOPu2V9x8+aXnL+5qPXh0/1nbtj6xe++nvvCVT93xGQDy4osv&#10;bl44/zW33twI/X5i964la9Y2NC7cv/cQHfF+53c/9PZ3v4Msjfd/4Nd/+8O/d9Mtr6Txzq233Xrd&#10;y27YvO2c/fv2L1uyFJMQRUbv+t7d9//wwQcefuRr3/zWp//3577xrbu+/Z27f/jAw1//+p2//1/+&#10;4L/8wf/427/7+Je+/C+/9Eu/+r/++M8+9Y93vPfnf+Un3/SWn3jNG37q9T/zlje//VWves3Nr7j1&#10;llfc+q53/oeffNPbfupn3vqOt/3cu9/9y+94+8+/9z2//Pd//3FbkiYhGTE5APkGKteuth4KYHAC&#10;ArhvjnbdiZKWayQvyFdkNTzSjoRsWFNkmog8EyfGSb+KxMMD4/iLFSIOkohkwWSBrAGUE3tuZYhX&#10;gH9DA/hAwAmwaDFKuAbQDw8NQyaq0gYlIz34U7R7B0EppRkYoja2WoLCYlRXScrfpAorIPElkZZX&#10;u5aw9RVyUCTJYkajFHw4pnBH7n2IrNubiqE6yELJvypDqelEp+HtTMsxI1oKMyPNyxVqxEUcDMXC&#10;KlTGKQULwHCVTEYOtXwKBZcSabOSgkGd3xpdJMvIg2QwkbnDlRqt0tmiKgRwLKP7bCqCX7tpvBVv&#10;xlAgadfrHqk5BJ11jspiplLC/S2Z5p0iDqYRstvEE2bMLwpNCFm9CDzchkr5aO289eZW9pZCF1NE&#10;w+5yf1P0MeOx6eUsmde0aWYoGbMFAh36slSz1/gFyQYtRX7aNB3DPTfULhnZub2GjFmGfm9cOD2A&#10;F02smK0qCb1afxsMPYDc5cXXAUAwTgFK7K6ZhryhaoHKWdaD/RJMWcbyPhSRpRgmPNGiOETsj53L&#10;DAYyb8t1oyJ6rDDFHpudr38XJCmmunJ3sXe79mrA1+jrm7xcAiqr0TyOOjo45/nK4TzaaMoiS5Zy&#10;ha1KRMjo9JeMrqqQVpSeGH2t5SOTqqW9kHr+AtJlYM+pkEpQkOcZDS/7WYGaF064o4rjNY3R1YbJ&#10;3FYuzp/VkEr8evaoXmEJQ40uglfBZN7HOxT/poIwc8hhUmt1SJ9MQYhOgkiERcAjCiLvgz+JCjn+&#10;An+KBZqFdJeWxrMAfBTBoeY+YgSUhpHK0G1TZ/PClmVLl3fSinTl6s7FS4CNkbGxrqUrTk41dHWt&#10;YCC8nbI9iId0rOtauWp47MS+fQf/9Stfv+Nv/uFfv/ovR7sPX3H5pQ898NBf/cVf3/2duyktvXv3&#10;s00tCxHu9x48sHX79iuufvFv/scPtnd1PP3s03ff+z3qvzVuP2/L8mUdoyP92EWpPHDOOZvPP3/r&#10;mjUr1q5d/paffcPrX3fb9de9aP26Fe/71V/87Q++/9ff/8urVi758O/99l/++R+99z3v3L59y3vf&#10;+46/+Zs/+/M//5/Xvviy87ef/T/++4d/78MffO8vvGNwoPucszfcdutNr3r1y9/y1p9c1L5g08aV&#10;27ef8ZrXvnLL1o1bz910++tuufmV128770zqlG7ZsmnFii4yY3c8/fjRowd7+3p27HiS1j6U17OZ&#10;B2RzgJp1BXYLGLJQLJmCjQEIBI7BrlKnWWgJoYxdtSYRwVXQ0YRMpm0xFTc/DTkzLdblUkudPxyg&#10;L7zH7YwChAyAJyQG39GAslY74ktBffCzhJz5W+ERU4iwU+im6xwDLvGG+xWBzvJ8E6YpCHGYAZcp&#10;oi8TdLE73W19K7FPIjTKgJKX3lPWESzl2wjU+rzCivAh47NoE8+SUOaOmRHAuYAAOaDc1FAZS8Qv&#10;YCLUqGS+KJVPszIsYKhbhIPKfCXZMy/Vupog1IusV5vDBKGzOPnWkkNxdHG7iaRjGVI5OUjpRwfP&#10;Y6GrzmeoQ/xy3ibJBBlJBO1sDScijh5DdrZYWsxF4vAW/psE1k+wllkISyE0ZWFnXs2LTPedvGxT&#10;plhFMd7OkKSwEFE9OYpVCJEnZ+tFeu324yuuybdZHz7LCpTFnGUamg2uNQCEP0vacNmRBMUV36Nl&#10;FLX/sbUnflkeWxiT/RD8WTwls4ho6GrZ9BrBKu7L69DYskYvJMH1Y553ErthphZpoCy6t0cji5Jk&#10;OUA1O8yeEY9YX1DvjDPOsGO6MKfCFrM4Rhygt2YAtS0u+C4As04NCqWMQiiyr0/uRfa8DNDXx5CV&#10;wbq+YgVjM1BRYVz93uy1gN+R94GlOLQSZRpeIlE77lIHKIa5I8vqevt+4PAoM4wWloCjKxIqky+m&#10;Zr8XFxcjYUkwr4G8nCvBYO48JZzCe6ScsYpK6k9dUWZEUdruY8dhYAQB9Pb00UB71Zp1e/btV22z&#10;xulHHn3oiSceHRzsa25acO01Lzrv3G30qHjkkcdefM21nUuW9PT2EV7HSG688UbqCTz9zI6v/uvX&#10;+uiAN+d0X3/ft+6889Of+6e//vhHv/yNf96xb+c0bUCmpsY+97k7jh8/MjIysHrl0pdcd3VL09ye&#10;7oOtTXNPjo5MjBM6j1Vn7tSJkYmxoYGB4yiUK5YtJirn9NTE+OjghvWr4UyXXLZ9/drlnW0LXvxi&#10;8oa2Xf+Sq8eH+zatX3nrq2583etv/cVfeveyrra3vOUNv/f7v/Ur73v3JZdsvea6y97zC29/13ve&#10;9o53/exZWza+7e0/8+EPf+gP//C/3fbqV77q1pv/6I8/8td//Re33/4T+NyyJempk5w8uAmeFKkx&#10;hgiTZntBDRpGhtQl054V/KzkID7Nrntrq1bNNjeFNASSJGnGD1SQIMjgFPe6HqiTK+ENISiJouHG&#10;1ITM0/zA6NQletUitlOgKv0pgRjU3UmsQYV9krqUmShGApQozbNGS25P4DuPwlpl3Tx1aEqMBkZw&#10;ya/OIYUrAHYMLFOIczJI5dsVBxFsZ+D8ZgF4bzicGad8LenOK37gLM7UYeItmrsN/qkjYBnZjLqS&#10;dcMt9FivbHanXGl9MrQpXrpY6m00I4BFrNTmbi1dhhGtJXKGKEGVzunzmRAy/ox6lFdj9gRzyovN&#10;qELyhPOVYJEh15QuF3jLwycybo2Wt8cjkmv0nJhqfWVNfTg3My2Vu1g91nD2Dur5/puh8kBIJ+cB&#10;oUBL7Df1n3ySGWUMs9azlvHLQCuKWQIZMk1PRQLTzLBnkUUc164vaqnBuigaOFMUmliJsj1T5fIK&#10;Fw5HiVRXrURIc5YkwxNcWZ36vzxyV8QCabd23iQ6ycFDTsSiEYoLPztG5vSiDsbextpG/xbOuhyn&#10;sawSevx6LkgloXqnknikhyYSRFOlSoghR87j4pjRfKqt9uTKLLk6Pq1gdOjAzExng4JvqsEjczQw&#10;667czsCirBPzIRP9KcG/bCollFdvSXJk6B7QA5pAf2A81DHndpGjJpGj0BwO60kyj2N/E5hZAkZw&#10;4UoeoEAw+mUoHR73hCwtJAZht6NRektrO/o43vnW9kXNbe1U6oS1osQc7+2mMcvSrkXr1608d+s5&#10;b/7pN73zbe8Y6BnYs+/AmvUbWHdehJlkaHgIVrTprDOxtw6ODlNVBW3z+PFj0/Oml65eRgO5Qz3d&#10;n/jMHY1vfcvPXHjBeVOT45ia8Gm1t1HN9FR/L1VIVy9onk/02WB/z9lnbjo1ialxamigt7WZTm6n&#10;Tk6M0l3l9NSJpvmNw8P9tOY+emhvE4VWTzP/xl17nuZ8/erlC+dD3xuGhnsnJ4aXLaUNHaZz2hwN&#10;zVUJt/HTc06OnRgaVXe8NhKUWLQTJ8c6OlrXrKW4QxeJS6wyKTg4UQzgAI2isNgPPALAR43/iVcO&#10;AfVRrDR8GOkppKp4oS3P8plkQBefVuODyoySr3gyz1fDlTzuuQfwXQGr1CPvOnk0EwgXPAexBWaQ&#10;xgfEGoRk23kg2Irty+TA0CZrm8hBclJyfTQAUALirtY71g9cgSzuHFXLgESIDTuDR7266w7wquG4&#10;kJHIy22tQh7L6WlSXyViJRJah9RzXpEgaU3Z6hEnye+DDgGX5XXOE0TxkvxlZgIOcB78sVCodIoM&#10;L8ul3RKPL1nlpqplIfOPYyZkuwtllLEUV0MaHYXOO7abV2SXY4+q7FdFUA13z0NqnC/MyWxA6G27&#10;VsYTUk4AZ2Kv+cSLKlrDV1H18ooQhVoQCEjU7CZUpnpp4TmhLBmGJjirLoD21+ZjpVpZccyas3Bh&#10;LSGaklkmlEDKnyq74PcVHlP51UKqZnO+7Gnem7XNidW7Ejggj07ZGj0wL2V/Zj/HQon8PHLiJ6cY&#10;PLf0HbyS7h726inm/5DsvD2LlkXmQ4IaRAeLx67en//TSbEwlLrgWaKkJdirxE/sY44MTtEEglQJ&#10;/yVxkjFDasN3E7ZajarwRj6RMJcItLDJ2Es8ES+JcwzTu8Fcs16fnMz8Lkq8ljcUg0NiYkhFvThl&#10;nfJ9TUQwi8mjKaSoVGGNxCEVkXeZNeyBT2LPj+0aEGKwOCbR9yRpqy2LaMux48eI9lPfW5f3rQJz&#10;lM7IfM17ZDkvIzMVdPYYvoZRQDGAKhN/Y+OBg4eQJkbHx+XjnK/0DLJ87n/gwbaORYPDQ4ePHu7q&#10;6rj8sovf9yu/SO+n737nrj/7kz89uO8ArUv37T+Iwrj/wGEKHT35xJMPPPDgw48+snv/vpZFbTv3&#10;klrbvnv3HpD2cPeR79xz98q1K1esWT6veUHjtq3nvPjqq5gPnaRw9mBDZTdoZ900b/5oH3Ej9J8b&#10;7GxvV6fC06fgsMu7ltKimViKo4cOQQw2blhP+sip0zCX4TPWrR0fHabFJEYzwjmXtLWODw9jnu3p&#10;76GSaPMCgihwomIpO0VwHp2euJJ6VKqOVwpZTo8MDa9YuRyZHnlddfhdKgwvg8PDJGJpY9UESvJ7&#10;TEbZUvvDpTXL316Z2oMPxf0XMTPKjeUnVfGyvxqqZ5eSzHrsHM+M4KBG1LMISihOIu5tc5cd1jzA&#10;zQ5OnojvnS7akH4+DAUPgQs41mzM2oENMS79BlaELfE2Po2hv4oJVs0PcTsb6YNRrngkyoLUgoik&#10;0uCS2KSysEY8M6G6Wi8zAAYsZ0ylefCxi7wpGEZKvst0xsvFZaYe8rtwMHiYa9iVklUT3e6iCSxR&#10;yGVIPDwT/ifLgJG0QjWjZSrI2p4uh1a6R4ufiozW6GcKoWnwLZMPFovH2+gV41Xw31aiIjOGJYQP&#10;hDRwykkNGzXXibLipbDz3+eOpZK9NORBsOFDS1C5/RzLXm+dqLDdTgr+q5lNbp991KwuwQ48D6hg&#10;Ojw8dwmWVDiuNMNOfAFAwI2qqWHXjq9xN6ZZxXIC+VEBOSIaWRzxElaGVj7Lyujtxh3WPM/P7YUB&#10;mSUTHhKeFAmf/a317KxVsV1nhvquzDWMf9Y6lD3iaYhfXASGP88r9sK1qj+xxlzs24WNSqH3AiQe&#10;OrtccQLF7TiSEN8qyxusrM2b9Z7mJClNWSzBZJ5rfTfAqRWjjLS9mLyi1h6qC8vUcldWO4Jdbb57&#10;voJnEbOsWaX3CMdjZ3YKRKDO2qRO1YS2SS3YYSdqTwK6ueY9+IX6jg1NU7bYZ9QWDFA1h8gaxoA4&#10;T/tKNI9wlErIUJyR6J0q0MuMhJTLBZIUA+uu6yH48VvU6BBL3PwFmzZtHhoZPdbTRwM7FBoK9dCV&#10;ABK5bu3qBx+8/5677167etWKlSs+9Y+f/tgnv/SFr/3gnnt/QKT7ffc9RFVpmrITAjcyPjo0NrK4&#10;a8meffvAF+hbM9kNC5t6enoPHDhCvRvKExAmj4kGokABGKrFLeDPibGJNavXEuUCgxgdGafoDmFX&#10;WLZGhseWEDPdiLMLSfzUovbOluY2eDh+gNGhkZVLV9DQF+Gk+/jxlgXN7U2tyCttizqOHO2mE3KT&#10;2qmqldnRI0dUsLmpmRBKukkrakX0ZP7kidMDfUPNdFCdGEO9OXmCbHyJigYCCaFmMI6Mquyv3Aag&#10;iFTRyqJkBpTsehE4QwbLWu1xwROASb20hXyKVOEHbKz0CUF/sswB6xCybGRQSDkf5iJ8HgQGaBA3&#10;uJ1ORVxPER0+VbVKP0F0GRHGdUUtY0s5ANTY/SROxrPINbZUi2dEXQhB5L2RzZ3gItpdYbvjhtS8&#10;2HKnpVP9j4dweASjbXpaG7yINxPMRdwOyTMBFQW1kKXS2vypcQYb7YcPR2TW4EMKNVo8VK9x2+VU&#10;VyLWxRxS0WK00e2FyIbwZQH5PFI87wz3YnhcHwtLpOuES3CDzKfea1EBmfWEmlnPQmQtgev5plY8&#10;itEateR5ijwbrY5bQkdyHloZoyBXRueo6ZSFzhLMxmgkOlA2t1DcQkaswcgoX2TeivOFJIUQz+Ix&#10;sotGVIe1QzgCqNVbCpkLpQizCb/J8HxxSffJ6uXJgUyTWv+u9KF8GMZSP5Cl4jIALNHJCnWpaGve&#10;yIgVnSiYFJjZ0+QehhaGFD0Im6yLx5S0mNBVqeBFmTBfyNg4suzZUB1FYyoKUyHJKRgRNXeGpLsI&#10;k9O6MxcLJYpvtXwl+dLDE/tnPYaHicnU6yDBAGQWX3YzZzKUhZK9UUGbMhP6lREOBAn2uxTDh4Lo&#10;ZCHgsNs/jp+izxWWU/iOdb6svicYDqQPzWbkw9dRmE8krcjKDlOaOfik/gpiqAaMcxpl/jJK8jyJ&#10;j374sWPHEmTowCtFySO5grt0FQhiIS6rwU/aIpgxg5KsCYHo0LkaJMDoDEwJXhoxS60yByDe4PBw&#10;e0cnizIyfmLXnr2Hjhzh7ejhfHvOOVsXtXcMDw4dPdx91plnPfXkjsGBoe3bt199+Xk333gZ6azg&#10;/IuuvLR54cJNGza87a1vvezyy8aoz9YwTa4rJapbF7b0dfct61x27tnbrrr8qgu3XcgWNvT3DxFe&#10;BFtqbetAP0GaJn6ya/Eyd5luGB0eh8c0nAYJT/X2DNBGDkjGEzQxPglPInoZe9LwyFjD1PS6Veu0&#10;BY2U9kPRaaHjkPw0jfMOH+nuaOskuBnHFLQXZtbSQp1wQk7pij3e2rqoraX95ATpynSPn0/4Chwa&#10;dBsbp/VAiSWV0JqajMp1p/waqfXiFjLFuEWN6z+WiJrgNnthQ43gIiJqdBSud6V0laHjiKSfDEwT&#10;u5pAl8LPIQEipvHTmHQGoPVkiOYsJ1AsNjbjaIRcH/uJLLnWgXRoGNQwHWWIogXz59N3gGx8N5+X&#10;BOSxi8TAcbhAIHiSKuiainmExJQYrEwoeYVqx4leV6U5Q00EtSbx0tYLnSqdh0KbRLiNSEpQIoSS&#10;GlDSg1TNUNUrTAFt/NPaMiD4GevPlVBrLCqMLQxSjiK/JVhYMLC4UpJ9pdGGQgXnFaNhGYInuKZc&#10;VMPSuVljKn3NJXDIF6qcHvPLiqsZkRwSXW2QqWoJ5QhJtROumESy3XEB8pDQ5fDj7GhFQEUUgskh&#10;E7Z1lDKjBga9l0dV0Y+FiOgTTy2LYF5blHI2M7YUKVlVp5xQ58j5pswlz4nLHHmloA8uUKyBylgI&#10;cGpzHKOoqVXmFSFMY/bv7K9foQ2tx2YmIFqXyUYB8g6OHzt2dN++vQcO7BseGYpDJU64YIQE8Crv&#10;W+6givMVclw5t2JZjYUye5EF0VFzn3JePs5Iyj26WPfyWg2sDDVPSA1iUXtGRXAP+0Lo/PAwHGcA&#10;aASGcXv42WV2hkNbgL3C9nOIM+WNBUorX6ynLBHWRQR0uEa1yguZv5ZZFJ3LKyCM9MoKcA0t4Tdl&#10;Nx11Vs9eYFwyZ8t4sillbRyeyjNQFmXxaGyEPnC3tMZE/KkAktpy8i3P1OLMaaBDNNiJrJkSsQAI&#10;j0xZ2MAArwi8wZ4R9/MKe4hV5xScj8E/YY3oU3CdXrSo4ZHH6Ty645lTDY0UGBDVlauPDW3YuuXc&#10;zo6u88+7gJI5L33JS6+79voFC5vOPOvMM88++5JLL1m/bt2WM88cGxyiA+sTTzz+wMMPAU99gzxv&#10;FPZB97llHcvGB8ePH+rd9dSeaQwliDvHj/eijjfOnU9yKEmg6CIQMfpYwycwkFCTiW7aQBEq6dDQ&#10;yOKOLr6FZ+DJXrigJWafYZz/pxtpELRgYTNZMwe7j7W1trc2tckARvvRvv7O9s55c/AezYerqSFE&#10;+2JIKAwVttfWtogsAwAbZYsGZ9F5OVh99QO3mK2EVvWhISCN0nWUaJ2K91ibl6Ajh6LUIlhkwyjr&#10;5kmFCoRicItSdiyhhMSIGMnM7aotBqvAUPSrvKhQnEpfrtBPVICnhcFIvi4tFwtpE72wNhN6JHy0&#10;AQddhClIyLLMxStSLTiAHsRAHeECZQNUhr4At8kxgtU8ZMrhoZGI7aKqhrlERlnCVUaL0nFsguMa&#10;pqAO6F6cEB2CkXh7rs8nsbzF12WgV+Gc1HgWspn32BOjCh8mlPMQtUh0M+EzQpoFMtRMB8bvBVRS&#10;Z9RTVVdy1ThRmfgqnJ8ks7OROAhpGhTHSU2+yhl3icfbT5NkoCwvf5pby+YQz5mcxj5CEcpjDWCz&#10;pdnc7m8FEiob8dxG18HniDKsChYeSEHcbAGPAG3OQ7zyQktIUtc4cfTHbJubSsFmSBl8rYFVNkOx&#10;h8XknztAvGY/8sbVVC2A6pflxF/VvjqHp3sFGECyDqtril5lcuZcRWUr0vxQfi9Bgg6NMDeqsp+f&#10;X/hbDDVgVqmMJakrsQn1OguMXW2k7J//qTeiHvMsC547w9aXxZlXf11JNirU6zBLholED46Qok/1&#10;TOWT2TViQixgzkSqZYngp8WpR1i/TJYVW724hpWSgbqYFAydLzziZay4PiezAWzWY8vpLIOoIu6C&#10;4wEVrlARZy1uA0WhEpMJU+W9rDm4FMEXIRW1WTlVrr8OLC1ftpx7sYahz1UwP2URVtwr07cMKp2P&#10;fjeav3pvjyPpcgbzAQmUpIi1QEUdlbeLm6ent//osWMwFaggjx2fUMEI3Ex9Pf2f+sQde3cf/Ocv&#10;f23X7v2bNp91/rXX3v662/HftC1qveMz//vQoUPf/PrXv3XnY8ePHt3x1NPA/PUveck111y7uLPr&#10;0Qcfe/TBH61atuqMDWeO9I/0dvf/0ye/0EgQd9/AAHHHGEc6lywm6JsoBdYdUBS82bKtshDEHamR&#10;2hTdMqDzCbdtaWvB5AmNpwgcLJR2p4K+hulDR4+SLI1LV9LqnIZ9hw5hCmTbITkjw6MsDbX34T3k&#10;zeLCaiW91iSM5FCWBrpnWZuAghPULFIAsprOBT8lhqD04FkAYUIsLBQL3iBFITG2Pqn2hrVXY1FF&#10;DERZJJCqYJ9EUcWnTbA52hNnHyS4JSK8Hp5itJE9qg5voTL2DFMoSdsMHKRMC3Q5HEVwVDG2SOsR&#10;2IMInIs3uEchTz969Ag1LqMpa/QlHCAFcnTE7MCMpKW5FGns+zx3cGgIhhJKEWrOgrAXIWesGrTD&#10;wFdi9uwSM3I6yFsXOBWUJ/AWXVaJqzwhwxaYKqFVtYJAjOgKCq6w9VyYY295oUvxWxqJJQJXtqA8&#10;RAuXPJsSBmKjBwzD1UIjqVkI1i+WnSkkE9D6hg6J6qXbbETpQEWRnW2UQyGeqVbOIldjm4mrDjWx&#10;edCBXT7CBXOedffylCOibRFIaqOceZ5ZTs0AvAWFE5TISTP+aColgiPv0go70L9MPNtXdWrwk0uO&#10;jvNtpZwG5jP+wEagsd6I6u01K9Jq8hauFz+rViNvD5BHgOvs7FiJD3jNGk54qlbVOyLscIRbzHoW&#10;88KWxINMyCVYaF8SM185z7xdxXWqdxWvRiVH5N31UfHOfJCpRVXyUA0Qya8qNdAUE4GDnVgkBszz&#10;qVAOvY5z3pKPFrN+WjVfaVTFVugnZwXzLm+K1V/fV/zENUA+b8AVRxLkWG6Q3PXcGYXsVJ8FkLLs&#10;JRgqA8jYInLRtNsiLPhFWR2ibS2aOIuIE7pFg0RMGcpMqWJUGQV0eF0YNsBvd6w+CGAIVd1TRle2&#10;t9mooQZFBGjwFqegFseEyrhIKp1G+2miDGXbIkQzqkuTKwIJp+ranl17Vi1f8/rXvvH40YFlS9ac&#10;uXnrk0/suP2ml3/wP37o7nvvbm1rvfFlN9zyipe//GU3/OcPvWuov5+CcVAVwq9pxLBzx67xkYkN&#10;q9aNj07s2rV727nbXnbDjVu3nt04ODIwdnKMkLaFzQsWL12MGxtj14ImiinMJw99/MQYNRqoLnCC&#10;vlMnuXeEMAFI9PDYEMECHUs6GnBezmscPYnprAXpWsUCGk73Dw/g9mCNYFcN8+YcOHpo5aqVrC+r&#10;Q5ttAYzCE6AuDUMjwy2tTbyCykO8C+LjJj0SZlkaBEbRB4vf5vZ0GlVZAHSM5KOEUoSfa1/TkcXi&#10;qfdMmxArWMWW9DlQmyAZ9kfGMayiVs8t58mJl1ytONt5QpIeAIjQ6CCe/q5yDEMvYsHwYGlRM8Zg&#10;7NMi3qzgQIh7VBAZbc3AoLAUuExeKp9HPg1tQmMIYZI1yVnlGUfg19KNjDawWMGZrY5mGHJlRcpO&#10;QIEahZkvVgYrS6bmXsjU/KbiHNckq5FpJV48hAMNIC1QI9ll2Z2SJM8B95ZWbIUsacE1gaJnuOOt&#10;zT5ZSZHgUE8vOLMwFyx+35Ad3a3JygoRw6l3UttrfiC+FatUYniy8oUUevqhJ15tlyIsV0r1rIl+&#10;TSWKZlzFSdbcxiskSUWDLYSs0BEeY6CS1iWJxMhfkbnCBqwaxm0jQRV44UoX1bUvpeKjVnQUuqLk&#10;UhJiShRGaRyQdeMhCR5hQAHjWGV1EiJdkbiAVr7iLgOPoKRS6TSaXBNCWCijLTNuTs+iCQEtByAp&#10;2qpJ3rsA2MlVpVxGkZAkq1WeFcGeLcbFQDbLUVq/LktaXhoBw38UJjNDqWeHEeoq/dSasYKtZaEV&#10;Wk2fbmomp5Jkcy1ITMeZeyS5sJ96mow2wZwmDWUANevOYIJTWnbLJWK0FQusYSZPyMMlVKmEo7Xz&#10;mSlUrHKGHZV9it0jCXnZAlntvJcSK6VSL2IWDNWV6FTChSElatEF6VX+taZmyPQqKSJzH9uF+E4p&#10;a5rx6GAFgCmVEG0kzo2ypEljwOamLGal9Rh+/HYlvbGMlIqQXU6WmGlMb7gTWAAqp7S1tFy4/cLB&#10;3pHeY0PXvOiGJ3/0bF8P+RUL3vDGN978yptf+/rXbtu+7bJLL+k9dmxRS0sHxr3Tpwf7+i+68MLX&#10;v+51t7/29gu2X7Bx7cax4YnzL7iAQDHKMFAmbs/+/Y1DwwNjExQondPUioumSf0YTo4ubMbvBOZA&#10;HEdPz6EYCk0ZJkbGKKs9SLEe5sX5qemTS5ctbkBenHNqeHSIqDseQpWasROEL4x2dhLmqzo2vOxY&#10;77FVq5aLMM5tPHz4YFs7NkSEC9HSgYE+116FABGNPtDSrIwxMWeanKpfxWTUmkT642+wM4XoQwGP&#10;tqfwHlNhE+NYRowAEsA55KZ3T9WCloZINsACjk6o/IEMz23cJaJpyAh54JZgV1SWQDPPDNHBMBWw&#10;jqkkrIUT8R5VplE+kBiAw6zDrgKAJrhKIeqhrXlfH4iTWi9FwPMzBTpj48g1hXA4/ClFVEW8XHmJ&#10;R0kHsiHPmpuUnmCWOJa6OSjBlruSf6NFcf1vxqPHlvIN81Rve4EYWHibkMo0wuwUy55iArUUJmpM&#10;p+gZNndnUtG0go4yJZt7hQSE9YahZi2za7k+i5k3Z3mNEomsJUBDbrMscthwtSmlonYtf/DY0AJn&#10;z1E/UewWlOM3rww3zbvsSklxxoqXz1ICUn21ouxyn/LyiMB5fgapQ9TJKosV65nBR3+qWg9kRlm0&#10;PDYP0V5U2WlZdgZplmlxpwrwzVcEBcmwWRo7zTDRQHt0hsyo/jvvze6wAjlPhHcoZA2KnEVs0h7Z&#10;oqYQEuLmLSdF9xNtr+aYdYjWEJYQ95gPLVe9Sply9q7wpOq+vD+rYDpdnhfeFSzJIpWnlSXT3xI+&#10;FJDWpLgsW1OCehYWXX82MyzgVGlRbsAY3mMjRzUAXxbhVU8r7RtmtK56v2afZFnyigB5DR715noK&#10;ZfxhOQatElRSA4zlSPWFyTBWrFgRewO3VHKqMu3SJUt+IAs0eB/w4qxatYpZSwG14gVzIoos9n+m&#10;p06e43JxQUaiElU7ModwOgVZuHoDQ7SJopHq0RqBK+00tbSge9Fc41j3EbCJqp1TJ099+Uv/MjQ4&#10;9upXv27jpjOXr1j9iX/8x4NHD//w4R/e8Zk7PvmpTz722GOjw8MERW/burU44gYGL7jgwpte9vIP&#10;/uZvv/sd73r8iR+t37T+yWeeOtZ/vK2zvZFMouGRcZCsbcH89oXzTlF0RhViWkmnmbdgzslTJx1a&#10;hD9BzWYWTp1uamumMA2laKBzixe1Q+GpJDTg5qkABdfQtJVyTC3MzYUueALfUtSBQkTs+UBPL84B&#10;Y7OgdnRwAMllDrWPZMcboYCLrc+qva9NtVM9Yq/iPl1mDdKG7cBUTPUOypaHosP61F6htBsR/uOv&#10;cuUUPgxIJ6oKW2eCuHp7eg8dOuwAGAvalqDk+35u+RaDRYiCKqDIGun8SpslZNUJYAUQhcayUJVY&#10;tYLDlfc1wioII4umDMunKNgFm4E9UCcjoW4BEbiRmj9CN61qhN5lAI5Sk2Qn27epTMzE3IUIK2zP&#10;23kRmrizRjxBsdtUJYkkJXkHR59vAf6U86ScI/J4SukwlFQnnajUjTuDE5QoQckJCoyKird4FmmQ&#10;o5RpW/Z1o+pEeO9YtVmqntkjFaVcfiHEPBQthE2U3HYhjVwIJkNEjdKMP8bLIHAoGqa/kFejtEIE&#10;g7HJ4kbB5pqESoYIZpvkCnKL2/zE1J5DDN6lYe2YK7S9MBtZz/UiACnGvTJyf1pMNKZ64v1mnHwo&#10;n1CiG6rgDuuxCdiTRsLB3ik5373DdXtFx9hlV6RVDXzMkuyOM5NSIK46ZknlHrVjsitYrUl/diHz&#10;9O9yoqUTkMjOAxaw19xrW1azmnYoC0qVccLdrAh4cEkqLbBUWvB5IwpjTmSAQaVkjwmLU1XHhexn&#10;O4FUwEYfhwv5KFy+nGW4rEs2it/Mk0UTJtJe2tIqg4nPMmiY3fFR8RjhprY9Ogu/M9p4R6QfllOh&#10;RvY/vHFmLDOL7glUsoiMJXlTJZ7Wf2Q+WfD6CDGJRpsP7UrQujB+HBy82qoPNErKaHg6uOZS4yrK&#10;DpEYGSEEenjx4g4HzMJXVC0QBBBtU6BQkavACQQXCt9RtTjcmLGwRJAFqG6G53K5dsthr8YXPjVJ&#10;0R3scmQAYW0jlPriiy7ef+AAMHHDy278/Be+qMqZp07f+c2v/+Dex77xr19/8IcPHD586KJLLqZe&#10;9L9997sPPvIIbhT6gXznru8REUc56s985vN/+md/cdfd9zz1zDOYQfr6B/r6+tHY/j9O8DF6IVgY&#10;lgAAAABJRU5ErkJgglBLAwQKAAAAAAAAACEA0ru9SQ5dBgAOXQYAFAAAAGRycy9tZWRpYS9pbWFn&#10;ZTIucG5niVBORw0KGgoAAAANSUhEUgAAAi4AAAFTCAIAAACRfBAKAAAAAXNSR0IArs4c6QAA/8pJ&#10;REFUeF7M/XeUrel13omdnHPOlXPVrbo5dwYa3QBBgCRIAiQhyQqWPGPNLE/QWg4aezzjWct/zNie&#10;pUWNJVFDiTkgNDp3374558r51Dl1cs45+Pedut0IFEWJMrlUuLhdt+pUne/73vfd4dnPfrb4m//l&#10;mE5nTMSLJ44vXLhw5l/81r+s12r5QnlszLe7E3nt1TPzc3P/4rd+z2TRZ/LFVqdrsWgr1brLaVpc&#10;nE0kU6lkRq/Xnjt3bn39YO8g1Gi1PD5XJB5rddr5Qn18wtnptvfDeYNJPjvvyORLb3/tJZPR9tmV&#10;+59+umnSyywmTbffcjg0QwGbUipVq1S9bn99NRSLVs1GczyRVWglFy6Nmq3adKZQKtfqjXYmWzfq&#10;FXNT/ka9IRZLjBbDs+e79Urn3MkTH773LH5Y2VrPOzzyb37j5cNosFkVNSv9Bw/2+92+1axuVDvl&#10;XF8iEU1Oe+eXXH1pPVfIjY2OGvTm//H//c7pM4GDcLze7Bk12kK67DA7ErFsJdcRdfoiSV/U7css&#10;SpNZW64UFAqJUinvddpisUgm5y+RRqV2OVynT5y5ffv+o4c7k1OOTDY7PzczOjqqNejlSukP3/1B&#10;pVa32vQTU97Q4UGl2h0JWH/tO9/4Z//id61mk0JmeuWlr73+xi+q1NZ/+dv/anXt+f/uH/4tfq1Y&#10;JL5262OXxxBP7T1dexxLJ2vN7pDX2Ov2Oq2OUiY/sbj42ZWHPpf35QtvXjr3RiycXl1//NWvfumH&#10;P/zelaufzkyPz0xPfu3tX4lGo/+3//b/3O12lArN9ORCqyr6h//7/0oqVpcLLa3G2Gw21XqJyWj8&#10;zX/6m/cf3PvH/83/yea0/PBHf2Q0q/PllFzZW9t4Xq1UHDbf+kro3OlLB8Hg3v5Tq0U35A3sB9en&#10;poampib29yI+L3vJMT01U2vUDsJ7f/gnf/jd73779cuvHcTjjx+ttltiln50ZEyv19+/f3tudvLw&#10;cD8cCZ489vLsxNnv/eFHX/3y1z0ud71REovFSqVSKhE3GnUWaz+42+k152ZmDxOH4XBYb9BLZbJ8&#10;sVCvt+rV5qsXX9Vr9DKxVNTngf0bPwYP8scf/cGnf96L/5zf8e/z5f7gg7vg4y/8uaOr+ZmP3uDn&#10;+LslEg1eIK62GuVSKZFM7u8F+TuVTqfSKd5FKpV5vb6ZmVmP15vP5R885H+PstmcTC6zWm3NVnt0&#10;dMRstmQyma999av37t+fn5+7d+++RCKJRWMjIyNut0et1qhUPG8l20MmkxUKJYfdodcb1CplIh7j&#10;iEUih0tLS1NT06urW6129yefZLuaPLE05/X4Wu1Wr9fjUhPZtNqg0+r0vGxre/vho0crz5e5WpvN&#10;zht1u12z2cQ9NRuNVpMf6Vcq5Vq1LpcqXC7X2NjY5OSkwWjgV+WL+Z293eBBeHdvLxQ+7PX7Op1B&#10;qVLJ5IpOu1utVqViidvhGBkaNppMCqXSYNA7XW6u1ma38fHs2TObzdoXtT759L0333qtXMrmC5m9&#10;3b3Tpy4cm19q1Nt37t6dmJwwmk2HsS2pTFStVxX8FqWi2agvP38+Mjyi15naLZFarWVfPXz02Ot2&#10;2a0Wg0HHs0qnwnaHuNMpSyTtZDo0NOSuNasag3Znax8LszR7XCqWKaQyu8Xi1FkOk+F7t+8kk4l0&#10;Pmb3av0jbr1R2WzXrFZ9u9vaC+7LFZLwYaxUrC3M+2R96Y1Pt6eHnclgqVsRt2ui1dXI175+8iCy&#10;b7bLHR61d0hv1jse3N2tlNrzS16TQbe+HPraz51LpWP7B1H3iFlt4D5k5VIjHMrLlaquRLJ0du75&#10;1tbM/PC1q09PHx8/3EmcPjar7iltHUsxVb7yye1ivlbN1R0Gk6YnK+Ur5ULN7wtMTs0YzfZINOPy&#10;OHUG3WEkWq+X3S5bp9PKFksqvTEYSxSrdZXV7pqY6kqVUrlOpbWIJVq5XCOSyEWClWX3syAvjoCU&#10;LxwdvM8PhfCJRNwXTmK/2+1JD+LFYf9ErVpptTvtTnP+2EQ8FQ1HSv1+SyaVX7xw2eMZff/9q4lU&#10;SaYQD4/YE6miTi+zOzWbW8FCodjt9XQ65Y3rTyOh8pfePDE165arRAa9dn5+KnhwWC3XM9ma3a4+&#10;fWoskcpFE40YS5LJpVLF/VDJaTHIJFKLTe5wqS0WebFcyueKxULFajHl0vVcumoxGVqd5oWLM2J5&#10;0xuwVxuVeLIikUmanZ5Y1hwZt1ab1U637vLoa7XOlU83xH3pzkF+YcHq9qszhZjdpsNFddvi4HpW&#10;pBCrVaJeVyyTGOu5skwp74vr0VhsZMiL8zs2P+/36h/cW3XYTA6bpVapN2ttsWBNJH2Z1O51tGX9&#10;roR77dbq9W5TJJWL1Wplqdyq13o+jwnH0Go1lSpZs5Xv9GpDo1ab1S6Tyx8/3U0mo41mc31rQ6qQ&#10;WM0Wi8ms02qlkvapE+OlYvnhg+cqmVancvzX/8V/Mz19QipXVeqldz/8o4XF4QePbnq9DqfL5rDb&#10;KpXCwcG+wWRQqcVuFzfbkEglCoVcq9WYTSa/193vdZvt4vL6nQdPPlVo2wazrN0vT86O5UqFrkgS&#10;PIjaHS7/0PDdew+tNns8kTIarQcHh7Vqq9Xo7u2ERCKJ02NSyhTrG5s1NpxXXyjvBSOPUtnNRjOW&#10;zu6ED7e55nSy5HcP61TGaCTldwcKmfLLl1/+ube/USnVK+XS+PioSNyXy6R37z2yWOyT41PtXj0S&#10;O0xkk7lCyeMJzM7Mr65trDxfazW7k+MzG2u7va7MoLUnI60zx1/vtHD2Ym5Ww0mSK8UiqUgsVcuU&#10;nba0mK+Mjc2IRQq91lKvddQK/dTY/OqzjenR2VatnUqkTAYjZu4L08+6fb7p2f0DP8RXftYp/MVO&#10;4i/0In/hC3AVX7xmcDJ/ygPiD1rttpgjKhF3+712tyuWitlznT6LJu32RQR2xXo1nc9ubm2trW08&#10;fvLk8eMn27u7qUwa0+92eaenpmcJ8ZzueDL57vsffnLl6vrmtlSuGBoZyRdKly6/hHPAUTldLn4/&#10;X0+lUu12JxKJjoyOTk1OWSwWtVotl8sVxFYSMdu7zfWIug672WYz+X3edDpdr1c1atXI8JBGq47F&#10;kp2O4Io6nQ7eQq6QWVwmrUXfV8gqzXpHKm72O+1+L3R4eO3ate9///t3bt/G4el0OqIcTI5Jb9Rq&#10;1NlMupjnrJc7vFmzYzZZlhaXLly4QDjLpRaLpc3trQ8+/PD69Ru379wJHUYIP/EHKpVGoVLWGw1+&#10;yGQyB/xDx44dGxoa1hn0YqlUqVRxp9zL1NQU3rRYKq2sreGicF5r68/ZUK123Wo1+fzewb2qMpls&#10;oZB3upyco539nWwuZzCYU8m0y+FOxlIsksloUitVSoUCfyyXS/K5lFTSsVrVKnWn1cq6Xbpmq+7x&#10;2LK5w1YnI5XX2r1Cvhz3+MztbsFklsSSW+VqrC8qPFq5sb37TKZo+vzGdi9vtikdbm1XXDFYZM1O&#10;IZoIxpJJvUHa63UMBmU+X5GJRHqNPBbJ8zapdKXRbSj1Mv+Y5vWvnPKNWHQmZavfq7YrM0suo0va&#10;Fjd8o8aWpGFyqjRm5VY4WW41DTZFIleUKkVmm+Hh43i90XS6zVaHvidp98Ttbr9TqTWyxeyz9b17&#10;y+vJSnpo0lmuFvpijl+j2aooVP3AiJMFq7VaLl9Ab3KaHVaDzWgwa3PVjNFlKPZKXZ1IblfspPeN&#10;fn1V3uhpRUPDfrFU0euzi5QymYqTy3mT8D82N38NPr745MW/B98V/JLgr8SCK1I5JWvroVK5RKS5&#10;T5B6mPS6A61mQ68xjY9PLq9sXLt+o9aoa3VK9l8iWcEUq1RSnVZp0OvyuYpOpy5kO7u7udNnxzWG&#10;bjAcXNs4aNVbW5sHRBFWi9Fm07722plTJxbTmVSv14qn6iaD8jCck4tFHofBZtE121WXS1+vN2US&#10;iVGrX1tOKRVym8XO7q/Wam+9dVEmlUQOUyqlodMSd3h1pcHF4yabtW613NnezK6s5CrFVq3c29kr&#10;njnu/s53vlxrpoaGLMTU5QIplCGRzQlnTSLq9STdtrJVqomUUq1eplLKQqF4s9GulWuJeLpaKaUz&#10;Ve6d41qvdHHnzXa7Wmj2ZD21WtHBKEpx7ZKeqEfMIxL3rCaNTNptt1q9Tq/f61crda1WVqlWjSa9&#10;0+l0eVxDI+61zf10NkO8KZHIbBZ3rytdWdvq9zt6g6Yv6g8FfMlk9vTpUwvH5geBler67Ssmq3py&#10;crhWq+Bp8vlcIOBze2zjkyNGi3Z3b6fdaeULxA0c+d5BKNdolsYnhiLRQ7vTLJZ0FUoJjp5Ec31r&#10;3WI1RGOHKq281erv7oWMZnOr2cYNcGiCe2Gjzrq5sfurv/wdp9NDVtTpVoxGs9FoKpQyU7P+YHjV&#10;aJOVKzm5XCQERLWGx+WSiPTdhuxgLzExNvvdX/t1n8fz+OFTs9kcCAS8mK1s2uV2csLZ0cGDfaJq&#10;tU7q9NgxFoeRuFKpcTm9DgcvGW7WxF7P6NT4HPEduY1aaZgYn2Q7YacISztE+kJEJdhwqUjU7nT4&#10;XKPRCFtXLHYRBGEUZSqVWp1KprBiGEqMqVaj6w8CLGw//xmEWj+ZlPykK/qZPOT//z7p6LDhh7DX&#10;X4SB+Jgv0jbhIgf+USKV9cT9Vrfb5+6kEr7SI0IkWZBIw9Ho6sbG/QcPcT8rK6vh8OHhYbRQLDoc&#10;9qnJyZMnT5nNVgz37Tt3P/7007X1jWwubzJZfD4fdvn4iZO5XH5ufp7Ug/QoXyg0W616vSElrrLb&#10;/X6/yWSSca540OSeWA6pRG/Qka/wMNnP5C5YfGKLRqNWLBWtFsvMzEylVg0GD7gnhUpB4uLxuF0u&#10;h8miJUJiJxdKxa3tres3bnz44YdPnz47CB2QtWu1OqPRcJSTyqTSLKlZKt2sN1RKtcfjnZ6ZOX3m&#10;7JmzZ/FAlXJ5eXmZTOXq1Wv3H9wPhUOsu0anIwfimnmKHD2NVocHwolOT08FhoYajaZKox4dHxuf&#10;nBgdH+fyeDger4cnz/1OTU8NDw+n0vGt7Y2p6UkOkVanJXNq1FtpDmQm1+t2/AF/vdlY21jFaeFi&#10;SQXazfb9Bw9IjuxW+8CMSgQ3PBIQY8S7VZtViyPweixWm7ZYSZVrSaW612jmUuno+IQ/X8harUaZ&#10;TFQuC6hJo1GWSfutVi2Ziqs08lI5W6oU/EMOtU7OQ9s/2CNTJJ6o1VsqtVSpkioULII4Fim6bHq/&#10;z2Eyau12ncttmJxxFsrlYiWv0hKpSvVmjc6o7Ii7aoNSJBfhMFR65epWpNXnE7nLp5eqJIVyXaoQ&#10;t3udbKGlVEv0ZrlI1onFU2q1jPyvUmvpjSq3z9STErN13G6d3iAvlKq+gHHh2HBXLNJZTHqLlRPl&#10;DoyYHV65WSsSjH+t3qmWaoVmt27z2GKZuNqo1pt1K1s7w5OTeq2pkAfAIKzRiiXKPq5I8DDCKRay&#10;IuFztvrRkTz6P5v/xdf5Ik5LOOzf+JunZmZGWJut7Qw2bnsrm01nG7V+rdolUqg36qyr2aIXQlWZ&#10;jEBGz/aQg5y0tWqNTKJo1Xl8pWq1derMcLVRqFSqb7/58suXL3/68d3DSDESLUxOOsjBb9x4wH0L&#10;J7DbqVWaE0MEXppwKPPqK4Q2pmQiEwmXp0ZcBrX13p3gaGCkXKqB/i0emyF5fPJoq93qb25EQ/tZ&#10;o9aUTVfS6YbdTNhiePo4nM20XHZtLtXIZZp2q3J+3me1K/YPDixWNdF6ryW+dftgaszOZZMzNmpE&#10;ftJWr90qNzQmBfuMJKxQqJKqNerNfl8S8LuSybzZYMD4lssdkUTU6fGnI5b0iPfZK4JBlJKbdzE0&#10;MknfaNApZDJMOBesUUtE/R5+lLvEfMfi8dBh2OEwsd1L1Y5CLt/cPEhlCj6vJ5FKBw8yJIt2u3Vo&#10;CJPuiMYOhsd928H1P/re7xMQ26xGm93KyZmcnACse/L0wUFol628vrmJyW42G9F4dXzMeunC7PHj&#10;s0R8BI+hwyiRXDQaM5nYs6JsPnvn3uNOt9loVtKZ4kEour6+9cpLr/3ar35Xo9TFoqlf+aVvnzpx&#10;joQj4B92u9x6g1YiluGK0rlIOh/CFZmsim6vmcvmeDKtRjt8kJb2tJur4f/yP/8//uq3vusxOyfG&#10;xpeWjnN3S8eXuFSpXPAgPCOz2caeAWA5dnwW77a9s2syW4E7yDUVctX05HGPY7RSaTisLrVSNzUx&#10;MzQ0pJWppQqRQaMhvSQ151EPcCn8O9YcLy6SK4BBhaxC2LVikn+pTqfFPKkElwS6pMKOH2UdR3DW&#10;US7CWn2elPy1uqIXTujzmJCbEK5q4Iq++AP4hnmrt5vRZIJlrdbrvEal0dZbzafPn7//0Ue3795d&#10;29w4PIxgYXP5fKvVIQl4+aWX5ubmstksKNyHH34C1IYH6vb6C8eOsXYej2d+br5crUxOTcUTCRKA&#10;w0iEEBM/BBZHdhLwB7gQ8CsebKfbxcqzZlyeVCo2mYz/62//SyKFZCL+3V/95aGAv9lqEktGImGL&#10;2ezzuvCPRGPY9Ln5cfatkdXSKmRy6fLy83d/9B4ft27dJouS8yWpjPci3cGUd4UtWAdazOfz7ZaQ&#10;0MzNzr322utLJ074fP5qtYaXvXHzxrWr127cvLWzs1drCBm/kSxKKimWywTLRoMRv8UdnTh5amJi&#10;EkRxfHyiUCw9fvr01Jkzx44viSVSgkc8dblSHhoe4qY4BU5Af63mgw/fAxWZn18g/S8UCqxBu90l&#10;6rVYrfV6DV+VK+Qr1QpwIn9GR0Y++vAjPsNVl8tVuVSmkMu4916n6XBqTWbl6spDk1EBJtTtV7KF&#10;UCYbqjdzYHTtTs1mM8YSUbPZUKkU8/msxaI/PAy/++61vf2gRNoTS7sjo15SfY/XZjBr1jc3tncj&#10;OK3hUbvZou71u06nUaXmuYmVmFSp7OyZpbHRYR85wbAvMCRA1nvBVL1RAyzxDDkqzWosndcY1aVa&#10;8+lqOhwrJ/PtBg9a2jNYlG0gGg6ITEzeOjJqO3dhoVQr9SWdvpjlFi+v5oBMVGqZx2shc+r3u7Nz&#10;/kQyHU/WFpY8MrVifSc2vTgzOjWlsZiNwyPdlqgjalGxyZbBXZUAZnKV5Pbde75hj3/YF0vGy822&#10;d2i0Wm0rlcZ+XyURq0S8t1h+FDgKzkdwRUdh4ZEfeuGOhOMwwAyOoALBtv7cfzrqdgUcjsDq2maG&#10;zC1T2N3L4Gy6HcBZidNlkitEXp8dYIkbaDSruUIWNw6Y16z3u01lcLtic0tMVqVer2l2SjOzfiw7&#10;8PSVqw8w5TaHWqHiysSxRNnpMcqUsmql1iXO7Yu0OtnIiAMrw04lFZ2bcVl01l5b9//5f31g0/lO&#10;XPAWa1hVw82roWKpcf7lEbwoUdjTJ2vBSHFi3Dw+5mcPbWwcUm0i2E8kyN1Zb/3bXz2pULTZlJh+&#10;tVz78HYwuJM7DJesVk0+08oJPswVi8XbtZ7Fo/zKm688evyw0WyUKy29TmE0gnGrK5VasVhRyjVc&#10;JskssaRSpaYqIZdI5TJFtVongiXZNBq0/VbVbjU163WDDgRZkctnAwFHX9yzWC168GuFan8/ZLZZ&#10;8ErFUn1nL9nICzHyq2+c1ho6G1sbx4+P6bSqcDjyS7/0VY/PHUkmyN42t/Zq1eb0xOS3f+XX6o3O&#10;5vZeuVq0Wg1/8qd/1Oy28HxVnGSzju9gM504PsOpe/Zsq15v12otnJfHZV9bC545Pfd8eQucMxbP&#10;cvaIz37x578dCibUEkOr3p+ZmLt86SWgTavJpZQBhZPhSfoSgBdxV9R8tnb9j37wm699+di9B1fc&#10;bmez3t7dDmFBJ0bnCknJyxd//s1L32z1wJQaIlELX9Xq1vb2N8rlrNtvefToHmnNzMyJzc3dQrkg&#10;knOtFRyCVKa2Glm9gERM1czutIyura/NTc08e/LY63X7/B62o9VokYkkHUA6kYTAHPuCUZMJeZEI&#10;uwn0euRMhNx2UEIjohQy1H5PiPR+GoMms/hZPE4A6L5IhoRV+ImPFxD2X4i2/bu/4KhWdHTOhIvn&#10;QyoRTPkAglNJ5NlKMZ5MkPfs7e/zhyro0U/gJMCX2MrlSpUfByBSKVUkJQC1VquD4hBbd2NjHQfT&#10;74lMRkur0zl77lwockgFKJXKmDmlOt3axgYZQLlS8Xl97XaLnBVUahBGcRUSLOzAGAxSR5JOEmJK&#10;IuL+GKfRaa/UKu/+4IdTExPT09NUbkgM9vb2zAajVqfb2d3HkRCH4uHAG8jRNjY3gqF96sVcOVgf&#10;aZZM+LacN8U8c3Jq9RoJlkImxTHgP9wOD7UZHkqxUMJzbG/vxOOpeDzeBTdnuVntQegwyIc0Ko2K&#10;3+nACWh0JrN5Zm7O4/MDrIEu8JXf+u3fLpRKb37lK6RT5WqVJ8N9OR22+dlpMPCPPvoYz0ox6e7d&#10;W5cvn5+YHKNWhHswGHUklxTawN+IXKZnZ+49fJjN55wuBxUgl8MR3N8fGQqQID5+9JB4lI92E5S0&#10;PDVvrVbS+Xyy16t7PfZ8ISGWldrtOqhqvVHd29tngzrcNm6BqCN6GNMR5CoVLVwvIRrlkG5Xq1aT&#10;E7IFzl1cunr9jsGEz2gbjapnz5OjYwa7HdS9pVUpG4WmTW+ym+xyiSZ0ECc6JGZPZ5IHofDIuHN4&#10;3LO8sS1RStRGVQ+rr1ZWa42d3YRWK9fqFAK+Vm6bzXKvRysGLBMrqqV+vtBUqKUypbABq/UW1Q2N&#10;XhmNlvx+s4zV7eA9pM1cvdfoiNqiIa83m2rIRHq72W8xups1WSHdNZq0+FrwyUwqUi7lQGclUunw&#10;5NiDZ8+4hrH5kzvholxKEc3f7xnVCkuvK5eIFUdgwAvHcxQXHhWNhPKQUPr4/AU4GiEkEjbnl35p&#10;Kl/MSGSdw+ihRCqyWS1KpejVV87pdHJ2EuF/MlHZ3cnsbiWCu6kja14udDLJ6srzEjBqT9yYnhli&#10;F9ZqzVKxEYvmzdhLvaLZrhipWHQoMLYUMsFwd1q9Og690LAb1S6bluSh1WjwgCAEuF2Gbqsnast3&#10;t1IHwUxfVpUq66FIPhLNymTdpRMjZpse7Pv+ww0WzGIhD5GUy5VgKP3SxXmX05rNFjRamcOhlat6&#10;VhveotqoifKZ6u52/GA3H49WFDIOT7Ne7RYLXbVKSBSbjQ6xJCCG3e4gShJi7b4E3IBTdO7cKR4a&#10;KAUnAdMQiabEkk6zKYSzFqOOo0VeUqnV+v22QoaxkHk9To1aUywStwp+6/TpRQCB23fug5kk09lq&#10;rajVKyenxxwOS6PTKFUaGn1vesaPHQcowwVY7SaKqwpVT6kRN7tsLbK0IpkB6/V85Tl71+21H4S2&#10;8dwWm67fo9qctdkM584vVuvFTDaeL+SxI1qNkr/J8UFsbDbdvQe7w8NWf8CFc/nq2y9vrIXUSs2X&#10;v/SVkaEJtviQb5z94HX7ZWxqAdXldlkEWb3ZrNZKhUr86fKdpRPjjVZuZDgAEFqrtKiCjg5Nnzv1&#10;5vFjF5ptkQI4WMiwhQoHP10oFm7dugkQp1Bq3I6haLho0LsMehtHn9eQGEVjScKFZrPF0hh1hlg0&#10;vL295vc57TaDUBkRdbB1ROftXkOoX/Y7rXaTZAgfBAo6KG2yjQdVnxeR1mBLc47a7aNN/LOuSIDn&#10;fgZ2+2vNil5c0pHBF4mP4IQu1bZ+LxKNPnjy+Mq1q3cePAiGDlLZbFck4LvEsPiVTA5uUJEkhtLX&#10;0PDwyOgYfAQM/PbW9rXrN2/fvhMMBkFTiXXIFWbm5qu1Kq4I202a2CJvog4UjeJv7Ow2i9nrBVV1&#10;U1PE5wjVIHIggdwBnCYghz22slDvkWsEu6kcGvJ/9OGHYHTY0FdefoXXk3TyOo4At7C1ufnhRx/e&#10;uXNnb29nY3PtvfffvXf/LqkvoTpuD7s/qDZJSZtKWAFcaanMYnncntmZ2UsXL548edLr8bJl1tc3&#10;rt+8+emnn4HFhcJhPJZaA2lC1SHy7ffr9breYBgZBYQbBfLlrUF0yXsBgWE9bO3sgiFTlOey79+7&#10;b3U6iE9w53UwE4mEx4VZ4JE7nM5IJLK+vo7FNFutx44tkjgLVUw5kXST/KxULIL74bFAfZ+vrnDl&#10;GjX4hC2fzbkczp2t7VgizhOBWKHXkvfJwLV6ogzHwWwGCu7WG0WRBLQqyScAGHa7Bbf62dVdra5H&#10;VclgUJfKRbyw3WGg6lGrVWEq7e6H1jeCVptaLO1VG+Vas+5wGYlyU+myz6cdGrIR2XNA7HajTq0m&#10;AeFNs7liqVxRquQYBMypx2fBjNTqVYtZ25GJ6r3ufihTKFbdHgsl/Gavo9TJSUW64r7Jgn9qp5Lc&#10;a49EWSckfFqnyxKP57lTu8OSTBNgUzFqO53WUhnuVxdAst3DGfXaPRF3S1GRUnyKbFvE1lMBLYbC&#10;u5Vyvt2sZdJJKjXcYDAcWl7fomSuNVrKjX6r2VcpTdVKl/q1XKYiKztKiQTH83mNaPDfozNMoUSI&#10;DdkwR0kRa8rn0rkL9tfeeIns9cGjbfw3xnTx2KxKrYgn4lzrwvwc6QU7WKPWpdOlZKwmQGH5ZirZ&#10;xlAkghWpXgRyXy7Vpyen2s1uPlf2eZ1KlaRaLVvMGr/XAXVtazNPbGG3mKQ9iVmnBinjEjTU61Xy&#10;zfWCSaeIHBR8TufWeuze3QOwy69+Y8nuMFqtWotJ/bWfe2VmZvz117/05TfeoGx/+dKJ0REfyT4w&#10;ms2qD/g8lN9xM5WKkERbbOpnz+IAhj6XU9pXP7wfVEk1oVDZYTWDi+t1xmymbDZTkFBCZsOKFot1&#10;OBRjY6NltkerAyMrXyp/4+ff1Ok5ILpr1x/hqj0eq1ZL8Rwope92mDjFuULZ57FlMlWfyzg1OYL1&#10;hJ8GZAGjgUA+FI48ePSMehKppNNltDuN8VRqey+Ms2EVq2DH2Wq3W/zlX/7mxsZOs9keHxuC71Bv&#10;VHxD7lgilkhmgKjcTptcKR8dG6Yo5fZYdXr5wuKkw2363d/76OnT7OuvLgCYEE6SdIAcsmT5fM1m&#10;gfKkAOInehgZgexgdrlse3uHDx+v6bRqm9VcKVV3NoJuR2B2etFhdeLVgGcJu4RMWXBFUrLMYjlz&#10;8+7HrU7xyfP7QyOCDbJbndOT8+NjU277SL2izKbL4yPTgjUTC6kHG2N5fZmfXllbAT/BrPm8o/l8&#10;Xa83Q+gqlPKcJbDysdFxgKOnT540603K03MjE7V2sd0uwwJJpEJHRxoQQ6WUUj7t9vDo5WIpm0zG&#10;crl0s1UjAVLI1UJM/xOuCENKAkEQepQnHQVZg83/4/xnUDE6CsX+LG3h8+/8GT7Dv3v2829/5REs&#10;gUHnZYl4YnVz45Mrn1y9dvX56mqpUumK+uQO7DN/IGCxWTmXGA9Yl2QesMjOnj2n0+sPDg6w2h99&#10;8glhjUymoP6I9XR7PBTnIaBNz8yWymWQN7C4Wq0GImzDoNps1FEgGQqB/+DwQ4g1mows9cAoDJ4G&#10;h4EMRk7eKcMjgQpgCR12oTrbqNfu3b1HEIZ7ACXDalPC+eD99z/++CPeAvYUZiGXy7JlMN8w73AA&#10;FEfxjmw8rDyRkPB2BuP09MxLl19aXFwaGR7G2u3u7n322dX33n3/7r37W1vbXWhHUgkMGmwQARA3&#10;biXpczhOnTr90ksv8+5cklarJS2jnsQnIJ3Nduf6jVsGg9Fqs5F08XucXrdEpaDYNH9sYTe4N9gd&#10;BEh9//AQDEOqTbPzc7glvDLOGKQRQhTblmcAw0iv11kt5r6o9+wpRFCzUi7zez0bq6sWoxEzmUjE&#10;pybH+72mRiXWaCUabd/qENts6nan2BOVJLJ6sRyz2lk6BfAp1pHiBSF3JlfVaKTz82NgdLlcCaiZ&#10;c+33O7Z3D15+5bjRpIBWanMYIrH05JQX+2az69m/Or2yXK6TGQCsaFSKbrs3MzWxtxfhiQaGvJV6&#10;BbodtexCucTxpFxC8Lq6l9CYlOsbOYJyKGMEOWKZmNWE3FiptP1+I/fo99mXl5MEJ5TTSIRxPnr2&#10;k960sRnDi1pthtBhgUSQEh5WHTIVqJpCpcL1VAVKmDRbqNy5/4RyGtlCNBKUiXsmnaaYzR+GI/AZ&#10;nz3f8/hd41PjCpU6na8WKiy+iLBQIYM6acawCAHuF9j4AJQTjsLnRaMvDgXxB/gHB2RAquxJFc5O&#10;OJQ8DGd0as2bb3yJOIoDkB5QdKw2apuSciUvkjaoFvM09SaJ2a7weI0Wq0Km7Gqt0nqjt71ZSKdr&#10;h+FDr8sFe3hQgMFY+xRSTSJa2d5IVArtbKadTZbcNku5UCU3qhTqToutVevrsDFSg0qi3dtKYdyP&#10;LQ2fOz9PTLG1dUCC0Ki12w3JO+/cvHfn+d7OAZl1t9d+/HhFJlV4nV5RV7q6skM2yBq99upJnvve&#10;bvLimUVSzlgkvboc6dSlsViBKkO5Uve6bQ6bldCTYm2tVreYTcVCTasnEVLxP855scR6NVQayfmL&#10;J7KF9LNnq5Sv2k0SyzZ7DmaX22HWatVA5H6/3WE3gUNg/Q9CwUg8SyQCMFWpsKVYB2WvK7LY9K9/&#10;6dLM3Hg0Fra7TSNj9p6oSfYA46Na6+aLTaNexX4Nh1IgGSwShadQOLG/H20LNWsRmMPKxi7QKM7p&#10;s+tXq/XC8trzmblRiGrhw2wpT/k3f/XqlqQrV6jxC91kDPxQwh3x0Gq19qULp0gurl1/TG7ndlkC&#10;I9ZYIhI+DG2s7M9NL+rVZqfRRzKik+gIo/rsbrEU5lMyHQtFdw6imyaLZmN7zWhWAaSLe4p8phYJ&#10;pepVcSrRgnpHkblDFCTqt7vtRqtB+kI4lUglOBIej9+G//U4663S1t7zfDkdT0QuXrwAfyV+GD02&#10;NwcCeOvmzS44nKhxcLBmsan6ohqMiUhsv1zLdfqVg/Dmoye3IrE9yigE2eRpuXwaY14uN+FJwbb9&#10;wvoLXkkwPkLt6AVP7ghz+hyHO+IvfO6lftJrvKiZDqgRf56L+g/1Ry+g8cGvIQNJJBJXP/00Ho2x&#10;uAZOnsXi8wcmp6ehWRMF5vMFo0Fvh3dpseJMSA5IgD75+JPdnV3wWLVWe+b8eVBOSvT8FJGqABy1&#10;O7yFgEpDdRXM1tD4xAS/DSckYGRCgiC4Htw0oWRnUD8YkCh6fRntBwBp+HHQNMGXg5DDGKI+Nzw8&#10;BF3h+PHj/H7wtx987/tXPv30+dNnhPYWs0W4D8HMSAb0uS6uiOebyeWJwKgmcptQwHEely5dPnPm&#10;bCAwBOV6ZXnl5nVyoE9uXL+5u7ePv+KccJGEyvgx1k1vMHm8vvmFBco28/PzZ8+fgzJOtQwEkl/i&#10;8ftrzQafq7R6/NaF8+dJGSnzFIrllfU1i90Ot9tiha0jWl5bgc5DwVItwHmGQrkYioT9fh9VKzI2&#10;WLMNgeNJnFngBqEV4CQmxkZ2t7dy6dTo8BC8P7CcaqFAPwkMMNbCbFTbLEq1ui6VFVKpjXQ2WGuk&#10;t/eeGszA9pn9gx0jpX+lSqGQUemJRhLnzy2RV5RKVcAStVZOARU/R6zMjoR/TrGcM0JGWixXZTKx&#10;wajCfxcKZa1WBXAKaxcPOqir9SB6AGJTkiiV60azTqropnPkzZ1UroihVGjk8VRBY6QWUFUqJCaT&#10;EpsDxc/ttkMDhncJjRE4t9Uk9CnDzZYoiHGb2UIplS2ZTbaDg/zzZ9R3KpCwR8dt0XCp0xY5bLb7&#10;D/eisYIQHDis5Uojm6/YXS5/wNPvtcwGhc2kc1rMOoVa0hWb9MB6KszFzNySXKF/+Git3OjqBPDI&#10;vb0Vslt9GrVRIVUNOAkvzh6ZDydxABC8CAmPHBP0HB4dZoRcnUtnz0qd07JoNIf1Hx0NQFBmk9ns&#10;5nKlFDqMYyXpodnZT0IAA6/TaKmqslJECiBeklC0evL4iM+HGW6PjYKfVmKxzOrqwfPlEPQQEQBY&#10;W3brxka1jMnql4sdq1795Ve/ZDZYtjcPVAoVJaVSoaGU68aGZlefBWOHRZpOTAYn4d7wGKir9CCU&#10;yuZqBFxcEokyF3z33ip8MwhWuUz52UpQKusODTnI7aAJkUyQe/p8ri4xgkhETbtebe/uZiuVnrD2&#10;esXSMSGEBNYja8CJLy0tgGEITHy3pdVuHIRhfgvRBO061Xqevh/OOW86M0VjkBcaYRMLT5mrVhO8&#10;t6Rn0Gu8btoGBG4Y8EAmRYoswprDThVgJUlXKpdswt3Z2k6lCxod8LpsdJTsRzUgwbaScXCM7Egg&#10;EEukspD6a+VYnMYLgHhZ6DBN1gyJL5WhGNPe3gkfW5i892DZ4TTOzk/tg2UPm0KHuUSmODlh0uik&#10;ZpsKaHR82Ge12KHMApOcXDyZSdf2d+NPnsRYa56/x+VQyNQmvePEwtlUPP/g/rNSqTkzOSdsEWHD&#10;YMkhqneK5bTXb1Vq+mubz30+B95a3AXN1Jn1nrHhebnUODdzAiKckFDLpFq1Fspfo1mTq+Tk0Fev&#10;fwqoyK6gNJjMxrq9Kt1IOBiDUVOtViBbg4U+ffyM82YwaJ88vR/cXx8adnY6Jb1RHo7sjoy5g+Ft&#10;qawFwz6TjbTbNcA/CpOANzwvaFEux3CrCVgHc1J25F5e5ECD//wMGPcTbuSLrOhnXcuPC0R//g//&#10;h7qjwUUKUFivR9QP1QtwCALbwuIiaEQ2n7/y2WewxVZX17a2Nvf3g7FYDGrX5sbG1uZWLpfTgcgo&#10;VWfPnucknb9wkYiDIIAMApov7ADOsMls0Wi1cDXJlqjl8G64lkHIya8fcD0HxKQjQ4DjofLEV2mf&#10;AP/hE41SoHETvrodzonxcX4LP7C/t/vo0aN33nlndW0NBA8XBteOdyGTEEodvR7HBySQU4nF4J9w&#10;XKGfwUR49bVXj584PjY+xvttbG7euHbjvffev3///s7uLp4SNjaNSsD1GCluhwYgrx/WAumgjbwH&#10;J8TzmZmeBu3A8YyMDgOvcYk7e3vQB58vr4BUjgxD52tCFxwbn8jkc1s723AZANBCB/tAEYlYjLDE&#10;ajaD8pHxUCHY392FkclGhZZYLeYjB3s6jXJjdbmQzVtNtomRSSzmZ59cM+tMIwGHXNKR9ttGajUy&#10;EUDOcMBRr6aymeDTp9di0S2ttudwqoqlmMWqMlkU1PbsdhPPGToJBXISRBaF/zkcNkpoxHVr6xGT&#10;CVBQzjtClJVSntGqIO6UylWewNCIg9IvFpXQmT94Iyweq0OxBWyGjBW71+lK5CqVkKv2YMp2CrW6&#10;Z8jal/dgzJvs8NaoI/T0OmWj3hND5pVrgvtpek1CwRyuZWwkUCrVDw4yFCDyReKEltdnS2fKQIh4&#10;62/+4htaHWhGJzDkpK/LaTfevr1NvXdiwo47JH1cWTkIH2Y8HvvQUCAVT5oN+nq1Eg1HdUqVXqMj&#10;e2MPE7Kr9epMPptMZzCvJjsQiyy4H6tVe+Njs6Bzg+RTCBVhzQ1I3MJJGpRMBwDd5+EiwRGfs1W5&#10;fTBY6cvfpMXTywMNh6M3bm0WS4lYPLa9l/D5jFQaqLBMT7sB3MgkVCo4HiIgThB8wG0AAJhag6C+&#10;h0FXqQT6Gbg3cQcub2cnfxhKZtJtpUyslCsnR/3A/haD9eSJ0zD0XC4nt22xWBu1zp/80Y1QMO9x&#10;2fb3I8vLwb1g9CAa0etlJM4EVqlUwWDQrG4ktBrRW195NZMpRiLpYpHoX+BajQybxyd8HJBMtnzy&#10;+OyZ06c31jfjsZTZTNNuoVZpVGs9lVJMYBI5jO7uJ/PFhsWoJhcuFHOnTy2ubGyVa7XjS9N0me0f&#10;JJUq0dCQq9dvnzm38N3v/sr2zg47eWt7h44LvQ7f4yD/+PrX33LYzF/5yhvz89NAT4QysXih0xBl&#10;MiANbewsdhl8j/oxC48xoVRIDMKTpGSKNeh0cFdCG1IsWFcoCYJUJpO6UKgdxurtdiWeyEEEJ5Up&#10;FZsOu75aabKx7t1fPXN6VqfTfHb1di5XhA43MQb6gm+zG4xU68Q2s/Hn3v4mfEKlgGL1l46dO33i&#10;0v5uWGDka6HL2wFgHj7YGglMXDjzSrnYuHjucrclHx+ZICrBcAhk9D7L1mz3a4+e3Xa6Da0urjEc&#10;8PlJLp02/8To/PTUUj5X87gCLpeX3ITddOv+nZ29HSAaESHC/Tu5fMZsMQCFP372oNUpx5L7a+tP&#10;xicDlWoRrla5WFZIlbQWgj9wI5cun4PmkMnEaHElnnC4zBRde+KWVN5PJiPFSrbZpHUKry+i6oeD&#10;h0rjdY+rVXpAOaL5P1MF+vNc0WDnH0F2f8ar/Pgrf5Wu6POcTCALQSjw+X2lSvn7P3zn2fPnd+/f&#10;IwHGs5JJuNyeaqWaTmfowgF9osCjVmmoElEtgBrH0fP7A3t7QSIhYhFCUA4OOJWNRlSd/kVah8+j&#10;M2PAiBM8EX5IICq8sACcNY1SxTXgmmDfwHvjO7weCG5ibIw4OhaL3L596wff/x74Ie8CDMgqQy/C&#10;TGBwE/H4UfRKEgZ4SsEPkwSWwO1cvvwSWOLkxCSFwM2NTUh0f/In37t54+bm5iYVP3IgiECEX8Ri&#10;g4YeBXDizOysFxTJZAZp7PZEZGCUkbweD/SHldW1aq0+OjZ649ZN+DhgAywdvVOUi7BW+Mjl1TXa&#10;j+CmBg8OvF4v7pCLh7Dw5PGTmalJo17PZobO6rLZ93d2CMe9Tgf9HHJRV6MQLc5OqeWyKx9/Mjc5&#10;7bG5YuGIXqM9ubDYbqa06r5WKQl47I1q/mBv49H9z+rVhNkkWTwWsJglnW7e5lLU6hm1TgyFLB5P&#10;g4vo9JrPkckmCQRung/CVYhCxVLL49WlUiWNRk7ZD2+UyeYhyFEQpZIEgwSfSoYKrIfPyOerIDck&#10;mmxWTLJUrmy1+3psK5WtDl1zjXy5MjSOaEDG4tRrjSqdUV0oNXgNQWE4VATOBZT78MOgxayIxyrn&#10;z89ihShCU7BTa8BpmhSzh4e8Dx8d4BD8FKU4+bI+6SF1xd2dLMSApWOB8QlHLlcgLIkeZsBUKDxj&#10;xNg8wWAI00cX7eT4WLVUCe4dAHISfBRrlb6kV4AaRicl/AgdZBSHTKLNpiqTE3MyKbCQwAwaBERQ&#10;oo7Yo4OQ6HMC3QCxoBmS1EgoK/FKviU9/oadvYXr4hnBjihXeXbyqWm3XEn6rKYshg+HMKrXQy2r&#10;dPsA9OJiuQGjkTidpM3lNpFLpDI5kwVCh4JIKpdlf+htVoPP456dGj3CTMKhGKcum8ldv3YrFDqk&#10;+xWjKTQg56HDCX1t9MTgD2B6zM55jWb4+J14LNeCXNDuUXt7/UunQuG4zWoNh+IkJyaj2u3USKU9&#10;lVrk8ZgnJoewvGsrB7FImM4A4db7/UIBfK9rs6gxsyaTvkGtEPysI/I4jbV6CRdy5uwCJadIrEr/&#10;LBnc6Li7WC5mcuW33375az//xrXrn5Jr0zAol8g71C+EIi9UVIID+cLCzN27tx89flQs0c8sIfai&#10;k6fVhPAtKtdao2Ms7Sg9PWaawrI5qx3nJMvibKJpeN4UqIwGUzqdK2U6UiVnVS6wy6U9njl2hIox&#10;xoWYDpBTo9ZSgaMCCkuCWya+1GhkEECgGg4F7DTEPXp8CAqvkBPnKlLxcipRTCZIGfuVUmdm6pjd&#10;Bpbui0UTb7355tTYnE5pMBuc1Iomx6ZnpxfmJ09SUiJiyCZSscMovjycCG0F15bXH87Mg/8jFRG/&#10;cuXq/v4hgcvU+IzL4TMaLd0OwYSFIAZWGHUG+kha3RY4dafXYkmj8XCpmm11Slq9BJzNaFFarBrg&#10;NcQ4IqGISq416W38qiQ4fujA4TDb7XCUhBeQksESXFldWd9YK5Mql4RiOMZpe+cA9oZaZep3laKe&#10;ymGnl56sSIChf4xE/5s9jZDqHcVff17O9Nfjil7Q6I6umIuH1anRHhxGYonEzNzs2bNnL790eWHh&#10;GM2qZDxDgWEgGr3e6Pb65HKly+U5wtFgctOzOWCpWWlWJQcyEL+o6GnDrQgf/FrYYrgfborqC1Zf&#10;8ERQzaRCNYg/fBcnRNiiIHqUSIDiQQKHAkMU51EW+N6f/sntO7dSiQQ/j4dTyhVgrhTti4UC1+xw&#10;OuYX5vE3o6Nj0BDwgGxR8DT6gfw+P0d7d3vns08/+/jjT+7dvf/48dNeh4ZXWNCAqQpcmtAPpNYC&#10;r+E8T504AfIF/kYH7iQFE6+PklY4FCa/wXRhZMDuTp48QWJEc8+xRSpNJ0iG7DYHLhnfs7m1Sa/e&#10;scUl/FwkFudx8XAom0EEx3J4XW4N+C02vdf32pxEN+Vctt+oO0y66bGA32nVK6Qbz59Iut1TxxZ0&#10;CoXf5RhyO2W9tlZF/TuYT0c3156IOjWNsudzYY0bt2++d//+Vb2h6/ZqS1VOUlhnkPLUM5kC3Ot0&#10;JgvXAGiS051MpgnwQTIAXLL50uQUjV8B8A7g0Ha3E41ldTqqSgJ9DtSOpAdUCUOMh2ZNaaXzus2g&#10;JiwYHNZcocaTkylVB9FEYMzXEXeS2aLWoNQa4WQpSS0TKagKfsCe5ysxCmC8fmMr8dprkzgP6BXF&#10;Is1MAoPM4yayT7WE5ElVr3dy2Wq5RFdoSURFqdMMHVLNqjntao/LGA7B2y1hUYnv87mG12NQKmH/&#10;t91uoSUDnjdcCTYURtXjdYEn4USVGnlXDNTV0Rk1+WrT7hnSqY1yqR7+nslopxn5CIs7Kk6SnHGz&#10;L7LzQWgmUEWBigcMUyF5GuxbAjWpe0mu0amSmXy+1BibcJosah4fTVW0TDqcNuCA0fEht9emVCvg&#10;4VI7g2vBvsHCLh2f5nLDkQiJHr/VZtOMjHlLlZLLZQBEAQojaY3EItTqSZvGxr2sokTed3jMxUrB&#10;YKanC3vWcXp0tFJqjKKLr8w6PZpGt67QgmZoQ4elZIrYGDANIYNuLJouFWqRSMJo0iSSRdpXA0P2&#10;TrfFm8jlfQqf9KlALgiGchOTgYnJ0f2DyNZONpNvoWzAo+BlubxAc5ydGULhY3TMW6GptVGcPzb3&#10;8P6uzaGxkLRDy27VUxnA1dzUlN9s1nu9zvHxQC5b2d2nwVaqUigPDpJ/529/t94u3Lp3Z35xitu5&#10;ePksfGupVJctFKlj0kyaTlVwA26/Ua1VwBNlFSenRsgyCWTYuEgZGfDqSnWigPfFsIJXdNRaCDzg&#10;YfpytYbpgDEhFskXF5Zee+X1Zq0VT6aIWexWrUYrhxGATZkYHyFZpOaJ5ZqdGTl98nQsUnhwbwUs&#10;hRblVCr97PmTGzevU/kntJyfn6Ut56VLry/MncikC4l4anHxFIGbSqWtVau4vYDfr9Vr/+B7v7d3&#10;sC5VtDY2HzZaeQKoZDJstRnpsd3b2Rka9kzaJ6RqMxiZQqwEN4CNrdXrjh1flKtkuKLPrn3MLqJw&#10;lS1GKGvRynf67CIdskLHa72ZTkK1+HI+W6GqmU5T6SqMjIzRbEuOWCjSrts1WyiQwF4kYacR2E4/&#10;vlymNeic+7upkaFjYyPHVQotdkrQuRl0yv3kx7/J2fxbQbsjfO+LX/FXmRV94YqEUzfwDzqDYWpm&#10;lq7M8Ylxl9uNsearQMfkGRhW/Ag8OpiHHKhYPAGrDH+K9wLMgk0GURNVG17Dr4U0ICQ+Rx+Dz45y&#10;IWJzfs8X3zj6MqUgulXwMVCKaZTBoxDfACUJxRW1Mri/B0maxgl+DOpBNisAcTSxnjxx8syZM6dO&#10;n6LtjE6m0MEBV4U0F5ohlDTA60hTPv70CpoIYFbVeoNnyg7E1BHd09NjNFHNcS4sLL708st0BQWG&#10;AlPTM2sbm5SXzp2/xC8hAUI5Ip3JAMCSJO3u73FrQHGfXvkUWG/AX7BC8SbhoJmXXA0kkOyQqhXf&#10;ZefwXtBfG7V6IhJ76eLFLtTpZkOn0dA0SGvFWCBAN1M+Hafvz++waJTSZr1ss+hfeemcyagEochn&#10;Q6H95aePr6WT+9BlZiZGrWZtOhG58skH7/7oTyXSskYvGp9yBEate+Edmaat0cmUaikVZdIOtBog&#10;JVH8j8bSlJ22d+NUO3jmXVFXaP9otIBOhUpqs42jAufHR5VKLadLj2QEuHQ4nMplKhx/IlGn00Ig&#10;gaQZQBM8gu39FCFbtlh9thIC/nK6TTAdqo0GRLjHj+ih7Mqktt//vXvbW5knT3JwfGRKkc4oL1bL&#10;Xr8RrQc45fQA0l9YqTboFgWCrdabBpOeRlrYChI5/HUnYbBCKa1WeYQUmNq1eht7W601y5Um7gEe&#10;BH0piQSJWoNyjNNtw5LThIChgLOAoFQkmoD0XK5XpSoZRItSoy1R6i1GO5i9VgP53iNIpQwor0d8&#10;IsEPDfoZvsiKjk7eIHsXAqYj5yQIfY1d0FdqTbh9Xr9Bo1fRzilR9FOZ5t5+jtIazmt5bdfltvI0&#10;FWpsawmbbrfjnrXYR0pSFK4hgbASGMrwYZwUCucRT+RJnoZGnFOzHvxwuVYJx3IVvKuqBxvkzLlZ&#10;lVYSGHLoTcpUtqDQcD6VPCuZgjJLZ3zSTcluEDX05QpxsdgpFFqAPDaLMZ4sdXp0jEvcbhJT/dp6&#10;lOK8UN8zKb0+Rzyeow1NrhIPj3l39w+LpWat3sXM8QjcbvO5cwsbWxGKfi63MZlODo+6qo0qu2Ft&#10;MymVto16XSKVdDohyDWoAD1fWZkYH8YWPH229vDh/ukT05xuzgl42l5w98admxabwWjRlypFhUr6&#10;8MlmwO+hu20/lPS4nalYdnc3DMjgdJlNVpXHS0VHB6ohLIlYSgNTKpkncAWUwznxjvwIwAICXFji&#10;Ig1NFUhMrdBB4r0PnlQL2enJmZ/72lsPH9wnlkHhguMW8LlolY3FctNTQ9NTo8vL22YTzWVSuoiC&#10;oSA4DQ+N3i+ZvB8CysyWrt289+D+PYRjiIJHR8bv3HlAcwunZW195enzR6NDPpi3d+7f3A9vvfGV&#10;y3a3Nl+gWxbe7DoLCt4oRNZy6Jsl98iwuG/kwJDdtvuU5Lour3Vz76nZqoPZsb61otYqobfshbbp&#10;wfL57Wwt0kTEjXweP9VUh52A2rWzCycmOjO7MD45hfpDMk1KJKYtkVZNHg+RkUFvUCihvVD3FZ07&#10;8yp8kamJk3qta3xolGM2YIQNHMkX/Jx/Q97zF/uhvx5XdCS1cIRO8EFEKVBS8OUqjVDtbzSIOWAV&#10;K5VqEgLoDCQ3oB+EovThmy1WngUiAjwSKLlCD69wtoVeK34tXb1HNPHPuUlC+IkpHLSXCr6HwqpA&#10;Y6L7S2g6FlMyMeg0sMk84OA2Cz9Va1RTmeS1q8IHjDgcGE6I0AC62uKxxTOnz5w7ew63B2z49MlT&#10;2nTeffddqkf37t0FQ9vZ2cGF3Lx1a2NrCyPFTdEfyptDcsMJeTwwlvjjh74yPDb6lbfeBojDi6CV&#10;gPLQjVu3J6dn0PZ4Cka5usqN0+DMpYP14WA2Ntcpkr3zo3dOnTyJvgPmicIPQCTnAnIHIe8AmbSu&#10;r63xQAw6w/jo6NPHT86fPul12FUyaToetZoMxOuVQs5tN/motuulZoOk2yyoFKDEcatJdRje3lp/&#10;srpyf2vzURWpHpdGpxZlkuEb1z6+e+d66GDb57W2WiW1Vjw9N+xEyEfcEuR2es1srswyQnzn75kZ&#10;ISEDp+FJbm4lHE59mxRH1KduKsigiLCfhZFRh8msJhDHzgb89pEx2sKKtAxSQ6I4RMGM5Ic14h6R&#10;gCEOAy+hpCRVymlJJEFZ30pnc6QvGUJnTJywzfvS9z7YfvT4ADEMrNzImM7l1Xt8RrNNjfIZBR56&#10;PEZGvNlsPpnKI/tHVQ7SP+VbsuMQXCeiTw34n4iv0O8BQBcYMXABXHk0Uua04pc67Z7DYcDWEX9j&#10;wP1+J+nas2d7wGVjw4GH95+nkzmtWuH2WysgTqSfYFk9hcs5ppAadRq7Xu/EtmAuIGgKGRHYnNCk&#10;/gVf4QVAx70M6pgDtQAJnAUhSWIfSU99Df6+BWBRqe2XqrVcEUE/oftaIRXDCEum6zxuepszOeTm&#10;ulNTIwa9slJuIMYHz5guM4ICSg4UvkxmMCWq3PI8TzBcsjt1E9Nug72n0PUcXv3SiYDWQENVh/JJ&#10;o1UlQwLboT9fKIx2ES6TwwkBY2BJ8OenTs9FIqlGo0Oe7POa1WopzcDwJmithdkMmx52ACwaAIdS&#10;pQVvsFStB4as6KVKlf2OuCWSNvOFWj7f4DcTyEBtQE0K20Zli4vn/YrlFrWWfAkZRmoSrTzULVFr&#10;Ynzom7/4ViIRHR7xEir+5j+/kkxEMaNWs85oMlAeo8r4xpuvrm9ton1EQMczxEPn8rkTJ6eNFuof&#10;ZxcWJh89eQxAQIvywU5Fb5LZ3cqDw10ydI2a7utMsdzkcBgITdFOdZpz+RJ3Dw8HYK1crHIsbQ49&#10;5TGiV+CrmbEAvaXPn69DTgcJoJrCypLGs0vYmhYLRc4KUg7EBBAiNrbWyWN2g0E2OvJ5xEpGk+rU&#10;qSmrHf1W2t9k3W7zypUrz54sf/e7/5v1za3Hzx9MTgU63fL+/moksk2BcG5pqlRL7QZXCsVoJBqi&#10;BS8cTqDdQo/HfigyaOfyOszDsBU6AuzQRkQsGNlQaFmH+Mrak8svXzxxavHu/RvNTpnnQKhLFZdw&#10;nA4kpUx1GEFfIh+JJ52egNsXGB4dJ+1G2jVfKeXLtHOkoQAhrAsSNToxRjff6PCUVKxZXDhz4vjL&#10;NktAq7LQKw7N8EjP52cqPwMg7nOtuT8XkPvpTOqvPivifH0Oyw0uedBPzhFlk6PfQcMZLikajWu1&#10;RrFEgQYasDl0F1JkzhT9bCgZIC/Dj5FTGgz0+iiJAAg78UPCGR6Ab0IxiP8JjkegwwkNpkfnX4RK&#10;b4siIn84nsQo5PfDw37g0EqttLO3ff3G1es3rz9fXo7Go1ykUM7ptuG/Qb+GQTA2Ogaj7/Hjx++/&#10;/8HNm7cePnxEbi0YFLEYgg36CPhRtHOABRVAJQq2JUxgKdeMDkJgaBgKJa6ILMdgMvuHhiRy+Y2b&#10;N2GZ44pQc1leW3N63IVShWYrxI0cbheRB7fgcGHFutdvXMcs0ZO7MDfv83nJwI7YAdwb3gjSIGR1&#10;zNbjx4+QzXVYbS3aGDKpC6eO/+BPfm9iJBDa2xnyuCx6rd2sFveq0m6NlytkRb0WAkA6uPf8+rX3&#10;87lYNh2pllLNZvoguJpO7bucmn6vYjQAmQyrVP1UKorJPnZixuqyVTutXLms1Gqy+TJld2i03KzF&#10;YqQTkfSoUKjkclXaS80WQgpJIl2CI0eZA7kTFpP0AgNLiYikh5Xf2YkXCnRNqVgkyAtgdIAjsHL4&#10;X60myaSqtEx1RW2IBsCoRVjLuarHS2Agaza7bB4iVA7d8KjuxBnH2Zc8ozOGkUkzCCE8vji16m5X&#10;jwBbvh6NIvpFi1aX3DgWL2cyZUE5s9+Px0vNds/l1qFTSoYk4G8+BNEEsYx4vFotdQM+88Z63m5V&#10;8XihmVBcJ8TQ61XEvlDMV55EQnvh6bEhcY9gReofscYzabFcMjIyWi9LFCKrQetHLEkhNwpczb6I&#10;NgGh2+NIZGSwcwan9ghXPzoOn2MRg2ZXQUCFSqdphn5XOmwaAErQqZHnwHLxR6mVulxGSj7lMpJi&#10;pUisPhxwBQJ+nm+dVkhSDrSk1DK1RtAorNY6YD50KRKKZbNliUzk9mmn5p02l5KaATnr4vEJjU6J&#10;4oBEhsNrAuLx8/Sj6I0aiCWDX9dhebgo9LwXFsYIISE7QhdiId94HUT9JP2A2VzVYTfuBfNvfflM&#10;NEbneRmD66X5SweUKaSf+XLTYIRlLslkK5BNx0dHQMehXJ46vSRQV2UApW0cZw8NDIVYq5OjnUbg&#10;HwrnIcUhZIXY1K/8yi9QE3rvg2twkRqNHkzKSIJEuP1L3/r5tU2UECjUC41mJ0/Na3Wand1gDoCp&#10;XnU4zQ8eP9QZ5J1OFSVfl8cYCac211EiqVUKXSSUeMJul3N+ZlrcQ3yoCdt7gE2VUym4BWWbSWgC&#10;hRVNHrGxnf+VX3yTmPfrP/f1eCxGM/mxhSmqMwpwMUFSCAoG/HOweNqA6kQunAGMOJ4SUt/z5aBI&#10;BMWlSVsxpSDqbcfm50DtISAUcsKx4fAQ1VJkfLb8dG3tGQ1/ki76iqjC+PwjLpfPvLz68NHTRxAu&#10;KGzDvUkmymqiTagFvQ5kfR1Iv4XW7U69k0cZCCeUTGHLevVmBV2sYGh7ZX3l3IXTkMRADonyji8t&#10;3b/z6NaNh9QmDXrj5PgE/YbQr/7oT/+w1WlYbMbb927RiwJvCtlcs96yuXUwNjrlcfvLpdaZU5eG&#10;ApMKCQLPVDeohYDdvUjzP9/ZL7zLUS30Z13NX/Tvvx6A7sco4OfZHPfAnSDGiZ4CIqcQtZESYAVB&#10;HXAzpEp8nTZPzDyeBYLukcdh78KOo/qC9TliHAlp+kBDgW/RY8BqQzwZ1IyEOJLgnRYcUm3U2eh1&#10;BeOiAPPRJx8jz0M2QpGctiFBAU/oIqBkm+S7JM3DgaGnT5/+4R/8IS/b2NgANoQshymFXM5Fwo7j&#10;wrgOAHzOEZ6ImFZQrrNYXnv9tZ//xjfBFTO5LOJvlHPoaQV0xaEmBNlKmJAas9USjsYo+kOfg3Bx&#10;+eVXsFGhUBDmNM6TPYOXg7xOezi1KLfbhWelQkb9HRdF0JlOJainIKZwsLsT3N6m+YZSo5g+p/Ce&#10;3aTZWnt69uS832MJuC0upNtsWoMWOo9sb+vp8ye3peJWIhaslLMOh1Gl6IcPNqPRfXrAUX7/ytuX&#10;ZYp+ucbMAYxNY2J65MKl069/+XKr11BQXNJKS/USOgTUsCEdIMpKFPD02R5MBLxRMlliaYBO4Uzp&#10;TRpi4vBhDn+J+6d3e3c3cVRhTqUQ8BZtbuQdDrXXixgBJA7YjELBldgEpJ3+cbg8CqU8U8hjn+Bn&#10;RyK5ZoM2O+BWNAO1VKGg5Amk8GrD6gBBk+JO2gNyE2Jb2QzuUDAIkJCIUzGto+POXA5ChFDgsNo1&#10;mUyFim8mB5FBlkrXD6ONfBH1VYnVqtsLZlFwpMUast/OTtHpUFNbguxAF02x0KSPM5ssRPcyS9N+&#10;1NJgFlEWJpjCotIeA4CBnaDHQ63EAtvFEgS5hS0h4HKCnsLACQ0CsiPP83mJ93NXNDgRX0igCGy7&#10;/+S/+zqSoDt7ILZ60kbUrAMBqFB92BG0OTQapCxqqCYatWxzm4QUPaIqjfO4d9iEdMlUqghvQw1C&#10;QE9BMbVYEgiLbjdYH8JQlXiaBlI78DEhNnEEJpKOLTwWrhs9jRpVhEyVwjuHhxIAmA/XS0mQLQhI&#10;ZTLqiwTqqRqMPsgC0LV1WsX6dor4hU5Ap8OMkC1kSlzascVAOleYnRs+CKfBD6emPOTFqVRlenLO&#10;6bShM4+k/sbm/oA10IcE5Paa6RMmhCFaxCV4XbRnp8kAqrXKo4f3hZ6dfJG0Y2LSDwEkma6G45Xl&#10;lafwlWBzk10BFRgMxGsinDfZ5PT0SDqbWt+M1ho5s1U1OeMG4eX8x1NQxCqoytJCAVcb9TDsw8OH&#10;z/BDSK+isG7UU21RJFMNuaRrNQuixQgvGfWyXDYLLPv+Bx9DX2FNkbQSzjMPryr4MFAsnD3WByeI&#10;VF1FcOR1lvxgP2aCZuKyssAwR9iaOzsZgo10snjls+c8z8WF+eNLJyDCZnJpiaz3C7/wNklpG0do&#10;JShmbxe291dDhztz88PgmXQ4Oe1mwRLJpLBu4Gu4PZBQzaVqWqHulaopKhc3b1+BQA886wu4ipXc&#10;9etXqSZeunj+40+uEKYYjfqrn90sF2salfYb3/gGjKzhoRE0oZ88fQSB8PSZJVqK/9Xv/C4i/yeX&#10;Tof3ow4rNCTt+tqexeSkK0Cp0NGhRYAliNO22hTqBHxqoGx1RMP5Ijv6y7iiL2KyP5Nj/UUu7C/5&#10;/SMG0VGrE7gGqQ+aGsy5gBXtdrupuxB7DUTeKCqUQaFgXlEbo3JPFz7hCDSzgSsSuIuCxNtREjSA&#10;QQSwHTKRXEIjM76KpJu9h6g2NW1hVxwckGp8+umnpCY0C+JRYM3BdkOnjjwD0hq9xPwecl/06wjC&#10;8TqkRAgI0m0HCAYJAk4BnAU0HdAbBIijERW+H2ccD8S34C8gzLp4/ATFaqPZsh8MnjlzjuskLV5b&#10;3xRU7xBtHgrAeRsaHtnc3qV6arU7UHcDlyyWClsbG8jtAAzaSAH7oq2tLX4/a4yZwwUKOZ5AwwGe&#10;yzeqZYNWMzk28vzp42a1DOkAeu+Ij79rdpPq5Usn/F6zzaSwoOyZDRdz4R9+71/vbT+pluJjw654&#10;ZDd6uKvXsZeB6TKLxyYnJrzErMj1ojFaaRSNNirWOqUO8hcC0/2Dw2CtU1vb3ap0qma7vivu7OxF&#10;icbIIbAn2AQyBiDuRKLscBo4jOOTPhqGWIlMtiqYBYhzg/kXgKyVUgODjIyCQY8ThzPRrVDntxmE&#10;ihqFQy1KE2rMAH4G7x6KJHFI+LNcoWWzq0ih6bunJT+bq5M6Io2KK9LqFYQCEOQIzHBXNOdmMzW9&#10;AduGokcfeoLOQFlQREYRi5QjkVpgyAh2GomgRyNn1fBGROdUh+kwAeoAeaJkC7EQ+Q4ofwhqEtHW&#10;a80OJCwQY1FfK1fkY2XEKjQieSNffencGZ2SuEIgoFPJyaUFyUCl2qLXO8QSNa6ILSmY8gFQ8YI0&#10;9NOuSKAp8I3P+/+O/NHRoZJOvWbhAXW7jfljPrwC0SxepFCsDwVci/PH1teCFNkgDpw9fRy2Mbae&#10;+qHXbcHWEDsTeyOjhPa222MeHrZ7/LAQFSYjmlFaSjIKpQi+QCZTgkxcKbW4uKEhONzCgvE32Z9w&#10;lMR9tRKFoU6lQvat9XmBsx2IyKLNCt8DvTpkTAnw5+emNzb3SuWmFrhTLswKIkgplxuIx1Azl0AI&#10;dhrHxkaIOHZ3M7NTiBRI9vYzT58RPY0h63fv4cbEiBcqUS5bRCgIRJ6OM/jWLpeFUBTe/34wSjcP&#10;Z29hbqKQz0JhGB4dAl0ineHQ2qzyN14/TYRGxEpMClkOA4HneOut1yYmR+7de+h00tDQFPHwpFTU&#10;+scWR/hurQQTvhsh7tCqDUY9US+iOulUjpVGTDaf7jS6bZfTYkebnPacWh1Ei3ACC84DQUPo9KlZ&#10;aOX0UUHKYH+Q5BEDsHGJXgk1IpEku48jEYlkC9kajVbU/BEbpbEgFM5YzXqsgIIYGWRYrqKYhJwd&#10;5URu0Omy11qoKmQFm5ONux2UyeT37t/oSxuVem4/tEe/JatSKlTZU8xnwd0ypwM2CmuXzkU3tp47&#10;3MZIfO/R4zsPHt1vtSvMN9o/2N3d3yHHxc1DvuCCyfWgYUAoctgcjLPY3zsYkHo7dIyjjCFX9veD&#10;W+wfxBpisVSt1HTZfLNTiydPnnfYvWhrMU7mIHiYSVNxVMZjcdYI+EIGpoPSoiAMIWBCA23ro438&#10;Z7Kio6T/3+5mXhyUv6Rr+Qt/7At07gu63xFniEsDi8sJnLgyzwc+IQ02oHDsAb6NOQOsw8STw6Pi&#10;AznNZDBQJ4Fgh7XiV5EdsS4CSU4uI/XkiQDd6ejUVsp54Mj8IZhN3pyIR+/fu/fRR4hkP0mnUiBg&#10;pBosP/4vCbULtaFuD9MIjxwnc/ni5ZnZGX5/+DBCSxBhUC5foMBDS9OxY0un0DkeRp7OTeULFrLg&#10;BuUK1OW4ggsXLs1QURkehRN7cBD2+QIbsBIyGcTlyL3i8QS9Slw50eqz5ecLi0uC6FwqZbZZsdTs&#10;T9xkNpVyWq0cTLVG53G7d7a3eQh8C2+EP1xfWz0MHXAcCjhRg254yI+w3cN7t8eGfJDiAi6zw6w5&#10;Nj3sceB/RavP7j558NmdG+9vrN6vV+IKaV3ar4T21tTy9rMnD5qNolYj1mnkSGci4YHWXCQeQYlX&#10;oZWtbK1n4GpU8zKtpC1q0Rm6H9wXyXo2j9nls1E4T2YyeBdWnNNK6EAGcxhJkYQil0DeUyg2jGa4&#10;JwJsipAPcAL2CovHADYeEf2noAtoKyCMgrlksdgCMNyAzmCE860jvTG+xSyMZFboM8UQDYo60kaz&#10;S9kFBgR1HS6AgnqhRDImcMSgXJsMWkALciOQy0AAZQ0pdpV4hguIxovZdFPUlSXjNYNRxlSaw0No&#10;CD1aNGnwh19WKAkt6jhLChYmg6ZWbZNPI7lF3klILGQq3d7okF0HIxE57kzNbzWdmpsXkDKZWqfQ&#10;cbqrtLYC4nSVzADqS9UOxxDzioSsSIiOhLxdEI3+Aon7PCsSeNtHAN2ggERi8AVgJ/zYN//BuU8+&#10;e4Io+MnTfqi0oMbT8/bwQTG4W1he3hXcqUaKynWtUWBDMhTm+WoeufnR4WGeHqpKvH5rp6jT9QPD&#10;tlQxATGB9wjuk2vWinnobbJiHmKayO/xpxOVZLx06dIJNitqOkMBjwAUKDlyXSQZuUbQNji+CJIK&#10;xS7EsFEh4n47ouEhW73JuBFDLJ5vdfp6rZIJP3abeWUVOiNjFIqoEnD3T57uu2yjxVwldMDvd5Jj&#10;NvAE0fjMzBRSHEIjdI+mfTLbDh0weJN8sYK/RNYhFKKTy3oYQuWu9O1vfY3SHzVSNC0E6Z3xoUuX&#10;jpOXXrp8/tnKCqKUFy+e9jgp/PZv3duXy8tUrTjVlBmnJkfhVhAHER/x+q3tIMYFUQZq+JGdQqPN&#10;F4WOrkwKyQWh76zdoXBFL1gfiWNIzesPktV2efHYFPAh9D/CX/QaUikgBaEUiUJrtcYQNanf733/&#10;o0eAWiDI7Hh4hnAqqS2VS6Qu4mS8iIzH7n7VatFQxoQZwY4hlyoV0KziANTp1YWmC54WDB/u74Rb&#10;1QL9FsNDTCAzRZKhQoWCJ8JWhKFI1tLHCmGvYrHq/QEHPF5k/71eO31C5Sol92L4MMiJQ4aSrIxK&#10;aSYnCOPTciGIZhr16+tB1pGiN6AGlTBUL+ENgrqUq2XQoGBoZ3tnE3opZhHGOcVJlPGG/WMLk8cN&#10;Jity20PDYxTSqOP5/cNIbFBBcdlpfRt0bQ5yfUF46N/iir6oGP1743Z/oYv5y7/gcxUIQS6fpIEl&#10;pdxCIQRWCyEUhopNz84QJh143KS60LZ/+Ze/hTB2Nif04R3xkbhr5FgGPGna43QC89NmcrntcN+p&#10;aDKH5er1q++884PrV6+hC4XSC8AXP1hAqbBQQEABBhQ5+sTExImTJy5eukTWRYgQOYxcv3b9hz98&#10;57Orn+3s7AKUYaVOnzr9xhtv0HhINUjoCKK63sfsFgjeydgAlxDlRV0KkVMChWQqCc8Cx/PgwQOB&#10;hqGCEeqgJ4BXAjz+4J0fYp1ef/2l+/cfsVtwcgyzIPt5550fOm2WYb8PV9Tti5lWx1vnczkGhpHn&#10;MfiOqgnCY6eOL334wfu88tjcDHqfCzOTr798acjj9FNZ1UoOtpZ/+Me/87v/6//y+N51r9Pgc5tS&#10;8T0rovvKbmh/y2nTN+ukfV3m1NFtnSukzEbXxx/eu3Xr8Nd//S1is0+v3snWyhKNOFUsI9YKGkTv&#10;ILJMZoeh3q2HE1G9SZ0vFOMJ6lXkJfwWIqrurTt7pKmUiFiR3V3BQvp8bhqUIddR3hZgjwSjT8RA&#10;Ag6bMZcpAU6Ag1E9yhcoCSMR2/N6ySppHGyg8wstBSmYVI5GiBb7gnwD90O0ipANWBycFV7PG4HC&#10;UYmhFDI8bCG/qVRakTCljw7bwmpRJxKlvV14mD0mFBKg5LMtaB2Q8nFslPYpTwP2guWA+JEJpbNN&#10;siUYamBC+IZqGQhKx/RUTCuwCgphMCpGhzwEp51KS0MjWk+ik6mMGl2z3IgGEzaLCTo1QitymMP5&#10;uo4Rb1Y/pUwxA/QEzgx+SCbM4BIAYMH7fC5Id0TjPhL+FbC7I4Ru0GhAzwYDMCbxsbXZOSegDcgb&#10;GjbIbBs0plSMhKaCjAgZBsAkj0mpplBvcFjlgImJeCaVahxbGBHSeFV/fx/YtGu1q3ho9LWkUwBr&#10;VMeEugVNo9wkyDY9kmsbmVI5g1PBFmNoAByTqZLRqIaJR9DGZQNDoX9D/+rIqJswQauRM8ro3qO4&#10;Tt+nwzkSzR1fFHRzgwepsRH/zl4cjrXdYYYBqFYZlTIHTV7zc8fvP1olMGTr2W1QDKkiMg02Ewyn&#10;RgLDtDKks3lqQsDsTFo6cWKOQT5D/oDV7KLJMxEtPHu0cvfWU5j4B+EowyNRyRidcHu8Tmb6QcW2&#10;O0xur+Vb3/pFZksSpz5dDmeyabqP0TInmWAeIBQU+pORjvU4nPVam9EbToe10ROKOgwgKeRQgUta&#10;TWa6kNjKyMQJ6p8IkakUwxPWg3AeTg47Q6PUhkIFeol4LJS18EMkTETK6TROjDFiEsYcoinicZuH&#10;AiajMGxTIdhmWt8rLeyGy6E1GgxsSoZLjo8NC/1DIgmIDdwT7AJ3ITQGahXDHtObr5/Ta+W5XCJX&#10;So9OBmxOK1Nn4ERgavI5dOS0aP2ie0zlD5yaA0lETt0azuzUzDjxxbUbq4J4plKezlQoHJC6MegP&#10;yPQgFCd4jx6mHTYhICiXqsKYCQTWGH55uH8Q2gea8qE56HQpcfhK9bB/nL6lLhEpDY96kn1cM7Oy&#10;plZWN0hDuXHsqclg49AKzRfQwsgeBIckKCoejQD6olZ0ZO4H//zJ1P9IcuCFF/n8NX95p/Lv+JOf&#10;+x7h5QMlFOEihGmMYkk8hbBWGxPPVwDa+A4lNGw65Rn+xkwLSF25dPfuHUYTZTJp2r1ZYJBtcDkk&#10;BjDTFPBx7cwVhXpLq/XTJ48/+fjjzz77jDG3vAeMZ61GA62YIhDorpADSWWTU5P0h5IGQU6DaEBs&#10;gQeCm8CcuvWNdYEJ1+sTQQMhkv1AbEOPBzdGpst18ocaNB6U7QRAlCav6vVUGg39p2A0nDXGN+D8&#10;GG+Bcs8Eg2GcTlwsDjV8GKaWvLCwQF/aZ1evUaeE0QDQFwmHP/jg/Utnz0AfBXcF8AFIcNtthUyy&#10;327azPrZqTGn3SITd7PpOLyoN16+6IEepxA7DepWLrm3/OjjH/3O937/f3n+6AYjWMcCdq2id3iw&#10;HY/sqxAplqOO2HPZLclYlriKrvlkJjc6yfzAFpj/w8eh85f8Lq9pN7hLT43OpgyMOwwWDTUs1LVj&#10;yZTBrDfbGG2tbvbqwCfM7yApQbMAT8Mjffh4e3TUwu3v7WUXF0fR7mJw4/PnoWKhMTXhZcYfrJ5i&#10;rm6kiUXUB64gbkSkx2phpokEWA8LCV2L8bl8sreXwAby2KlNhA8TNocRTlY6Aw7fhUFtMMpJLYxG&#10;7LuEgVNH3TjQl5LJSi7bYCIBvGUsO9UNugypfRBuUrww6EHPOhfPntzbRcQ9Mz5uI+mJxUtwiSnG&#10;Yyphb8Pym5pyQDKjpISFTCQIGiHuUnDsOeyGbLqIMKXTZoyH07FwgdxIKZE5LDbEVgHSjZSFFSr6&#10;Q8i6YqEUOuk6s0enQ0QRRobQ6yYTCYwUgTbwudgP+1/wRkfu5ygTQvKyL2L305fAaB1IJiopS+Zu&#10;Xbp4jGEQtEcBVo9P2inFx8KlVJxLFqgEeGCc52uvLYyOOxgVRQGN4VEkLRtbxNRK+MGJWKbEsElh&#10;5lwvdMAgQfq2NLhfgE7Ya9AxeZSRw2y+WHU5dTAUWA/gPT7BwsBnI1JgpTEzw8PC1ByoVsQvrDrO&#10;FLsGhgYJktLiwvwoutGJRB5HyLli0i1sMQZOafWGVKaqVnpmJl56+aU3eOK37z989eWXBfi1Q6lD&#10;furk2Vg0E43l6O78ua99A3gBkgf0M+y1lPm9UhHzQ7F0bpcvD8trOcOSDQfGIBYwGlmhljNK6e6D&#10;teXn24iLK1RU/2KC4KNFfe7SrN2hImH/ypuvnT93gorU4vxMq9YJ7aa3N0qZJAA3zrjn85lHxxxw&#10;ow7DWTI8khhxR4bvcTst584vMSEAEAwmuqBgb5DEEjS1ItAnKmQbDPoiJQfxIwHi+PLEADFYQwzG&#10;P/h7f7skBLp58utXXj6DjDgegsXnMbJSoIvZbBGvQIHB5XZhVpge+51v/yrTnTlmwuDndsemkCxM&#10;+Zn2wrAF6lY7wXBf2rPjxHR6Wt7KJQhCrcmJAF4Qsg2oAq1NgA/xZMbnd124cJbWpa2tXQaxOB1I&#10;qFUEcUxqrEii1YUcEcza5/Y2qm1G8bJP6J0S5DXVStCbl185naenVdyfm53GbRN6W01WtvXiwomT&#10;x06TkG1vBfGFuHA8kI4RkvQ1EGA7nfSqS0QUe9HukJAXCNscwtmLqtFP5T5HsdbnGgQDr/ETqqiD&#10;fx25q7+Oj6P3EobmfV66FVyRSEwXH4JsoGEUbJCPYxdRluO+QLyRw8eLUBgEmju2sHD33l2CXBj/&#10;kGWQ3GWs9fgYdR03dY9oNHzz5o2Bwtu1/b09Akp+kOgSc1kQSG6M4GrQDoJSzuLS0unTZ2mqRYAn&#10;nkjevH3r/fffv3HjBogZk/EEyhOsmL4Yh8OeIUjniTPjB1E7rhrZabATKkzQtPjZwXA/ERQ4ollQ&#10;U6bPEZkzDZn1QraV26D1lVYP+Nnww0iGyvUaQQe6PrQBoaFAdxTKbkgW3bt79//yj/6R225PJ1OE&#10;0jg8BaLaFqNeIanm0xp5H5Vkm1kDeux2WM6cWDBpFNnowYMbn1x/908efPxOaPWRrA3GHdNp+ypZ&#10;q5KLy0St0yfnAj7n5NhQlvHakVg0mthcj9ZqXZVBbXNrvcO2Yr20tRvOVzpnLw+X6/l0MTs2bR+b&#10;9ZnsRv+wB1qgUqtC7bvVa3H894NhSkfQS4DsKAeQUByGU2AlkSgjCtG+A6iTh0Ip4jzaRQ8OqieW&#10;hlid3a1DvVqFDhfC0GOjDpUCyo2Ixp39fWHyDn33xNxCM7sK+bhmIlF0uaygavyuZDoXDKbAwzH8&#10;7AX6fih2UHbJFyhDUBevAX3ROI/fQtarVERLSUrV42g/C/WkLKuPH0INiBE8iMUZE4kcTosoMMy4&#10;5lqXBnmrHSYwU7JYSQFqAjSKRUuZdB3yBddQKnVgTdM+Tw6nkkpgheg1KnJylVxGUcrlsPdafR3t&#10;BxKF3eoS95XlfK2Wq0AsEylROWfKhl4iVctF/KGRRFD8gZ4jSFzSTiDU5YXKkyADROwFmRuNBuYE&#10;iSUWgGXKnMwm7bek//Sd/8P58ydpdmN2DrQ+l8dMg042VS/kGpSKMZHCWF6DBrIU+tAvv3R6ZXk7&#10;uJ8aHx2fmXR/fG3DYpKcOL4QhfORb+G6KZeRDZCb0fGDeONXvvIqvxdvhFHb2mZqLw1rgmQ9zoma&#10;zf4+0gktwEqgbwo/kNmmJseQLIPCj14DlTREmZBmMplwVOLhYZ9QpGn30ZQVS9B77y8dP7G1H50/&#10;tlguo289Rwc37Oz3PvyILPs7v/ot7gg124ePV06fPLe+vvc3fv1vfOuXfu1f/94fo5X3+quv0peH&#10;1tLOfpgyWOQwTUc3InLAWclMFrdOIy1Pzhtw4TsMZjUziqBcr28mkgnqKMJwn2gi9nxlfW52/M7d&#10;dSwFgWexgF7APhdPVDI9hXoQmICBqZj0PMM+oPZOFlopNtH9K0RLlAXZDzsb+yhM0iNNGCoTuFFN&#10;s0GDzCKHFtkbaDloQKhVWhPDtjQ0MHftTgNRAeDywvwS+kYI6KFLy+Bd1stigr+A8oKcuhTxB9gj&#10;2y0YjsExoeb/2ktvFbKV9z74mPF0KHGDLFPr8g/p88UcosrEBAiJMKuGpPvgIOZxeaCrBINxiCo2&#10;u4mFo2iH4SMsABf+1V/5BoDiD77/QSjMiGXqrlowaELaQAAlM34Dk5s7e3swwrLMeaBH8uKFc+fP&#10;n3nzzS+1mvUTJxaA+1CcgUxI5/jI0Nj8zCJPYnVlg5UlpmPwNHImdOA3ULFvM6K3itTFxOgEuSHw&#10;BgRmZvAAE4HncALZQj/2MT/tVn5cPfrc4bz47+A/f52u6MV1vcjQXmRFNK7ih5DTBisjMDp56iT5&#10;xGB2ag+5Two5eF/KDDzER48eIGK7tLiAINjc7MzExDglHxgPt2/d/uGPfggQt729jUAcZ4TIlagZ&#10;60uUQLACZovEDoqi5EBM5WFHERldufrZ+x98+NmVzwhKcHVsKkHanOo0FTkl9oUUywqHwuv1E8aR&#10;s0KZw1Myrwg/gQocbobeO/wQtkyQR4GNrqBhcwjE5ZNPP0FTHv73qdOn0SviNws5E7FgqwXeyL2Q&#10;wEG7oTMJUh8lJXBdBIfAVWQiip0haGBoiok6dY9FP+53Ls1ARzDaTWqbidYPeaOcu33lo9/9F//k&#10;9//lb+6sPjCouxYToxPAOXZ6fWAAycuXzpMfQp64dfMWYnR45fX1Xbo+Hj4JTs85X3r9xO7h3uKp&#10;4SYzOwVxBMWll2YIsKjWoZo/NOphOhBtBvB4j0IUNrBELsyg2T/I6MyKdBZgm4qO0E5ObJ3LV4gi&#10;5uZ8bFdUyOEYAhjg9Clp46WuXNlgTpnVTmm2hcAo+SJ993AhBbIThSIVqitNZuXRTQhNjtdAZ+Dh&#10;g8WRBuzsJCo1hn0ggcLEWxnnnbKI3igTGngIX9s9rBzR8KDFRZiExPXwRVi+WCSYzJl0w+3UkZmh&#10;mIBFommEWuDmVhpq3mAeSN/pENxY8KCAD8Ow2+2GZBI8XxhQAC4FR7FSJnCX4F+tRq5a1q43gVwg&#10;2SCwy4dQ04JhoTO3m1hfJb03Wp0llshUETLVOc1ml0xhlEi1EpmuR9s+00Kk/Q70NM6oVETFhS4E&#10;Qg2FWEzEqmI2LqIAMrkJZqeoW4hHdp49u/Kjd6Tnftn77OmKEHJCWtIJ1BdyRkL1QV5CK1xTmBXP&#10;AA6hGE2eVMUDPnkShQZ07NjMhXOTe/sHjx6uj1A7tBsAYfBDg6wI8aUOtkImh7lQYWdwJxYzrq7B&#10;zUO0w9AQ2OKKyaUKee5Zg9zA2loYmTtsaDSaBznEaFBDgkyFiwIrJ9ZGXDaTYxGb+WIrlWvqjZZ2&#10;X3pwmIoly7/+nb81N3s8GDr84x++c/rkcZSpeHwnTpwwaI2bm8G5mSWfZ7TThoi5vrq+CaN+bW0d&#10;nS22HUKBAFf4AJvFmkkh8ZdlWegEfLK2Vq5Vi7Ua8RwI2PHF+XazQoZBLgXSxfYaHXPjZdE6Ogwn&#10;A0MuFC5efmmJrli8JugIonNKhfTYwvTM1Mjde5sAcV6PWyHTZlIlhitMTY/hreG20bfOI2I+CGkf&#10;iKUg5GjQoEUL1YLUkEJdiy3cho9Ad62azkeon9lM5enTDaztmdMLE1N+eBCUq+rVFjR6ikNsa6I2&#10;Nn0sWaGAiXmiSMa0dXjnTLaF73758gJXXq3laT6gARZZl42tcCZfIWmFu7K1FaKISowMtY/KGagR&#10;SBE0HxaCJG9+bhwm3tbmHq+Znhqj8C4Ii8nliPyTG4EUEQpAyoDipdNoR4dG3v7KV2dnZyhjMOfm&#10;6bNnJ08ubmysESkj+E0aTQXL5fAjokHp3WV3Z9I57mJ+drFebaJZ53F6quWapC+1W4A6m0zvpd0B&#10;biF0KuwFJhIehyDL/fmEiJ90Rv/xuqIBZHEE/SdSKRRC1Ro1inPM18HcDybOtXG0YDrhcBjok4G/&#10;b7z+2tnTpxkiji+BgwCo9dmVT0mnQGuAbQHiKuUKCB4SU9AcdHodoqtw6E8cPwFLDC51Jp25c+/u&#10;J5988umVKwhk4ELwEILKl9D6KEU9COoazIJAYBgt7ZOnTrGmmDlamvgiYhCI2OJLAMyZ3UctWpiS&#10;xyDUDha5ABRDNuPz+8l+lpdXuJfxiUnI+kQnmDwcD3ZjIHRCPZU5qvO0jeNx8XRjExPLq6vnz559&#10;+ughtXIUEUw61dQ4CnAGToMdiEklUkta1Vz8/o3PPnrnTz999/trj+72KgWPWauX9TuNIjOY1VrJ&#10;EO0HHiuh++7uNrIvzDJ//nz/9TdOo9eK4sCpM/OR2CEdoIw3kShbduYDtepg8qgwEzkxxAcFmcnp&#10;YRm6A80GzftQmUZG/IjFIaCA03W5LdxoMlMZGrZAKB0MqWuScg4YNCpsZDKBuKLIbKKxrj4ywmww&#10;azJZYC6zz2ddWTsE6WlywMT9iSlPPEG2T+GDYUWo4PRGx5xA+uwBAwB4o0UMUcTK1IWJEkKRhZmc&#10;JljBsHnbbo+eOa31CoOuQALE+/tlYjC4DFwMeQylIzqT8D34QqEZUSmhHTURh1fFvFODQKTqiUIH&#10;6WSiARMhnSL16dOh77BpiTsJH9VqBXQ7aijchTBQUZByF9gQ1Nop3UP1KxWryXSBNBGuBAK1ODO0&#10;PQcOSQv0AVPZZLWF6adpwVow02erUOkkMu4R5kJPLEcOUQAumC5BpqUnyiQHkjPrnFEwHdiHjLaj&#10;1fjRzRv3Pvtk+cHd0MY647ak3nMyWvdRKQC0HR7xg8yT5VEV2AumydzB3NhYCKojTAWtAPerQXNW&#10;IY0c5hnth3WbmBgBv/vs6j6GFdxpZMgN9E2lnYmkzHQiyuYPkAuujPo5U8HwMawoFi0YROEKfy20&#10;+MLfINmgjYtxD5h3/DZ4HbkU3RdmE/OzO2vr4d0dVOyYF75kMJqL5U6+Illb3v7Wt39jdXO/WO3+&#10;6i/9WjaDfFn1R+9/sHRsHloqE1NgOTvt3lAwplIaqpX2v/it3x0bnRzyDyFhArmSqgMVYFag16WN&#10;SxkOHfL0Og1yO+xp2Wo36036NIyjVB5tK9hmuAHyYlA4uJLbe5GpaQ+oOSnC5gYD0NKjIy4Ull1u&#10;MzQ76jFIhp4/dwzDc//ec3w4aR26AzazezgwEQxGSA5ICokKGcpHcIMfYpcQ+4dDaYafQtzE4Eol&#10;Sqan6DX67Z0EjbQkCiaG0BkscOuNevvhYfTlly4g+7a5HqRniJ2K/Gsu22TTct4IuOBn0T2gVuEX&#10;DbfurBA2gmhbbTDUh+fmprH2a1sxyuZrG6Fcoc4mnpocYpYltbq9/Rg8K3/AzaA7OVN3qw2CXzJ6&#10;6DdOCmB1eNVqzGaj3lo8hrb/EP26MMHwWBhSPAXZN0GcyWDSqnXMTYYhRi6JUHo6nXj+/Bmfs9zR&#10;SJrlaDVEz5+upxI5MEnarZzEqDqb2+krF8r1SmNmYkat0BweRMiK3U5PA2EZQXBPwQw3gG0o7KRW&#10;A3Lav2EG639crugLKPCINnRUyqJNvdt79uyZ00Xz6RAcd0w2OUQqmYK6jXTPmTOnv/ylNy5euGDU&#10;6agDMS6IuXaQPQbjdoReH5JonBMoHPw6sF1IbidOnDx/7jzTV/ENTBWiNRUI7u7de8+Xnwtji+kE&#10;UqDUIAD2oG24BNh2NKWiZYCKD56JLIqJU8JkSKNpbGycU67V6mNxRrBxIqgEy1A6QAAAm4DDRBMB&#10;Ih2uCKcFgMpoVGjiFGW5HTzcoNGwig9jVwwmMJmAWJmPjvt0Unj1+XeBEyvl9dXlE/PzJ4/NnT4+&#10;OxqwBVxGeb9eSoWf3b/+/MHNxMF2p5zv1YuFRKSRy8haTbtadWx6fHI8QBsfGxiLcv/BKpZBrmgj&#10;5ZXJpk6cnECWlzyJEgNNI8gbIYNdrhbGp3z043PZVHMBOY8tzpnMpkKpQOlHRYmJaH3giujQ2tuP&#10;0t7F8aGVBdVrshlKDUSBnGlceCpZoDJKahKPF9nk2C7G4pEvwaWGr0qeAu0NahXZzNConX5KnRGx&#10;YDRC+marNhIvk/YCuWP36VVhU0ChYhgERK1gKMWcZ4FxxtGBvFpppDOUpXXDI3YyMdAFtO/pPSKF&#10;Rs1ZoOsIKgfU77vE/aRKR9xjOljJ0uiiIdDHeBLjRqPpVLKSSrYYgEBrI68n1uHAYE7B63b3C8yY&#10;4DBigECqUF6GQea060r5RiFDG04TtrfJojM7KW0LtVs2ADoXTOGj442bypeKSq0aZpgcJjr1XSQD&#10;wPFhDSDuKWqCApLmyntdGBewIV008sJiz6YPtrZWHj26deXKnSufhba2RNWKgzTDoBvzugJOu3T0&#10;snlmehagjOfAnRdKuY2tPTJZSF5gTYTwiVQ9kcyCenn9ZnrEBJqvSFbMIRlbZDkIIjBMs1N+NGse&#10;P0E1lXRPe+rk8XSWvsuu32fjCkdHvEMBBGYQEyrwHNnCpJlHPIpCoT016YTdiNrw5OQI1F6YVxC3&#10;wBwo0ZPboB4IrkqxMxohTK8iOOD1BM6ee+2lN75x6+kqb+pweBlm87WvfF2j0d+5cw9Nj1/6xs9f&#10;vnxxdXUVch0TJmmG/d0/+N7de09HmdhWg5PXYzZ7KML4HPrkxgknQYFxf8IAr0aTOkom2WQSAgKV&#10;NHqgvZ/O4RX6LqdRoG6gzaqzulwmFG7gN3PGaFe6fjc2P22jIkKqhLnk+JHAjY6ZkaxnhgehB1XZ&#10;ahlP3IGOjLWlbSmbi8NFNFmkQn+uVlGnZlhup5NVM51BWhGdB2jExGJotnb8ATuNVkKrQba+t5MW&#10;ymz15lBgfHMTKx/3eqlJ1oCGcd00vpOM0uhD9w9hLCk+VocGBXQWFhfGf+M3foUGbFQnrt14+P4H&#10;91ZXE7lMa3evDEgDOZ5M1GhBpjN6cJjhNWy+5dVtk51iGzoUYhpc8ECr69lOi4iyCTkQHbOF+fmr&#10;V2/RFYyaJ/YLatZeMDEccPJInz7dxuCSxOzuHezs7oFECfONaACpVy5eOLu5sYuwaTrB9mlQooOj&#10;0ai1UonU5YsvzU0uasQCsDDkG0amQaPUlIsVgAIQanh0BBYc/t3dXWiZEBmYUc15JswclIZ+qvTz&#10;H4MrOhLdEhhvRzJcAmHhBTYoF8ua3TajwtPZNJjbAUFQJApihsunCHT58qWvf/3nXB4YWbEfvfPD&#10;H/zg+yRD5H5IolBjEKA81MEaDSqFWJyJ8cnTwHDnz8/NzxOpANDhgT6hfHTlyurGWgpmUZ2dgImg&#10;MwRevwL22uzsLKP5EN0VQkr69RRyZqrxNOmcpwOAWhEyo1wJDo9tsLcfxMJSLWZRUEZgpBiWmt2J&#10;LgYXA/eBZAhxOcgRQIsgOdQaqaRyTqCk08BLmxH2a3x8nKP74aefMCQQNSOC8GML8++/96P5mcmF&#10;6fEhv10hoU8k8/T+9TtXP9zbeOYHndOrq9nUozs3d9fXpd3W0tTU4tjUsM1XKlbW1rduMgb8abjb&#10;r/zf//t/ePLk6MIxmqeHCZ5gxAQPohOTPnTblGrG2aHsDF4tisczoL5IdTEV1+vzIcZPAaPHJBcK&#10;EA6TWI6aTIF6OhYPBTmEYwjEIaALqFe+brVp05kSOQFJP3dJsRIsh2pCJFylAJrLVRxOHRwoOigq&#10;jMVstMcnndgBBxXuTFFEm4hO/Ww5wVxT/CIIENIjdKQyU5RFpKVyIOUE66QkkHFEokxBGF3GVuEa&#10;iDkECQy3Zm+7RCczMBV7CIiEV6IDytIjhgc8WGIEI9MxHJpEukaUQFkaYJDZVC6vgWwMAGxxfmpr&#10;g1CkOT5mZQIDlhyIktrVYQxrQ2tRh89JpMgT4EHgrAw6+dS4DWo3/CyL3bx/kICXBtOviAxPgwk4&#10;Xb1RbbRqRbI+JEO1SdWA6oLLMmj61IjUUJnROJeZsKgisQEdEQbJxJLrDwX388GPfvjkwQNkJOxG&#10;8zQZqN3ugS1m0ruZSCwAMVLpV/7W2dFhOpwFPeh2tyGSddEZabZbB4clyH+w5hE44G539oqhg8Ll&#10;SwuQmh4+3qPORkwBkgiXYWLCx+fMCkLUn4ZQJi/t7e0iGYsZkct69EOhLE6PJzhbpw1Low+vkUzQ&#10;67ZyFlRqplo1SyXGAdVBDyKRYvAgZ9KZSY/ImMgwAICIfIWQy2hqNyXw5TVKByHg7MLlXlNMpjwx&#10;Pnf/yeqF02epH/7gh99HJO9v/sa3azVhsiA40mdXb37vnfdHh0aRn0Rtcnt3byB0XVYrZGOjIyga&#10;kgewSemyBeQgwJ8YHc3mBNCWcqXdYXvrzdcb1UK9Uf72t98aHQGvyG3uHiAjPTzkIZVkMtPS4tSZ&#10;UyOkUaQdgGnPl+NjI47F+XGE5na2IsH9LPkfVF2Xw4byJKW/tbU1MxOxJOj9IBnJvL48BiqANq/B&#10;vskgDK1A0gVhAOoFk6dZCqUW6ky8hh8PjNghoqVS+dX17WqlA05Yq9QMOoteY/S4IXxXUBhCuolu&#10;JnoTiX/JUGkUs1vsBOCM0YzHkwyUBAqAysG7k/ui4cHoChJw2BnFSjkar+CW6FAjPcU8QZeo1Xo0&#10;FwpE8Ebr0oUF1oiCwptffo33IgSmvREZefRVB5xsz4mlBZvFRhuT0LtgttJI8cvf+sUzp08hpsCJ&#10;W1/bsVs9TK+wW/xvfembI4Eps9GBQtLYMNMgl/Z34tNjCxaLExOQjCeZPa9VaVsNmgGRRs0wdw4z&#10;R7ROST1AdGOzkjWyJUiSBH2dI5rCC4LCIO140Qb7OWj3xayIH3/hr5C28GOqgiBVJHggzDfXJAOc&#10;EAmKiGgA1dt4CCkibyurq9//wQ9QIIWFAk3u9JlT0WjkymdX3nvv3SePH9Jbg98FHoDRkIFAmUe9&#10;UGgpQrENj0IdaHhkBEEdPMHz5ysfffzJJ1euIW+eSGWgdPTFOHOdXKmhDdtksfoYbjo8iiqPnHHC&#10;PRGMa2FKG9U+nX5qchqdbFjdUMmJgXA8MN8ESptOEGakhQinBdeA4dy4ImFSXxeALs+tkX5B4eIa&#10;ENCiXAq5nNSVi2G6Ck1UwOOg/cigQdh7+PjRzt4uLAyK8sKwbbsVxBuZ++ufvm81a2KhrfjOOpic&#10;Wtyp55K7y89WHj6IBQ+GPZ75yUmg9kQ4ehgKM082FA52JC2dRfXy60unzsw+ffb4vfduow2G/EE8&#10;EcNhA2FREaDpgloBE6CEMaENGnHEKJpzx5gbofAyaE6rtap4o2qzmsymW9A3JSgMVSEQRSIMSmjS&#10;wMYZgfhKh5DHAwpKSykNT2ibKfO5SqsBOYc4Gz1WblmAIui1gE2KNuZhJC8M1VPK40myVSIA8fpm&#10;Dg6qQDjqiijdUulBZpTZMQjx6fCUUtn+PoqRUmJzlLmhw1GLgu5EAGM0qNDka9a6dO9SlkgJCqoS&#10;EjhBg0YhKxQpO6kIrQWGMyi6To4EETFlKFwGkun0USEQRM7mZicoy1kMWg4QqBK0TP8wngICAb1E&#10;NKhJjAal0FOClpxCgGjIK7gGWhghBSGZsr6ZpCRlNUMgcqA7FY7Gc8WCDHNRK6uN6lgusXMQNJgh&#10;GGkpDClh/zInplJKH4a2nj17euvOvSvXnt29nw4diup1n9V6fHJi2GHzWfBlSm5dLq4WczE6+IE6&#10;OAjS//p/+gfAPrwNymOI6YjlfbJ2RGW2d9IgUeVyx+uxIb1TyBSeLqc7nQJ3DhcOrSQywRI4cK/p&#10;Hzage4a/JZPy+02T09hwM9N0ZmaYSAkJIkv6ye2xvxGG73YFBIwqGVVoxMDpAdbgkFREbEItmgcK&#10;yT16AJePjAQ+D5QBoSEUIoPfgxaZzagPpFPdU6e+ZLMPZ1LFnd0w9YYnj58v0QQ7DYngJmW61169&#10;nM2kCcquXrtBNko/P1YbE0/tFACdXvSL584UEJ5rtx8+egyoR1EvchiHR3Ak5wWzBdaGSgsXSbG3&#10;twWZstkqWWzyqZmhnf095G/x6GtrBxAIBjLeFQYXPV/eRnESUWy6SifHR7a3wgzNevY0CluN4j/8&#10;xVMnF6ldQcRgcjZhJXgdvpYMneWHwpfPFZi/x8Ba7pTJMgBQkAkR8IAzyTVQVkFvmBH3CPqAGPC+&#10;r7927uyZhUa9urae2N6EMVFwOVzUddCclKukewcFmBfUPoEWKRr2e4wgO6Tjh6cNUsp5oAoIkMil&#10;gxq3GB9M3wCTyGmKMkMJpTIEng6yrGQeIGoAr770UiDgeeONl7GJIBVowlIGeP21V9EB4pMvfelL&#10;qWRmdWWT9qB6pQUNNBJN0uKsUmqwrk+ePKNu8dZbb0Pf0qot0XBhLLAA9TQSzp1cOufzEAo4GZs0&#10;M35q2Dfrd49CcIEgWKBFidqYRhAOr5RKkK9oAkWgj/o8oh/QNIkYCExAe7iaF6nGEWPucwr3T352&#10;5H1+Mmv68at+muzwH/ivn6ZuC6w5zHSDOh4CslRNBqpF/E2/BY86Ho/dvHXzd3/vd6nkY75Jm0rl&#10;YjC4f+fO7e2drUGzmtA8xM7kynFI1UoFdtz05PQsoyXOwcaeZTtBorx56/b1GzevXru+vLbOGEZh&#10;TDcwE0RPiRzXbTTZ7ABxHr8FmrCZyI/ZCOxqHhsUVwFox3KB7JmRKYTdJbBtBUl/nhZ7lOSbpAcA&#10;kPof0Ba8bWh1qUxWuC9RnxEJQH3QshGMYNgQDMlQKDTgkkiZfMFQianpaY7w1WvX3v7qV8kAfvij&#10;d5ADF5RPCfY7rWwmdefmtSsfvyfrN+dnxmJ7m5HV52uP7zcKWS3y3mBiMqlRrenUW3du3KcUzJag&#10;NU2pkWqZpaLuN3qNk+fmYGYTo1y+fJxe6UePnvnoKjLoQK847ID8xLVCK6Ggbylzuh1onqu0GkbP&#10;heMRGjFRpO5JuyQryVwGRWORTFxH/APwWSnf2U5H4w2PR+N2mduCJCYiWNJYFFEcI8+MViGKtWME&#10;hU2BMQGhib8xZlTZCa/T6QopEeQ6CuGwGPAcFI1of3C7NMx8Z2+zA4wmFId5qG01s+9oYpVxTsvg&#10;h/Vm50iwjlyHlAgkDKfZBKwC28gJ9S2FSp4rCrUd0A4sLWEGpI4elGqFBElPoQdWr6ZCz3BQ4h2D&#10;ST46ZhkastEVnkoU/uSPH6DtATmLnJXOPZJh6q9Wq4pyDqzNfqcr1OaFec7w9ZsAjCwl13MYzZON&#10;ABrFY5lwOGayGBCbqnfaGqNGopZWIUH3gdLxFUXMINKvmWAkF4reu/rZjU8/SR0eKjpiq8Yw4vGP&#10;+/1us8VpNHiYgY3oWruRjATDB+sra4JMM4FLOpNnU0lf/s4sD2I/tF+pF21OExpxqKuhX4k5Y+gi&#10;ppxgglRxbJx5Kho2PLYVkG162osAXyReBGlFmIoWMGbH4cwxoB6fnpIXaqGUzUeHA/TKjI44CCiw&#10;fdTWcFQ6PYRyaTSSo/SCE3I49GRaiWSNIJ0VvfzSUqEE71kgix3s58bHfRhgsFpiBngacDEIB7y+&#10;YRg+9Ub13oO74+MjD65+yvwMNNp3djcY/s2x+if/9J/evP/g2OzM3/zu34BDPDc760AYrddZXVvZ&#10;22d6BKMHAqdPHT8MhUh0iPWEkRatNoKGaKcQ4FDtEcA4MS1m/YlJl8FMm3tjZW1tfp7T5Hn0aBMl&#10;Oo1WTXw3Rs6bSL/95quRw9hIwDfowJTcvr1LZwNZbcBngbaPcWdpUfMg8IweJv7u3/m7J5ZO/sEf&#10;fOxyuo8fnxsKODQasdWGqL4eXgr7nlg1fMhwI9n0zDQjFbodYdLw0BBDWGADSJhr22rntDqRSoNh&#10;q2M/iOrWnodqDbJYc7MlYnCRWgmFSbwbQgOReULtTK41kAuV0N5DIY59jDwiUZlOY6jXaL5D8L9E&#10;pZTcjKMLRcVpt9Fa9Ovf+Q5A6+nTJ+DTnDixyHS1XC6zuDhHL3o0esiMZJw6BggdIQb62awOJuNN&#10;jE8zLC0UjJ47ewG5uoODQ7b34uIJulz9PnrkGTZP10Ihmy2IuhLGJtEu1a6LYNOhgEkkyaIbNQaa&#10;PTGHJMHYNdIvChtcsyDaJZeDow7snYQmSpb5iNrO+TkS1PkJatzPUrX/qqnbgwt48SHQnYX3OxoJ&#10;RmsIKsCgKBL0f1GWQoT0Qzo2P/gAHgecBTIPXkQ7EX9D44Ygg8vnronb8ECgZEQLdKSCgl64cIH8&#10;A0Asnk5eu3b9g48+vHHr1ubWTiKdoaWBEBte1GBYquCDfIiJov1jsw1Uven8w/UIUKwwwY5ImNxB&#10;DLMAu6nk8VIaNFvMhGGDebPCfbAQxClkwJvb27gc/BPYGlUISn04GHo8yHSxiLAkaAMnvWPgBe6W&#10;1nXCBTh4EMJ5AEz5m2VC6+wsHjccCp0+dQpGAyg30zXFvfawx/3Nt9/81W9+Lby39dm7P7RKJVRx&#10;J/w+cLnlR08PdoPbVDEzGdaadnXkikD8sEt6C1o90tmlKXTxYbcvLMwSEsViSXrgoJJStKbzjKhk&#10;QP2ocZBqzKGXSZ0ep0KrhPir0MrpjK3T2l3KwSZFZpN+IxQNyB4Y7cO5w8qjfzM8xJDGXjya5zGB&#10;uFP3pFQBaISH29tPYLLxWLgTQW6OjEKYd8D51Ueiwlyb40t+kmA6IKnukFFxyhijbNQJItE0g5SL&#10;bZIVmsOwL3gswgYMLNMZkMdGtp3OfaFnQyUHp6fRhXZMMxQORnUpBE1TtU4FzxQuESUbocNJkEml&#10;xiy3WtWIVpM2YPpoaMUVoSBKoIZTNKLkI6P9SOn3uh/c38kkwWAk6C/QpTzst5MmBbyWw1BB+CUW&#10;rSBkCsdaLoZcB8iao8JU77mcqA7i51S0Z8VS6Vy5aHZoU4VUV9IiH0pmM7QAH0ZocU6hokpPlUAA&#10;l6tGvOBvHheDd3RoVgraHIJKlTCYe//Bw/tMKV7dWduPhur9psakNYKWMF5obFw69goPEbD6kLQO&#10;9c6DEK3+yosXzkMPEwYx4VVlYqQv4PmR//b6gsICj4kRJ4DXU1NOm1Vmt5rwKxRIyoXO3BwjwCD4&#10;QvesAN8xNRnNCYtNvbmVYnIjPlxnhF8uQogBVjsMcwE8zVWUasmJE3gXkzAWsEnfK9gydVn6vMiH&#10;SrBT8qXqYLCp99zZ17y+sdn5Ywq10u/z/OiDd9588/X3fvC9SDx889bVaDr5n/0n/9udXfoldn/1&#10;F37+zTffvPLZVSAdNvHy8nP0RmkoTWVSf+9vf3fI7/njP/2jUDjEfqHKOlApF6bDmAx64EShK1To&#10;Fe7Td90T1QFep2Z96PSjZgf2xYnCQhCGsEHZ7pSyYHwFdyOUfAhn0djOpMsgY/gU/BBgFwkfkj+5&#10;fBl6HMMAJ8Ym5+YWNtZX6KFBQQMUmNQQpQN6qoBNVtbjSChRuAaPgSpD6XgkML60tPjlL7+Ry6dK&#10;FTp7cEik5znQS6tVeXLp2Miwtyui7NpEOoyYoFziqMgQRcC9MSaGnjPapzENwNIMUBG8FLT1Wotp&#10;I72uGDIPdGrqOvTaUtNCEMznFXi3zMT88htfxfF+euWTrc31arX89NnTU6eOMe+O/UANAP3sBgFR&#10;tfKVN7/kdTPaVed24IlVOq0FH8PQP7vNZdDTmCljKkSdJ9phB2nBTf3ekcsXX7GY0e1WQqSAhIK9&#10;pvcAdys8coFYTK8c2LHQ2acmfhsMySYjEmD0gb61MKoUgOEFIgdRCAcqMAKOlBheuKXBV75Ihv6K&#10;XNFPuZ8jXZ+BZQJe4ap4svUOQAfgfpVC/a2bN9/74H16a8DZSDswbGDIVPXxQKQdhKtcMgEYtAU+&#10;wM2YUYQawvlz55B6woOEQuG7d+7CRWQMeTAYJHUmD2ZR2TMM3WQ4kNMBU1r4gF2CQ+KpCvM9qDIP&#10;tBLgFA880WB+nqA9KcWS0o5KwkH6gLcDFRigncKjIn3mXEBkgEFHCZVX07WKE0PLhxQHMw1AR4GQ&#10;d8H3AC2Szvr9CDYK3hSgn9NEjHLuzBk45X/we79/+8bNhdk5P0M2eZnLPTMBYdsh67aXH967c+WT&#10;6P7u/Miwod+jpn3rymerj9dITyZG/IhxcCYDfi8XBIBBHjw1Na7Wq9T0dOuU61tbC8dm8HaEgLzv&#10;YIaq0IjrdjrxjcjhMMmUqZt1pHAQIHBYunSyyHsGux7UGTzCaNZW0KNmQmcXFXOhBkNXO7uKH4xF&#10;KwwBgFpGh41FzyxmYV+y7dl0LNPhYQ6GAgMti4W226kdRBwIAtGzz6wA1HSElhlSE7YoGB22AsAT&#10;3jElTVhviBij80tPErUoAnpANtBy1J95axwhD558CFo+HYc0RWTS8Fe7DIVmXQxGOBPyTK6GVlmW&#10;+Slt5hsI8xH1zBnodonTMllh1BD1piN1H5wTsBskMh5dPJ7f3Ai3WyJqL48fxpmxqdNKoK2S2KHB&#10;nU4hPgAPUCP0TlRaKiq0CjlZmqAKKky9IzluIXty6uwcuLvBqu+IOily9HZTxUhqtewQIU2jagme&#10;8MRYJpHrtUVCMzvlow5L0GkzfY5xSRD2sC3MZRX3DhiRu7XJth+ectj9eu+offH8SZSSi11xKFWS&#10;fvnvzDucllt3HsOWmZsdQ8bq8DBx/94yq3Lh/Glqdz1Rm3EX0QiN1s3ACG1JsPoKyagw6YynMBSw&#10;Us56+CgB0wOdhbExk8GKpHk9kagguCDEDt3+2KiVhmLYkDa7DvcP/yROx0utg2AGIIbfr6N0lkjl&#10;BGWLTvtH7+8N+UzU+aF8jI7aaFOdnPQxHiAW46mpXn/1a3K5/t6DR+1+E031K1c/ff31lz+9c6tZ&#10;yIiy+b/3n/19fOf1mzf+h//u//r+hx9AKyAuQ9r9t3/nd0B1mNeCAuPm7k69WvzNf/7PMBeEM+iv&#10;CLGnoGQtwqHTXgDgLMjq5FttSRfOKAtvNCsYFgGXZi+IXkBmZMQzOzNOEZ5s4PTJhY2NPebeTY6O&#10;/skfPxwJIPfLwGZhT6BwyoR5WsstJgP9btAuD8NCZxLyJ8ePH8cL7u5ECkX0Cp2+gDeZjmErIBpl&#10;Mkm4/xazMCiIhaBYAtcTcOPrP/9zz54/isZDEFNQ/ENmIp2tB/wG7gLVesIIZheNjgyDv9Dptr+W&#10;oTmbuj8N80zlOjhIc8zIM4R+o07fYjJhv0lS0RilokOtmTQISjudrZwBQjYgo1/45tcf3l+DfwV1&#10;ENmkTz+7gRTT6uraZ1fvUHaiJ4MlAxiZmBiGwY/GK7KPeq3N4xqGLEsH3NLiCZ93mPUiu1pd2bZZ&#10;PaKecnLyGE15+Gb6fB02N+ORCUzBx6H/CbN1BnVw6lIkE0K/geBIBIbLYO6BIBkyGPb4hRTqESGA&#10;2EgYlCnoErIvBVH6F97hiDLwebv3T7Ma/tJI3JFi1udu7fOakMBKGMxPPhJ/AKbvZYp5uCmU35KZ&#10;NDS59z94HyoBK84+Q2aUS4UujAcAX7Iza8zrgXU9OPZCxgsJDfnRN9740tDQMF0HjBhHQ+HTTz59&#10;9PAhLT505PDAjhTPYMQJ3b/MZPAH4GMzyYcNTwZJyij4p4H7EZyQoGoquCMsNX4ICJorh4rARD5+&#10;CxVtqggQyrl6AUEaPCryXLIxyG5cFdwH3BmjDuHG0LQknBOxGC0ijir5F5/jqMDxaHKAuA9DgZLU&#10;7/zO71z59AoSAv/8//vPNjbWv/H2V9/68pcZ4z02NFTJFz569713/vRPavns1Q/fH3HYh93Oe1ev&#10;vHryJPxaKQpxhXy/TfXUCY+D6Se0VTgRlrBasEvcQaPTKCEwl0mdOLXA9uMBCtObVCrenWKAS6gM&#10;WFkM7E+FIWnFBqHL2XMnbU7bYTLSk/fkWgkyL1B/wKPgHDN9DfvI5iNY1Os0rTrYIUzmdjbT5DHw&#10;u7LExOXG/MIY1A+kS/kiUx85etTZmWmJ2zgS3UHGLHiQ1hoUsLEo5MAIAWkn3SGLQpKYnMZt0/s9&#10;NrAiaEQYYjolYGML7UpiEDzYhl0ye+oUmESvy1Qu1LD29E447QaBOCfMUpeA3XEyoBQB3dJ+TlrL&#10;AFaoFkgn8AS8br3ZxLjqPrxzJjJzWAQkXRjfixZXIXJY2NpMRAVhr3a/1Udn1GSU22y01lQ5bkzl&#10;JQYt5ml9EmJx3QB4YHwd7bTQOVVaeQ2BCHG7WK1HkjlsJeBpgRJGsWp16CdnvWRL7Vo7Hkl7HD5R&#10;V5phEk4FWg0T/Gg4UukMprGJyem5GUhc5QqVBHBdxpFYXcP6+VNjFr+to1b+1h+/f+v5zmYwIf37&#10;//1bTIyHW0xJ6fnyFqcZkbRny5F0JkfkSw/cxITf6zWikhU8LCM+VCq27BYT89LzeQrdWXrCUEOg&#10;HZc5iSQ6ZoBIHQ3/ehhlZGig0Gx4YnNKf4CqnCLmcxCq4IEZxQHxg+HT8L4E/oJSPhRwB4bcyVgi&#10;S8WKLrNae+6YzeezMPkU9BOhz7OnL+i1TrXGrDcavUMeZn/dfXDv1KkTEM8ePX8qtulX1tfY+n/r&#10;u7/2o3d+hK/b3WNSW+jxk6fE2LCfk6kEc3FWt7f3D4JDHlTNxbwGo4DQjWDwxILqCYcfRw7VHkcr&#10;aokUeglvTQcSsqRDAWYXmTm98G5pBsL07+/RhYPCTeowlKQMu7O1TasrnGZa6YTUu9EaHnLQWoSM&#10;Kh3AuBZRl2EcbQFqksn3g5tmHLSot70ZXzw2h6zq8+V13IHNbk6hJVSqM54D80EpFbLYt7/9HaPJ&#10;+D//k//ZZNaQcQq5gkyezZR5pPQrqLXIqIsOAVWRKRrzz81OhRPBar0H02ZteTeayPdy3RZdBRrk&#10;FEEthGETYG5kdaSCqEwCa/C+mBRBsapYFaRXNYrgXvDBvdUH959C3XM7zei1Il/LSwBdSVrAzfEB&#10;9C6EwpG7d54KVAKrc2J0weXyT41OWs02rYwmAwWMYaVSC0gDcsvoAJ8XZzkJPYRwFZtIgyfSwAS8&#10;5EC4IsGKf57HDHR9Bo5k0Dp05H8+58W9kFB8MbwIUoCoz/lOZzMD0V9BsfrH9aHBqJQXOt7/vh5o&#10;oNHworD0wv0M/jP46wtEToDjJJRPBJtcqCBIkYQaWKLCSfVPInr33fcIieCCUpgReNjtFtkP1Dic&#10;Ak7k9ddeo7aPGBldO0BqOBISoGPHjsFT2NjYevjgIXPtyKXoMUKOQbAvgw/wHxjUcOHA3xxo05ot&#10;ZEXC4DzMJRL/aJCQSApDxnkTwRcNhpILHy/0wPDfg4+5uVkEs0nCoATBtueVZCHCrQm9aGhRwq2i&#10;vITGY56xDhSEiF0AYnBFuF6yImJdJr0OhANUmNcc7iidZsoDlL/nz5ZHAPS0uovnL/z9v/t3Z6an&#10;8tn06vKz/+f/8P9g1lYsfFjKZ9/60ivEs0N2u9ti3l5eQR+iks7OjY2/+fIlqqsE5cOjfuZNEIpw&#10;72w2wn/ibMa1kd/YXFatQY1r5ywcxSfcHSDk/m5oe2NPqH/SYd7t1aqNyalxgK9wLFJslOLZnCvA&#10;8DFBZgxEYTD2U4CCKYAO1GWpUjeRtMfNYJEE9GLcn0sDXimHRn1sQjw8QA1z1Ixm2LZtgFcI0Hgj&#10;ngY7LleswXtHMs7pNAC4kegIGmB6LWcKnQb8EI6BUEmHnqiGAYmUddW8NU+PgJu+Ro2GkrmcDA7D&#10;yCA70DxufHSE2X86DBE9OgDSoBqojxFTMNAH/6fVyATFIIGiLURpCBQA7gkD6FCLaCJsqtjbFRSl&#10;gWdgnyNLk40TO7eVYj2TILRailtSo1nF3TGh5fSpeY/LCmyeySKoT6cNACyQmiSdaxitqmypFY6W&#10;GHTUQgAeFq5GCfsO7jjhu8VmLmarhTT1fFEp30QVQa409cQas8M3u3h85tjS+NSMhoI/vTXMfMql&#10;otFQpYLSmz4wbXaMGHsaybOdYKRQDueFhg5pxZwimoZOtrMT3NuLs365XJni/2AmjgT2Nkk34DWc&#10;ip2dMtU+pUzRaYmVMiYTI0bEBQv9wLwYHJ/WMs6FUi0CskOF3G51MBqdLrDhIV8+VyLAweWg9Cd4&#10;zjIi6iISL56j0ahhOAVZ4fkLx0GuYQn/7u/ecrj0Enk3m69Oz4wKddNWf3MtvbRw4ey5C4jWJnOx&#10;trgYjuzuBTeHhl0MdFheW67Ek26v+7/6z//hx598zL5Z2dgYDviJH3lkp0+chi+EnAGd6lq6aNv4&#10;A8hXolQ2DxGATWM3W7AedPypFCqqnb/x7W+fOnPy0c3HKjNUOwHWAIsIBqNUhAepFT1GWbpZseMw&#10;DVDK0qrUsWiC3liTMKBZgXwcpwY0jNKXy2nb3Q0RsFiMDuZ586ZuN9058GHiauaGC3CO6Mb19UcP&#10;Ni5dOssk4N29MNM3CkXS2gaNAhSQSG+JNx8/efT99z79ypsXfV7HIGht0uD96qsnaUXa3UmhbMQI&#10;SJC6Sr1ULFQuXrw0OjZEi2KiUOhRtWu1kYxi5grHDziRwwOCNzYyBN5MQIQepVChAC9ToJXQgiFC&#10;kTwaSZ0/+fK3vvXNv/Hdb8HaQIsOhZip6QDvPjEWgIWxtDiLAiz8HGCBbJo2g+rQkJ/qnUgq9J2g&#10;IE9l26hHJBOXj2+A0D+lVuvps6Urc3xsjIUmISMUEOCXVnuQ+zDnlG5zwQ0JIlk0CA5i/yOXM5gQ&#10;AcuIaB4sA4KY0FIEFM8bE7YP5i0UQJOwnnQykQ4ISsPCrJQj//NCw/snndGPs5vPv3o0l+8n/7z4&#10;lyBTIqg4steBUcjjsfvg9G2aH0gkxGLwCgZEZ0vM16rjfmhVzRbym9tb165fh0pKOw7uESSTVQOO&#10;R0sD2O3U6TPUL0nF1zc2Hj56BBERPF3Yq+32k8dPr1+/QUNoKHx4lHzgVQR0Fa+uM9idLujItPJA&#10;GWDMNqEc5kQFF5PqMgkX9WsKv1g4Qa5vMExC4AcJs5v5MyAmUJqmR7UNBw8nH41GYW+DQQmmQkt9&#10;EQMuwHSQwgnLyNhIqKjhsVicASA7QUyICKuFriAhV5Mjj5EA8iN6oQAYRf/uIMQw71/9xV9445WX&#10;MPGNaml7Y/WPfv9frzy676GV5zB8eoopzVZROYPQemRro1EqJA7DOpXy1PHjr3/5taVTx4fGR4KR&#10;EPA7XDVEkPHoXG0DKcN2k5tQyMS8mJafbDRVz9WkbQi/0n69n40XXBYHwwIH9TkJnlIYLOmysLZg&#10;A9lSTmfFPuqoFaUyOU4K68kJZV1IepixyaOho4BHBgRAbgTMDrMZ5zw54afvEDYEZ5BqArgRDCyL&#10;SZ2OVwhRm+A6Knk8WhmwTISR0yhbW006zKobfpVK2W60bQYd0182NyJknGazPpGiCx3xbxWQIADd&#10;QB9SUJkjvOM+gaC4EroVBxkqay7I43IoUF6nlMvgzXi8LADUiv7wsJmEgQcCrE0CQNpEeztuiVMM&#10;LpdKMvq1Q+zBwELMLONyysWmxQhTsVxI1wI+5DrFqHqDNI6O+geKtcghSrLo0EATl0JtF+ZiQw9R&#10;qOl+6+OxUC8DychkyNqFoKvd6xqNCvRIoblQSjDotOxJQneXe8jtG/YPT7m8I9TWmE7LeRFmV1Pc&#10;kYLZbqfThwinafQSs1ct0klWDoJa5yR1rkebobZIIT399ekHD9fyjLHJFAaqjeJ/9F/8p3RLrm9G&#10;XA7DfjBOCIyzhYisV6ONVjNoYSU0Hz8+QNzF5UCMDq0Iw8ZGFBKo1c7mxAR0pyaG4Zn0e2S1jC0Q&#10;1gn2mkKhQlR0dX2P1LVS7kBVBCDC4MAaJAlg9CFWnqHxUNJv3VxBd51OR4FcP9Do1agMrSqq8mmr&#10;w4hnlip7icxeOBK8+eDOy5fPJhKHKA81RJJvfvUtUA76z0FCYokEjUIBtJ2HRs+fu0Q5hDT/ydOn&#10;LBukBI4kpwxDUhAE7pTcFFxAzsPy2qbXCdFucnllpSYS5phpNXpSE2JBNjcNCvQEHISSbE1Gx7Nx&#10;2A0PHu5hISHcgVOvr+wfHhZRKhK6pg3kLijAy2emx9fWgtMTs8FQhP3HtRHvI8Kn0EhJ4c+cOsne&#10;P9grG4zKE6fmoaICeJ45PbezHzebqR7JI4i5ZpJA27hnYAp4zHv7IUIEsxml4WwomJdLBR3fZBoZ&#10;iipdBSeXFr773b9FcSKVJVmma7tp8xgp0jJNg+hB0FcGcSvXrIwAVqhWN4JbmzEGqUDFpmHZaTeR&#10;B3NfXnpNXWM05vf61XgyuHRi6unzdWDDqalJHAnhNiMJIoeHBNcUCS5dugyVCItdbzA8t3D/wQPe&#10;F4gylc7A5sIbJZMZDCkiC0ynFsjBKsCByrOnz2KRKOtFRQGMiGiceDRbLESiEXYM9pOQHrsizFZA&#10;FYsBf90Wwb5aqpJJ5FB30HgmZo8kowOVNkEmlYQDzOHBg3tTkxMIEGBGOQMDPfqj+V0/5Wd+1hV9&#10;oVP3uWca8CCEVI23Fuy4RCB9CDrGEinrR0s69XfGKu8eHuCEUMmWqZWJTPrO/fsffvzxn37/e8GD&#10;AwI40DGwfrjafIISwYUL55nVzY5cX9+4eePGO+++y9jffZTYY7Hdvf2tre3l5VXcA6wF4GkovWwz&#10;RCVgI/gZ+zMyaqDDy4q0oBECN0QE6B58i+wSLyVM1htwEo5mfwmeZzDNaBDr0LsizDhg4wkcBKGJ&#10;FTKYBsCAXUoqhpXEFuKN8NkQlKid0r1EzYnmLYJ6EgZhMjqwRKeNoC2CF2RmgloGrAeZjKbrGkWd&#10;dgsYbXF+7s3XXmWS0Pbq8ysfvXews3n1kw+W5ibblRLNCqdnp/PBPVW7VkuGI5vPdXRz8lM28+Xz&#10;5775818/ce6M2WVTaBSgZ2sbaxSMZVhjQQFWyHPpEOICOE2E4q1qvUPbXEesEjElRaqRaWwmG22W&#10;bpuLwXwGE0UyEaoQ8KRQsMInMZlOpVO89fXXlHr5841dl4cZbOiTIUGJIHofzhsHn+eF985lKvAF&#10;fG6L22XBDxl0asq31F8RzTRbjPhg6vMESQ6rLhUrk8gXc23kiigagaShaU1+Qq+e1aDsNXsWCoH1&#10;djJWZKYdsQBug2ONjAKTzFC4ou0J6OVolaB303sujAyXIFWnpphKo3qv0zcZyXXlB2G4x1SqUPzq&#10;J1IVmLYs1sgoh1QUDlfsNk0ywabverwGBugMAGJhnBVIeyKOnDGCKQ2hYi1hnDyAbb9abJZzbYdF&#10;gy2AeISZRDDs/LlTz5bXNToFkQ91LKoqEFzQ7Ub2WG+Sw3LPFUCOOlQFU8kyLSVYJJQpEWCFvA6/&#10;Tq8VenXIvEGarVavSEZXLzP0GMwolKcHG4djxDyh6u7uSqtFzBhXG8SldileLKjttp1o98Prz5Pl&#10;ak+slo5fHAPrLpbRfelh1i9fOkfRcn1jy++14rRxrXD2d3ZjMFIuXzwzHPBi9ag60L+LZMBLl849&#10;fLQCw213v+j3GIVRHEhHQ6rh6efrN29ucRSQcYU5lkzkqHx88NH63m71K186DlY7NTlMByubbH0T&#10;aEWEOgV+CC3OcCjeqPbQAWoI7H0mhDZpGw54/ffvbZ09c7ZcSwfD++C8DpdtZHT0/sOHBIfPni2D&#10;bJgNCLLtw+GmUw+NHGHUlZQZHlRpsMa9YBB3xVjUFKkPy492E5bRbLCg1U1ixLMm4/nyl95EDRqi&#10;61tvvUXjHoO3s+kcctHAxEaj7mtffQ3JALShXn7p5OZmCHF+XA128sLZecwd/f/QmmGsTE+7UDwk&#10;sgA1Zoa82+lSyNWABqurW4T03Cn7W+gAoCuKQmWRDUSS1qOdeS8Y397dpA/cYjFBagI7Jj2BUoEt&#10;YuAYc8/YU2trm9FIglySt8tmKYc3XnrlBHMkCeGQpUBxFa7WyvLu97//vUfLqwfRCMoe2HHU7Nnu&#10;RHCYthwiJAXaLVCA5SsatGModqJqgZcFnQD6hOQLS55Rs5vbq7fvPmCKSiwehs/19Z971e1xwVBg&#10;9ff3gkA6Gxs7MG1iUcxTSa8zkU0CkgilCCScoWfmcHn1tfX1TCYLq5usWq83njxxCpZ6OHRAFwi4&#10;EVDV2OgolTD8K+5NgL0HJRNQCIJx8Emwr8E0CEhcPSL8VCHz4dWPsxVmyIZu373t9kPXclttFsg5&#10;LDcPKhQ+EOY91muIPEABfyELJEQ7PyvK8LOu6Kcd1eBNj2o/g+qTwMMWqkGcLDZkCXXjXpuhTPVW&#10;g4HpaOM8RBDhU0FdB3ohBBIIaWQVJClE9NwaidGbb36ZqCiZSNy8fuP73//Bo0ePGNlADgT6T84h&#10;DGxlGhshEkwEoVgmgfFG7cdFIQhFBC+jINEUluOEQPP4hKcjdKfKVQi2CADmYEaM4IQE5cmBLz3C&#10;OoX5ZaRwwsQ2ll6glkqodetHR0eZjILfxidhpwa0OfBbMio+7+Yh2FQqcBpJmIRBZgMJM2AGbFAi&#10;HuPgMy8UPRncj81iRDPT73aODQeY4ba7sf7hD7/H2Met50/Matnbb7xazqZeOX+6Wcy1itlaOl5K&#10;RAnItXKJ3+uapRd6dOjC6dOjw0N2t0NEZaleFbUYIymK7O8xDwcrP4gEBDgRjA7HDNOJ/3JHIGgD&#10;8iGTJ3W8gudGqMFXwG9ohBI6W4VZaH2Hy2p3mauNCvqUYmUPjI7GTMRNhGQbWqNA0xBmCwEgCdPZ&#10;JWKnwwQmRFQTi2SdVoPP4xTm2DaagBw8BCELVMH6YHhoS5BSHxQHOcjMbgbd5CRywXazqt/pk5Y6&#10;LKYenbCwAwIukhWSWDIbBmOS2hutut09LrJnZw5FjYFV2HxG5AhMek6loNwj6DhQOhJIRo1GlyIQ&#10;ogEU3akNs8KEwngDaD6H4ZJKKVBlvD7E1IUyKRE/2SPGjTFppAT0JyEgYDQgxyWM+XZ7NEV+Q7fP&#10;6AeETen+o3y7ux0n70JEFK7Hzk4Evjg52ZECDl2hA/Ee+j7hAfYiYaxGH4lBarJb21k1lAhakejQ&#10;EoaWdAAAMfhIqDDSSE6FBqXLo9hvcIZ6vQb881QmxJi2QjlNUqhlkPT6gcZs//6PHu6HChK5WtTT&#10;SDfTUY/fhN4RFlm4pW53c2sXafoHD1fPnzlBuofE4plTcwsL06B0XNnxxRNwwGiPx0pSssavUo2n&#10;3GeC5A4nAV1rDUMDc9wADwUgkotBES4Wo6+F2obo9MkAhUFsLJsrk2GALv10TWoewhA9YZ4QrWSS&#10;Zk1MRzdHDHMOtEoQTYn76fMglM3v/MbXJqaHUtkknRPRaOzja7fA1pDcvH37HjgFu5U2OkxeLJYY&#10;Gx3eOwjiV1556TVhvLLBwgDMC2cub28dTAxP5zMMfi8x0+43vvNd4jPmeaOpNTM98/Tpc1aFrGhp&#10;aWltbZWMtJwpSZXqZI5RqjHcJyjzwX6CQB4ex/p6DHFX9CuHAx6KnMCyTPuYnBqGgF6r5X0eM6dN&#10;o9bPzRy7d/cx0xaIU/FPb7xxodWuo+KlhCMmE5O3QIiYX5is1pkB0QHJJ6U4sqGcf4Hmnq4DYlkt&#10;Jlw1ZfqjyWmcBSRD0QJZmJ+g2sURpVUB02AzMxrDiNMS2peIdjUqAoUiMs/C8D3EgJEIZOMD00lY&#10;KrSIZCLJ+Ohwj6ilUZme8lpsWoY+6/Skbl2Bh1IZ6BlK5DOT0wcDfNJmtVJIgJKLVk0ikWFojjAU&#10;6jBF+kcxDxiDKelgRATsOCOkjqGws02I6O/fe5SMCc1egHKUHNiniPKB9aPXQMXiCCXg1gR1AKmE&#10;dkg2AKV3WGBdbBEzyzFSMkUsGyeuQZAJk0srJUJMNocNFWp0bh48vLcX3MVlqDSKcjk/PjFK+Ykr&#10;ORph9xOuaOBzXszWO6pI/fjjSBmB6i2EQkEORJjngDS+GAyXXBVBgWQ60xH1pGoFtYDtve3rt26+&#10;+8H7t+7e2dndZSAQyQeyuUdEPoEJQ4UZWLNQRE+S6CO4d3Dn7r1nz56TXgvpzqBTh07VxcUlCGwC&#10;61qBKGJbb4RE4KLdB0iZKg6+n61CauL1+KkDDURIX9AQ8M34GeGPAF4OZsMIJbXBh1AkE74qqPET&#10;TorRMxCq2cBwqJ2ydkBw6GrjXjD0/CAmjbQKX4UdIrNE4g8fDxpBKsC9cH5NJhokJbvbm5xSGeIj&#10;Nuvk6PDYkB+JtFQ8+qPv/+nhQRB0OrS39e23v6wVtaeGGcqo3Vp53CpnQxsrjDug8DHusk8OedxW&#10;o9NqxprjxibGholchSbgJnAT41Jbog4TcfbKhRw5kMAp5wCWS8RwBC4D0R08KRCgMBdHmHsLfkQH&#10;DDuMgspgggml1naHIK9Psyqp485+sNFtLZ6ayVMnEbeQVwBlsdoAhxncIOeB4IFovRdkRutN2Fj0&#10;3QN5MWV1Z4dZaAgxGyKhhMVETqEo0wqOLJlarlMrSvkaJ9Hj0g8Sb559v9Vok6Pw40B8aNKPBNwY&#10;Q3JM0AViKhaENz08TOWLAqMskUTEi1bfFvRJKAyUdrA56STTxVrkVQQUgwgeSUmh+4UdCXjIawDH&#10;fD7gG9VBKEuqhNYDfxPTg+ojGkUaJLCuYDQIlHSB7wNyDmMC94AtGRtnRKYc4l8p1+ZEAUJCUlAr&#10;yAT6y6toqgWJL+kfoIiLnBz0ZqbEGk2CbjWt9HyZ5AL/hF+kNx9qNEUyQh5UgtrNDgPSEFcN+FFB&#10;Ay3kWShRWEa5jn7TZrtGlt4To1JXl8qbPXGlL6kK0z17NTr5o+kCOvNPl2P5ShdqgAB7f/XvvpIr&#10;pkZGHckUPaqNa7c2Xn/l3OMnK7w39LPJyQlgd1Y6nkhBZBH623vIQTEQXBid8s77TxTSLjka0+6J&#10;L4iRYcHl8kQuiNd1qSHRMknuSbRy5vQJakXA2q+8dhr1J8TuVlf3NjaydEoDQ2EM4O9zhgV2qEYP&#10;E49jT+8O9cBas43iQygU63bljAlPZPd8Q/Ynz57dvEXcv04w8MZrr3/w4SfET7fvP/qbv/ZtmAp3&#10;7z9CIQ1Ea2Fu8tWXX1laOPHgwbPhwPjk2BzmjrLKK5ffuHHjPl2o6BQwRgU1IHhIqBQQawmqemNj&#10;9H+QcrE8EDpKyTx4cytbEinFwCGQFzJJzkYPLUK0eU6eGJqcHCoVijeuL1OxPnkCFawsCS/cf3p7&#10;I4dJn8f/wXuf8aZYW7fbwtk+cWJ2L7jPiHDEhKZnRlLpLB0Gl186V62XnzxLejw62qNZCIwk6gZE&#10;x7S3CxwhiisNGG5MZhXCQEhSQL1cD+vCSBpaxPH68CroRyabKJF888OskkREgVGQ9RczJ7dCcsEe&#10;heBXq/aQqZSI2olYUaOUICTodaHuU6aRll6Rf/yP/+Hbb78SDsZbzdrGVr7XBY9lwGZs8dg4Dg0S&#10;P0KcKyvrnOfDw+RwYFSvtSweO/3ma28/fvoMUA5Lx8RYADZYbyA/J0+dfvL42d7OgdXqAMpDx+Hc&#10;+bN0ZQnyEJFDHjstMOj6gBcxPxRzOjo26vJ6rE4EFuXwaLEd2Npmv4Okv8lqpoqwu79LAzKTd6gS&#10;Uc/4oz/6A8SikP946+0vH1ucX155BnwxvzATDodYYhgr3LUQ6bxIFjjbRxnQoNXqp10R/yRUxg/R&#10;tQ+wgQUp1KuJTCocix7GIjxup88bPAy989H7//xf/csfvv8uwxEGNSSBdkgOB1GA4LZWqcL1ABki&#10;UGNM6sWLF08sLbF8iBEQB8AQAQyam507debMwuIiUjQ4JHAkSHTcC3RNzgNfATHiYl5+6WXCI0wt&#10;wp+ER/QHIbAEcMNvOALiBs1LArVjMJ9MuDUhjh24Fgq3gjSDTI6XF1qjmy3yK7/PD80aLj7gG66O&#10;dGgw2kwYrYm1o39DGHF0GCYPYr54ACaryYh6dDqV2dpY/1e//VtPHj+CgJBJxrsU5sul2zc++71/&#10;/a8unjmlVco1SsXSsTnmO4yatE9uXY0fbC8/ukut4fjsxMLESMBmGgaMU0iVDKbLpQ1aNWePrIjV&#10;JMqGjU99EAPZrpYEeC28T7mAeqqQ0g2KXLgERFLwxzwT/BPpERgmOBvuE/fMADMIFAKVWwkfR0VW&#10;RBvp/LFp4OtsIac1qmi5DiUiMbTu63UEDqiLQXQCrC6VKnSdY7PpXUWUQa8V+AgEcygg4wIRYhYk&#10;rk0GZHnJcJPxDECCGuGfFjF0Xa8VBEQPD8ukbbSjOuxaJJUpRgDHZZMVDV5T0EFChzSPk+P3k5dC&#10;8oKgg9aXxaqC8B1P1vA3LoeeUlM0UqmWOwIw0Oxo1bL/H0//HR3pmaV3ggACAYT33iAC3gOJzER6&#10;x2TSFU35rvYtqVuabu2qRyN31ujs7vwzZ2dX2iPTo9XIVKt9d7GaVUVPFpNkeoOE9z689z4QEcD+&#10;XnB2snjqJJNIICK+73vvvc99jBLqCehnZzsy22ikgH8Tyy04FsSs46ZKUA52CW6XEeiYCxwOFzAs&#10;jscrXEXOpR4wEoV0ezs7M+1ifiLCFOYK77SQJc2vw+VQui1mBCB8isReMkywXmzWj9fXQ6jh+PD3&#10;dlKYkRL+IlN2xuJlYqfomEkC5KWeJle2we6Do0tZcjmEOx2kV6oDR6hU0m3QW01Wx87hviAStmrh&#10;SFCh6s6X0olUIFckVRWJ6gk8tYmp3ny5lhJCmcb2Xop9XwMJ60lT0nPJlM4mMZgZHqZjsRLywd5o&#10;5sw0err3fvGZxWqCFLS0vqOH0CXrfvxk8ZdfPOdicHbDGSCJTaYUNrGJJJ7z+AYSWIdfMpwm0ZQx&#10;+gmIoFMigguPMeisbGwfSsnTqpfoJRgtsbOD4sxvkLlwFZ2MFmZjIom2rxZN5jQ6uQhxIzEND3mZ&#10;glTZS5cnG22F1e1lnUHndg7Gk0l/JAa3+DAY4dgAtopFY6trWz1W54R4gEu/8eu/Mjkx6TsIEc4W&#10;jSSXlzZ3dok97tvbOVTL1Tev3rSa7G+98fYb3/pWMBRhZOZY2Q8GWX0j1iW+DAzE6fRozJbdtdU2&#10;sfhpx8hkfGSY7/b1/efMjz/6/s1Wk4BhvswZDAXJnLVYFEPDvajY7A6D2+2g9ehsx3egzAAxc64f&#10;o9L9gyRfw5bM7TaC3vCMibwqcj1AmE4gzqYiUVTZTOKkPYnGmrmb36cyfAdaYyGTFmZNQMzVKvWF&#10;G5o7gwG0Wm0NDpp1+m6TtRuDUcoNtveIAREnoCRnhjDr0FaR7yTkySKIGvRDMHqhD+EJe5JMpMvC&#10;BJiIYCD6NrQawFys0jBMBN5lRWQxo8Rssecrl9DENIB32LTduHEda6V8tkQT1uMaQJvGmv3CxVmz&#10;xcw3lMvUP/yVX529eJEjgyLaPzB05cqN8fFxihCUduy/w5EQ/mkIJxUyZX9vP2MIeXAcx6dNv5Cv&#10;QqwFmuP2z0LSSafvfv019OiNrfVcIUvnjpM64zLwF+sPGuHhkQH6oWJRBDXFoyH6aa5go95GqoKg&#10;FQFHnCIGp1SG/x3D+t+q0/8+FvEfKN7VthafaYqtFdJcltqNI4VaiRr8+eLCj//0Tz/95acbu9vw&#10;dsiCAl6DKyAcBBpNGi76d14Pf4bL9YULF86fP0fkD0Vj55TC8MmnnwFXwt6kiL78yit4C6JGheSD&#10;8EuMLDw2wKfZvFhXI4xta8Mpjl9gR+yE2RWdlhjyxkSKASc0Tm4MbVSS04XW6TT0DSQn3iPksTLj&#10;DvCAAN9EDIQUjSqtFXowaB18yiJ25BRAOc3QpCUFG6uxR0K5zPxx4/p18Drmzq8wcrj/6I/+6N/j&#10;TgJ9lDUsS/jg4f69u1/o1MoL586Ui/nrVy5TnECF+P9EKFCP+gwKCQzVs5Njgz1OeceJmYlc0q6X&#10;d9sh4EramN/hIFjJN3VB8eeIoFVq5NMERjTbYXrWK7vbW7lsmknytLpguaKmpvJ0QhE61V00eFLY&#10;GqIcZ0TieDn9YMRqjJk4FovCdyVOE9Y65n7UIYvTkGSKacECr1tdBlzmaAgiIaJb2mgQ49EsVFWO&#10;bKEE6pTu70YZuuBYmU06yj2XVQRxSdppbXkeWbHBTRHe81IoV4LUZ7cpDSbgQtLcldVClTMilyq3&#10;c0jl2akLDlQ+W+Rl4WoM7wuzZgBe0o/kyu7TbaBwxYYLAJRH880DfapqwMNTxrkBfMIboRCj5VDI&#10;JXab2u5Q4c+iVguHYoHncbGEaoq2skn2HWJVmHs8RHxQXFWbHfPWQiJWBlhlY8RJPzXqhv8trISz&#10;WImbrt2YyhYw6QRUR/HaVi40iFzgqQmHWfqK85sQZQzlMMvFGwzEhRdDo8NqjdWUx4MRUZ3yw8Vw&#10;uXFFOGaQ4hbmI5TKlNA+SIOgLiAysVpNcqU0lQoLjmfnUVc3I6mCc0uuVrbJJNl6cceXElgQ+HR7&#10;Q6IcBUYkhLFnaLBfZP0SNlokSTDz/MUq6ykgeCBp7GZJdCXoiYkSyIuHHBwGcQmEThr2J/NhWlju&#10;m8uXz1D2wZFImsJftn5EN4rxTNv0GdAn3tixd8BCehsdvXAK8SUonbxnzsebNy7SgABT8szAdEQ2&#10;urGVGBrogwnP1o8ECrerZ/sQ9+KsTNk+c2ZWo7a+/trbdNNzz56zWcXfDROUTDhts9qmxyYnRidM&#10;Bpao59KJStCfpGePRZOhSPzOK99qHguTc/ji//0f/OHk6OSl2UtjgxOgc//63/2H2YtX93EFiWX7&#10;ekdXNn1HtY7XXv1OPF4wmvTPlhbooS6dm0YOy6+R4SGeCwKcmKipCnRkbN2nsXYYcdFz0aoDD9LJ&#10;gglSJ0AmDw6CoPS/8ivf+vLrR9kcQx5NcAlKaPW4AJ3oqEkQA6FkdJu5wUGn3c44ha1BIZ8GIgKo&#10;ZKRs8JRVSoTQyCDXnbQ3CCs7Bbux1WXj2qlSyCje3KC0isRWBvwQbRvcfamC4LoK4WVNNG40/Oi8&#10;mZD4caCa7cdHvS5TC8pcqtItaadM8uxwvt2+ef3pkxccTLw1sLg33riNuyD7G7EgV3SSgcvYoEf7&#10;p1bcv/+YDbafpXs0ks3GMX9H3sRcBWAYiQd47bUGnJyiw+lhpffOO9+B/cWSede/x9DJggdLZ2Ee&#10;w6en0fFQIsnT6hn0AGI4UFtw0SWSk1qz8id/+eO1zeUD32YmF95YX3A7HXR/Zyan+f+5p3PpZPr2&#10;S7c4FfiIcKreQjm8vMy8RYWA7Evkz9r6it1hVctxqWdABKw4tQMTElQxHYkMb5wNSZxmjj9u5cvF&#10;TLXkQwcI7MgD2dmeymfmV5Y++fyzjz//1BfwsVRXop8CsFIo4efgDFotFJOxOJZM7NhGR1BQjAHt&#10;AriBFfsODr/66stPP/t8fmEJPqGQE9UxlGybZHabnDpF/yT4j/KbRDoH1wh6AY8VtYGupG9weGxi&#10;Gksmwi2x8Oc5TmbJnCr29PeTk4HnLgY/4DBgEWL7zV/hBMLk5vRx44pDUwTu4zVAcMV722Iy0YKw&#10;SU1n0zQKcL5ph8UoJ5SMfAjiL3V2o9SDfVLQAQIpur/66tN33/3L5y8eTUyO5LOZG9evQUyoFHNS&#10;TNQbNYXkeHq4t7tVrWVi1WS4FDq0dXY4ZZ3TbseExzEzOmI3GsYHByaHh/vdbijJRtbcEgmqXmAI&#10;HKxyuRz5F91GA5HP3I5t4HChQwWFVadqFJhliK+E3yzn6tBxs4pA8gbUebo35cKeplaflh8WlqwJ&#10;6XQwBaYNQBrM/Q5RjfMnnoyxLsAU1WI3EJlDlQPFI0mIWFWKKKuMRvXIZSe4L+uwGyAAM7vs7YaZ&#10;q9AYnfpefmNkK0wEabVZfIL3AMfRsR0fHfd5sCHGfrylYDoxG7vbpXhzEyUHnTEJVUHeDUZnNurZ&#10;JerAxaRcq3YORhAR1HhGozaTKUA9LGSq8KMbZeAv6qgYgrM5VPxKQaSEOFgXocw8CF6viUuLVome&#10;LZMu0fkzOZEcAfIGYdPvx7cTtB/ERU2hoisFF2PfcWbGiyUYLS51n3OCJzuZIFi9w2TWUFPT+czQ&#10;qAXMyWghk1N0ihj5Dw33ydVdnOo0KAgQSS7nSYF3MHNmXKNSbIoQwgZFkZkcvh9Ri0IQIu+KRHNI&#10;FQndpmkmYqdQydROyjI1GD37BQhiXGpSudMK0sY78SuI1I7KrJOOu5sn8hOH18l8ivoWtWyuUJcM&#10;3iYct4nCKxyNlyAg7PtT2UI0liE+ZqDfDlzw1cNFqAdkKxDIQdBJJlf8+O5mrZbnXuH+p/S9fGuG&#10;bQcIOAq4TBoTEfXYSD8KHv7rwX5mYnyI7ehv/9av8yJgODMEMGiD8a6vhYhY/963b0OS5j1zkC8t&#10;bugMWlhApCLG40Vvj9fqUHISU1ti8QyBAzNT+F0ruANfvv2tpeXVn//ifcjiVGZcO6LxNAPc//gv&#10;/x8elwcaEtQbsiJJMd3c2HO5PQikZs5dWN/ee7G4ev7c7Pe/872pgSGSWjAJ5EVmsoV7j55qjObL&#10;12/dv3v/D//wn+EY/cHHd//gH/yjvr6hy1fOzb14UqnwepzQl3/zN34Naml/v4clwpPnu0oFsuqu&#10;5eVNViAQE1AZBoJhjN+Z7XBE1Wm1Pn8M/H1q2qs1Sn/7d76/sbUMJZpwICzBfu03X+HB2tr2sUiA&#10;QwhkQbdIiRoa8IA4V/ICOWEMgmcBvwBTBu4SWHZXr88w2JAmw13OAMQjefula9Aa+ClouZx2Myl2&#10;wtNeqaDbzJUbKN7Ghhw0SzSDNMD0vOwwS4USz5XZqD53Zhwdoe8wgIkt4DmDhd2Kb1UHEVPC8oCb&#10;TiqBzGqFTmXR47SNYhctFKDN9s6+zxfHuGju+TJ4YKGYyRfTFM67X9+D7I6FaaGc3vNtra1v9fYO&#10;W2zW937xi/PnZ/HIXVldhpohSCXYQCDlwA79SFic4bMXivuyRQJj8VI/pCCddLb+9M9//Ojp/Xwp&#10;8+jJl9OTw1cvX5h7Nue0Oa+cu0xB/erul7du3GAm6vN63U4XXmoAUDg87e7t0i6CUGIEwJECEkUA&#10;bneXQiRynwgrBBipTO5oY5GjQj9jL0sgvA9TplQSzy89kan1+sLy4mdffP7ez38OmsqcwgAEIoMk&#10;gp6rUQVzzxTQK3I4dsv6vPhHYKh9fXhgkDt5dXX1o48+fvToEVFymIQKoi7GPEdHcAGAW4HpJqam&#10;hkZHMwz/uTycbNqx0/AFMd/whxx+PNU9vf0Wm13IWJmQGJkxIisVE3gcdLT1eD20oyJFkHwyADie&#10;JjpCwGW8Po9E3BFODQxAHKRs9Z0OJwsh5husd5AKoZ/ljXC0Cdnk/6a3EtlrHL6sJHDe8jLe9rh1&#10;SplWifwZjLH8zltvJKIxRTdddiyKlKdakoIVFTPFVNS3vWpRyfosxgGracrTM2yzeI16l8XUrFWg&#10;ObrPna1H49xLHLLxUJDxgh/aJJ2zUEBEpe3vJSGOuZ4M+SPYStvr3KBdzcZnd++yX9No1cL7iARW&#10;3luzyXKI8mlmECZSk/IjpkNyTgVhklGSgQXYGQRPrJuPm3jte7wO5FAgS/0Dbmj+5CFTRoh9AXop&#10;5coOUgJ1unAgweDCYoGxniUr/wnHBLcTywoTriw8enySzI1irGHuamOd02Y2qbPJAgOUyaBKJ4ps&#10;/vvdtqNiQ92tLqSJ3ZIquxV4ObBYolROToyIqahQYF96avIiUsS8XhtRBvxXCMZVBhFVlxkemlZF&#10;CYQByw8cHnYKomCrRQkBskMPzXvt6TGDhfA5wBDPpkrZZJ1OiultbQND8TacnDC2pZzw+Lscavy/&#10;GdoGBq2gOBnsuhs4KctQ1My9SI6Pmx0ui6RLmO8FI3GTBfvsDqfbhldLCPrCUaG98yRTqBUrTQM2&#10;r9UjViQ9PdZIMMFGBhszbkzmP6NRSH2ZpcgqIgYwkayAB9I8cZoSYtSl6MhXCgQS5gsZ+m+/b39h&#10;cX5svFem6KBVLZZyC4ubcrU0Tf5rq5ItV85fuXjx2oXpc1NAcZJL3x848MWpclxvegGC+XiciG2F&#10;hZIvVnHUZkamP+fCU1R7nA5MpjOZpNtu4Ha5cOEcjzk3N+ORTouQSMeSgiOSzwVvX4b/od7xYCi9&#10;veuHRtXXNwBbgRAEbq5gAHcpKQ7Wmxv780vRnd3o9tYOtuckowQQkekM2/sx0UIZaVHa/QHYVohM&#10;M4RN3Lxx6bitEx4Gcb+c4OwYwsiUsuW2hniFA/2DS8srABrnz194sbDs7Ru4fuuGLxiAh8Q0/NEv&#10;v0xkc4zHym4Znfyo281oT9+DJSUr0WAktu/3f+uttz757DOYSyt37w6fgelHqps2lgx+9cVntDM0&#10;pqFw4Fuvv9rf70X3c3iw7XSaT/PR67t7IThTOr06HI4jGeSpw7qb1T2Pittt6h+yNTpSx+1lt8cw&#10;Ot6LTde1GxeXFrf/5E/vQUTGAw/Xaaj9uMreuXPRajFvbhxI2llstrDsonunscFqV6mRxFLFjW0f&#10;2OOF2RmXw8FiDOgcuhpVS2gqsW7TKXlHAHvs2BKZMkcYS8XwYU7DrlfaBSjPL1GQwDx5UPsdOp2a&#10;VCHaY50Wu52TfLZC/lijwTZVS+AsCjMwkrWNVTzCHz5+joQOljlSWrIBZ2cnM7kMqik6Vr71wEAP&#10;u25gt9GxgcWldTjB1Eu704JugwhdtuSsgqAFkqbDEBkIBb66f28Tmub2Nl7UTDNATaU6tbdusqiP&#10;WsW/+Os//ur+5wtLzzCELVUg2LQ57RZKjt1i39nck3cpaSPnn8/PTJ1hFLBSJJFSU2Qxy5KjqNNS&#10;WUmnQ2CL57TRYP7664eDw+NsFYC+RKPHuQKt4KTJkAQbOxgL56Fn0ANLsKSsb+/vv//xh8QDrSwu&#10;0b2TbKpHQyHcHNqRolRZ6YO+wzSRKUhWJaOOGaivt48zcWN9A2s5XBVYmOGkQL1HZgqEiJaYe8Bi&#10;sY6MjiFrRZVK7jCcbAxeDw4ObQ4HW6t8jlBUoeT9phTxj8vZA/YgLI4EFV2Y2mHoBIQq3OraSOS0&#10;KeHzCMKbkJ4IXBGMr15HA0dFp/YQ5svcwE+He41HA7glmwtMsilCpzlp0BkI2+SERXLeBfOIt+m2&#10;GRXS9kw0urGwMP/wIewL6MS4gZazuYOd/XkCZbHeSEQjvoNcKsZOrMdm7nM7pkaGBz0eq15ngeZF&#10;lUa0VKsKdQsLSUIOW81KPt8OfVypokyyxodwv72zPTI62ioW9+bnEwiq/KEXjx9VOJhbrbnFxWSG&#10;ZZiUW+VUEyWYFKe+fOLXae44uFCFJRzKxFNbcQWHuNDniu5WLE44haC2YpMPYAi0xhfQaDIm9vS4&#10;wQ8gWDGf5ZMF6PCdPFb4AltNdFTYvjHoUoFA/yDRCxrEqVUw6nebmXQ+eu4qWXk2C0AjLDWI9g0o&#10;evDQsELVKPiL4iHl9dEQCCxLsEuE4odJlNEN3gpCOzS5BrOG7c6pMkS8VGBRlk+UHH+QTPeTVO4I&#10;lTP6vHAkS5nhOcWKmk6XDCSQPcEx1qm8bnvQl8wk61Ci2KDnykdKfZfFpWG9AamB0Ye4nAuzLh5k&#10;XJaYkFIJTMSbYoXsMobDmd5eA54KdGAGkyqVw4GwIxKHV5Q121SePj1uEcWjCptloa+hM5G0Dw27&#10;8tnC6TpZjh85L1jk+0lhWtWZEaHlAF9YLIhwW8FQHidrEsfkGqpGmUsAXt0UrEeMlUU4F8d4Mh3j&#10;nj17fpgxTG9X56qVg2B6Y+cgnIj6IwHScCSSHh5J4cnKeSo8RU4JR1xCIj4DsSJaLTRtwXixz422&#10;0UsvzIcyPtwLmXjfF7ZajEgfn80tE91Nthuix2gkjvUS1INHTzbYXVvN9r29Q/rxnV0ffg1IEaEw&#10;npmazGeK+DdHw6lwKC1sF/Qyom7yhdJAv5sIEBxknZYeVr+tk3KfF7/RlEqpWd+M3bx2HlzwwaMX&#10;kIbdbs93v/ud+YWFw71gNyaaBs0rr9zR4MRld06emYln87NXr47PzByEQhDJtvd9oxPTRFXSOc6e&#10;O++wWlFRsR1GQsctTsjKpetX/+N/+zGAMCaqvSx5cHu32S1GE+75lXrG59t5sjBfLubEhF4pra2t&#10;0NvhoGy16MFAML1m1+X3l9kKOng+e3sY1JjfhTav2ezxGEUUXjnTIW0MDomsMvQ9Y+MDq6tb9++t&#10;Tk15GaoHBx1Igo7bjgaHrEYLmVfEQmNUlkeLg16VcRNuMDasnFE6wcnu3NsrJeORQrbEQUzDjk6t&#10;rw/D8qTHbcHv5OAgzj6GlR9HoXB3LR3Rx+EnatZrAeVNBrW044StM8zk41at/aRBxIPFSButpBUR&#10;yRQ2BQu/rZ3E6kqCYRe6bopQwlIRWgQgA1gInVE0RqwinH4VCiemGObg/f3gq69eiycJAxQacI/H&#10;xhMNGRXgulEnY6LCsAJZDncWduZ//hd/yUPLQQOr++U7t+0WU6u9Ggrv7h+sReP7n939hT+0qzMo&#10;oBRmc/G9gx0c2gjKQ2zRRA92ImE4o6exWexjY+OcUrDDhf6VOtPOEStVSJUOXAsN5s4OxE+mPi9U&#10;C+2nn92lLyE0AVin0XYMEBdLJ4C9ud1hY1MAYGMTqPPF11/tHeyDwQqvT+454SbQiRAYDgxKdKoC&#10;z2SPq4db6Py5cy4ILJkMZruEM3z51dcrqyu088LcmtUUL6izEzUrQw8cBMxBXnrppbfefAteHHsf&#10;d08v404wDHMwTpAcYxll6RsVbTZXEEKgjk47222jQbjFi3zJE+YqAAfI7vw3bggqECe1yWSyc6fa&#10;bBDtYHuLf7VamR4oQhBfifz1+w4QAFF/AQz4tCEkcy6AK1FTKRXcqwO9HicfLKSkYODrzz6IH+4t&#10;PHxYTaUvTU1vvpjr0Rvy4ejO+nqlyEqoQLfEvkfR2Y4bgs2gOTM2bNaqnKSfwFngBoPSSnk7Zm/f&#10;htKzmM+wiswkoCDsU5DwP+Um5NbY399BtW20GmvYXe7uYOcAllIvMXm0sz0BATCYjXx4kOWYh1j/&#10;8BveMkc5lYEDV8Bmx8flIppFiHztdAlgj+wWARlZBiI4JPvG43ZSEaFRcMOz/oFgVcNyWyajSACv&#10;DXp6pa12q9aoU6vLhfJpUBmewm2g05xgkGOJMRXWpPR+sIJVil6XnRSjeql6VKzXCvU2UIZyUyuX&#10;pcNlWUd3r6NH2iY3aM3EboHmMQGz74GwAIwBPZhOIh5Pnv6b1GjVgRug5yPKkhuK6kk9g8uSTIP0&#10;kZAkyLT8IgkCFQeqQVp5YD26E5tZVa/y2KqQWGRT+W/4NnRdLOClGKcB4eGu3WIvSBmmX6/dvj1M&#10;DDRoJe8QQkSGyItq9exMH7IxKgTu3dAFaBn5bAOhHHRTZMEqrcqK3Oq42gd+4VTqjd201xQFynIR&#10;15YGdpqiZDKLc5SxyuK2BNxl9hM6XEKJ2BwoOrEJ1xgIDWmmcwViMtRwG05TSYXcgKBqWftRW12m&#10;lODajKCMcEwWOJ0KKfnRIjAVvVMuLfnd/+sbBGfzyhJp0JKjjZ00OCU1CYUgHD4qHlUNGkjHSYOd&#10;CqtSskZo4ihFkFW2dn0cuzQRDEu7u0Hm0tO4WJ5cqg4bM8GuZomChIIuZGs3urCeaB2xey6+97N1&#10;7u5IKMf8PjE5yNmLjw4aF0YKHKcIYbv39QazOCMCyd+YNdmt9u29cCqBv84YsSscf2h4qed/8fMP&#10;EGR6ncAOMpPFCgMMZ4a/+OlP0fKNTkx+8sUXXz16BILa2z94YfYyJ9X/69/9+4szM5fOXxjuG+SS&#10;oJEXTVar+Q//yf/A4Y9a0weRtFyKhsNvvv46uPHy8gLciEdP7vn3dsABGTl73PYb169ubW05HJZ6&#10;vbywtM2jHo2yKpDgXQjbG243Rf3QFxV2X9KO11+/OD7VC0fR26dHIEX7D+HHabH/5G+/wDHGbNVw&#10;ziI/Zung8eo9HrADlU6vOTyIhEJk4jXVSjV7y2SqMjzUA/OGzRNcXlnXSSJWIdjp1s0LYxPDn3z2&#10;EEkEEUdg5VClLGZDMJQElyfR58CfYhjKJmp0fIyvGKRxTyN72tvL2K1yvj95Lt/kIZ09N4a8/1Rm&#10;Ibt6DTeFkZ0dfyTOOrDicJn5kOC8jo0R5pSjgtG40IUzhqLzfemlyzTDWNlSqLg3sENDnwgeBbkO&#10;AivNFB4TQHw6rWZoYODu3S//4//6XxgmsLfx+w7ffvtNtEq4sz5++iUKOE+vmbD4Tz57X66UEHzJ&#10;3iIUCTD44zB04dwlttQ3rt584423SM6ls4dvAg7Ilg7+FHiv2NZyhmH20NbBR0QPNOAc4HGhL9Lr&#10;TVa7i6eGvjuezRC5yy2oNejqzSOcoj767NOfvf/+yvoa8lU+ROHtBpEIlYZoSwuM3WyQZRKp1+M5&#10;f/bcxdkL/X39oC5M0iyBvrj7JfR0PodTXx/xC4idTo6BBqccApZw6MEsG3Yc9I1wKMxdCgEHWwTO&#10;OnyswQAQD1FFhNG1kIaQJCnGI34JKMrAocz7ESRthCHRZEKInE5OAAp4gvBuqFCQRdTH6dYH50BY&#10;8tFYMBSgaQc0JmZbuKWYTd0Emp3KO0DkYICBtQ4P9dvNpnqpsLW++smH73/y4S+oRpsLz29fOG9g&#10;H9hoTA0Ovnj4QNPW8fiLu9iSEm4PnUQJ6blbKqfat7WsOo3LYnSBGGB2BlxDJgJ4KpWS64AXCz0O&#10;p36pFAkFLs+eg40C+CXTaVZfzIGJeXt7Ouj6G0csFKTVI7aLEsFD6MBBSGMwcLJQWdEFcmeKz0Tc&#10;bOITERSGLqmgd1e5mUWUiRPlhEHMefzMU+gOeNbu6fUIeQ6bcyF2EeMmSnzoIWxQlHIlVg9NchrD&#10;Sa1cTYL61voeB5qKEUm4xrGxT6GOovRBCeb/tYAcgIEgp2yusApt7wRHqxOg3Tgh/G3A3eeyOBRS&#10;9UmDr9TTBsXow9olwusMAwqqIx8LrmARdqgtt9eGUQTDjd5EuAk8bA0tOJ0cgx+5eeyP0ePR/yWS&#10;WEgzZ2jImhFZdkZg0U6Epd4espslsPIYkrFhI5aMyojup03KucG+GC60UCEM9BscdpnZpEyn8zo9&#10;LhNd4UCG9QX3DK67wFdEnWGoitsnh7NwSS41S5Ujo0Xj82U1Bln5qJoplWLJMo7dULHwMSiXG5zb&#10;IR+NbwHCAqbV5EdoNMLjFTyTNwLzgn84GaIJEaOKvSxfwyEM+RSbXRQiGDHQYpHOpdCiEWTianAP&#10;VWpl3Fj0JnWXqltvUhHiRZLk2bPDEs9l7MLa0a6DW5locbpO8LJliYQnDpg1NYvlAdF+bNrhub/2&#10;0hUhSogkDDo1BnmkjwPURhM5HgjgqY2NgMNmcjvdAGW8f+6Ap8/XAKPAsniJRmPXQK+KDaEwE+k6&#10;AZAz6rtHUOoAApSrIKQAU/wOnivegqHtLLOnza4VDt4iQlFO/k2+yC69FQjG1rf2ILP91fsfsFL0&#10;OCzCrwFtbR06R48/FLp9+/aVq9fLtfrXjx6FEgmiqCfGJ5ZWVmCP0GHSaSOGpYUENACXSGQyP/7T&#10;P9Gbjb/2a79GF/z0yaOXrl29fesmYcz48N979GB9c4FqQdNVyRbqx7UAyvhgaHJizOc/tNkM3/72&#10;y5CGY/Ei3RvrHLBgplKOaUkXzQKqVXrSUjwdhScl3Ci7u/BNDvoT73/44Nd+9DaBTC8WtuwuRR0C&#10;2JjJbtdyqKWzKc4L2P3oLRhxGGkJScAjZ3MDakAe10vOMno2hG+Qng4P6K0jcNxphFFdI6oA3EDU&#10;e+rdBtyE8OJ0jdmu7jjBZaT+8u1ZOHrsTUgfx6CXmx7Uh9aGzcrNly4CyaKMO2WdxhjkEdRbbTrs&#10;QDDDpekjf7pb3g5BFTs+QG1uRxg0xydH7Mb4K7Rp3O5Op/2jj76GOcrDgM0DFli0sdAL+/q8nB3P&#10;5+bMJityFvJ2Mc28evUyZFDu1EwutLD4KJHw8+6Xlp/Tf2IBCTkC1iVAOXwUvVF10ugi89NgMHHO&#10;DA4Ogx/OM8jMzaNzEgE80i4tZviCmc15i+0C4LDY9zMXAiMw8oPoJlJJJKPVxlE2nz30+z794jOi&#10;TucXFzP5gh7Rlp7litgecdifMrXAOwlD06JnODuNH81Zho90KoU0lWDvew8ebGzvEJgNHnhqpgd3&#10;By+ZNn5PhuFrr75+5do1yPRshm6/fGeUgBKbnaYXOI5RCY0qr43Bi4+LG5KvgedND3tqa9cOMHXK&#10;huuAzkBPJjDHU/cj0R7F4ri+ipFLCIYEd7uYz1PDwEVRbsdTCZBSYSTDDrPVxGyCeooEh8pAKCaj&#10;tAUr5B4n4zKt+cLS4sr88y8//qCYTWtVsnwm9da3Xm1m0w6g9Vzev7Ozs7ZayqZtcsX33/gWNAHQ&#10;S9KjoUexlYJVhuONw2QY6HEhvVcgKMNOFMkeYwraAZgctSoxENVSIRoOnZueUjrsJM2UMunw/gHK&#10;4OG+XhJJG51tR6VK/CAob7R1H8EO6WjTyJFqqRlzjDq3y+k79PFOT815xcJGqJ1ZIbSzhMdSS7h2&#10;IeGiLLFq5UHmHqDi8llR3gqZFMGY/AZqUjKeBMOHFYNXH6tOTO4RWsFeSEQSlUIFYMao1uMb1FA0&#10;jQ49bAWI7Mg2IXLg1ihWR6VaR7PNpNV3HkvK2SppBr0usBuXTNKtVxlziVLniXRn40DZreqgBOOD&#10;BzOoQ5LLEg5RZ2cRDkc5qJl1KEU0u3qzLk5Ka73JO2HPCBgDj9Z3mMA2VByz2L4V6oSIDww46eNJ&#10;8IGuIfA96BXkCR23sBCDWSYwmFhK0t2uMSo7pB1p/Iu7ySOFTNiuUUmwP9CJaHMpRxAsc41a8FKi&#10;sXJvL8poBTskdLIc8liGcjrxQ9PxJpmZhfLR3PO0xQ7s3a4zcX92D4840daFQ4W+XiOTWTZRV8l0&#10;WH+wZtVoGVg72F3xaEPBoHk69JVgtCFLZW5Fa9pJXN9JG7UNnhR1HdgTmDWWShusJF+TRwqGL+Hc&#10;A+DIlSpqvZgXdUbF9Dlvl0QjcV8iZkJKN1csA9ugaDvh+aKQQC4UBK1TjQJLIIZAYGUeyy/uPS1D&#10;fldT3MSnCB2QxwmfMUDxM5Nj9OUAvM/nloYGB9iNY+IHhYJNIHyS8fEROOJb2weJeB6luEHXDcfx&#10;1NtKeP8Fw6kDXxghbTqV392KF46qrKkDIT/nMkamSJpwTYeODPSBWJUj6cmjZZ1RM+B2YEoPskff&#10;BLPz4ux50gu4eA8ePS4XWZCWtvYPI/E0aezQWG+/9NJrr9y5+8UXi4uL6KVypfzDuafRNLzxxG/8&#10;9q/DOPjlLz/5/vfeocizR3n67DH8HbfLcrC/CQ3BoFXByQGupWOCrfvo2XPmGL1eBurIRq7eEBmC&#10;BqOEOQknNG4Fh4OrlY4lateuDUxPjwKi+AIRwCsaWa3ChkH4NwGdK6thpUpitanHJ/qC4ZgMZtIx&#10;T2D38tJhIXMMKQ4XcPBJNhL5XDHoKxCcyvmIIxx1TigPJAKxTecYdivwwoACONHYnUG1ZMDlr4Pt&#10;VGsnBhP8tNav/9qryUSUyAb0yIxD8ILMRi0zNM6MPNXzLzbQ9HEe4k3OPwz1OgM4q+Ts+RG1Wvro&#10;aaBSS2HkgWEm6BDQWyJJ6i5OJxWSzg8PSNbCu52DsQAsGcesoUrqQQuxGqnhkJ5AV+hUrl+7YrHq&#10;09lYqZpzukzFYppuDsB6ZXXuFx/8bbGc29zeiCWiwNBwa2lKENHicTMw4Nna2ids4erlGwAPi/OL&#10;3JZEcDy4/5DNEwZurBDo9AkPg4rD40v51chUZQzwcxlk1ShSccc0mIx0bXe//vLBs8effP4pKNzp&#10;FCUk+iKhjsOCD6xWo9hQCbAqP3f2HBDc5NQUVDSmmWdPn73/4UdPnj/zh8OMVuThsAjgeKT7wd/6&#10;1BFOC297+syZK1eu8rdgqFNpeBuDw0M4xoLE0bVDq8NQBwoPTDnu2FgiwVSA7w6uphC0QPbEwiDN&#10;uN9+GqF7BJ4J5IA2hQIZQCrA8gP/wGP8HgGiiGvDRJhQUXR4ilPhJ9YDSpj4XFYoSGzEWJW7nPbR&#10;YTKAHEBE+VTi3i8/W+OuzuU+/+nfXJmcOCkVrsxM9puM+cMDB0YVq8tonteWFs06Dfq8b3/r1VtX&#10;L8JxOfTvwbMDG8VWGnWFCMKq10b7e+1mI+FuVmJdyCGDB3sKHHFuCB/h45NasSw7bu9utleDscj2&#10;fr1cE7UEUNFmawPlaetkBBftY0eHydtj6nFhqJkvl6bPzljPzCjw4IlDu8KxlE8au2SInQRvYirP&#10;lRROSB7Cr/q8DpudUYgvYHZitMeUKAh5NJNmpGAjAMyDUlij0yKCRugNYxDDXLbU38xJ7Oxoh0/9&#10;/Tp1JgdLEJRpuRQkFyIe6iyZgHrTsdIArHybV96mLiTKPZaejoa0Xmrl48UsxhHBpLxTNjI4xNOK&#10;GgzKZQd5dNUayzy2Zq1WHfEpG1PIKNlCCSIkTj9wLzMoH9g5tloQJ9bWQmK7qewmiEOl7UK1MjBs&#10;Q604Px+gzzDq5clYxahTkJjJ++aZ5XPA6SYQzIj4PAg4HZJDf/HMlJdLncsU+jw4kxb9weLQsCHH&#10;1F8AGcMZiQQ4KYgFVLflpSiQZpU1j4pYRWUwWOgbsjGOhCNF6OADwwaLTdfWxPtDhW0KiyUYIZFo&#10;GUOrV149e+naILmAY9NInhthf4VTcXsbUYoSUWCtzgtp5ylGR3dqS9LR47L4fVl+NGOJTq1FHk6T&#10;B78MSwGRN9gtcfUg4kQwjhU1mXAnwQg8JZgdNck7f3ABKsopR14P5gb5yuuxMvDTkqBII6KPD4Kj&#10;gVCVOELiCvL/UqaAGoCuEQSjDpm9WD4KRAs0FCzF8TSDX8vfFQvVSnV1xY+CFYsOrGUO9oOYOFy7&#10;enFtbYNqgfkHXT9+bowzNHlYeeJHIHxC47m19Wgt1jS5VGwPQc+FeibP/7cmRodhma/vMBclNAbV&#10;2NAAY0Q4luCxzJWqVLvNre2dA27yEMDx8+XV/eW1FmICky0Rz2wd+tEC/Kcf//jV27eQoaChO/Tv&#10;S+SSsxdnBoZ79/a3/ug//Ftew+zszOLS3P/6pz/+x3/w93vctvmlOdyJ4FAR2MOOkf5SqH2TaYq3&#10;220mQgZunsGg6PUakeQHQ2XEG5gtoqHzBWJiQpe3Oxx6NDokbLI3Qrm1tOCTnMjNFh3wHacV1O3B&#10;ASe8rHv31r4xi2E7urgQ5qwB8AiHswaMtwV/VfXtt7937/5jnHIoY+WKcKZiFcXEQy3nLk9m2WgI&#10;jxlWMDTgfKScUEg3eLU8qLMXeok6ZAkb9EdEAiGyXq0mlcyD87OP5/HGfIdsqp2dBCtTBAs2u+Hc&#10;uQl2WqzKybukNjvs3ZFYad+HaIbznvuBNS+x6DTgImSFUwav+zzC36M6ZBPqH7tzEEXyN4iKZ+Rl&#10;h89J/2JhgScNdsb27ibLlwsXz3q9rr997yd7e1v4ANELMZYJ037Jid/HXYFUlJGOoHrr7PkzRACS&#10;eY8dG7sWULdQMHT75ZdhAcBOpq6SMVg9rgGSHOHHwwXKJlj7ER2t0mlwJl0Wod0/IytoZX21WBM0&#10;NjpTgQmBegjDLo6RCvA3uNDE2Pj01BRFCO4ZqPLc3NzPfvazR4+fRGMxAA3i+9AboXUDZ6MgMfT3&#10;9xIGiIMBPBgZNtIIeCkIG5tb4WiEfScjF66mcwuLPDNnz57nWmAMiAm3yG85Pib7hxsAgA4dG7tj&#10;hipKEfIpUSDlMkYk/BeoMDzebGo2tjZ5iHi5jAjcG2L0+8Yi9lTOSo6YEBrBBgSCY3MjrKBtQ/19&#10;+CWQRPL88cNP3v/Zl59+WMkkvCbjzbPThUhwxO1AS1KMhuPbm4VAQAdJpq1lN+lfeenmj77/XdfY&#10;MKThaja+vDTHXC3a0y4pzHWRH14uGVSK4YFedpZyXMGgaRKMRlw6d+RpKeLwFUdDvdHdIQVMy6az&#10;dEsY9JEgiRxBbjBAmsdZCD56z0C/5/q1LpetjUM2msTPuufiLHbZ8X3ctfmrZVR3PEqMQbxPmlFq&#10;LaAcxs1cKRgSDKOUPVgkkK/4iczfJiMYnRN+w6lij7WqAp4hlhyUIhKM2cMzqnIu8YQwxaLAEExx&#10;YXPTxd46n8kLUjWUlpYw523WWh72kzrbcaXjKN+s5eAMooc8KmUrGhngJBsJK5yF9rbOJjiV0Dm3&#10;awxahmkh/pMzYJW5mQn3g7kjkrlhNbBOUzJGHAv8SUUwdIMIhtPMPZSFsJw50dtNFgXNBxFidruK&#10;zSiCjEpJ5LbQL/GvdPAcyxRR1ljYx+EFTugREZ1UVjwUVIqO8VGHVNrs7cPyMcf5z8aOpw8GRDJZ&#10;ZKah46RrZJVw8VJvLFaAsSqYxyImuD2TqmkNnfg9rS7H8USFSehwaPt6bRT4K5fHj1rltc2tl+6M&#10;iSdUJQMPSwlrKJAU0nMQUGLr1gXRHMtN2B+0ELxInneCVYlboMFD0w1nAdB4ezuuR/hoVvHA+oMw&#10;rUBW+PCPB4dg7hyTpSsxTrYDXwg2PatCNpuNJnP9yMgQYGUgxIhyZNDyGcrY7HF3cFt4XCaHWUFj&#10;RgXGJc5lsWLHmEqzH60l03lC00XL1tlJ9wGYwzbi7NmpVDKL61g6Xdzd3ddpFTxOaVZ4RerfMXuP&#10;WKIMT5HZiNfOnuM3fu3XI4GUL5KM4k5vVgwOejiPfvM3fjgxOs4Zh4j9cD3e6u64dG6GwoaSxheO&#10;8c5BdUeGBpnf2QDDoZgaHSVc9ahc+/Xf/K1/+Hu/n0lkrAYj2+bP7n0tk+IZ43++8BT/qJu3r6xt&#10;LZHr+t4v3mUhYbOb3n3vJ1vbG6/evPaLD38WDB0yqr/68ksLK4sURQz+2dQxfExNkEquYusMvamv&#10;z0adpgtjmiZ+u7/PWsiXWCWHY8RntF+6hGgpAeCzvx/JZqrJeBEOmEZpePp8BToxDP2eHgt+SJ3t&#10;3YcHiXCwmIiVrl6Z7O+zgFCxWGJtA6NmFvr57MUf//jPWZDg6sZF5adjlUifyMMPKl0s15pt7R43&#10;xPQWGwQeMCjur716mZexvLKLRgIYDckeonEkxLFYBsIhJxjIB5piHma2ZYzhQjYh65iY6KGHgviH&#10;Fhhsob+/x2wxxuLxUzoWRx+2H0J6OzLSd3Zmyut1unuseHbQQHAvkl5M4yOWGdIuziKYFzAmkqkS&#10;PwslBAWJeCd4dEI5oIHSzDlSezH/9KStMT6O39LCqVcVdsUdTHUIBoU1jhLliWZnN4hs4A//j/8I&#10;BAY0Em80Oi9/MDgwNIhWP5vHJjBF3ihngfDf4h5lV3ty4g8F17c2WQLd/eorgkNIXWIAAohDvQTR&#10;4xvDXF42mAxymbHRMcrP+OgoQBsROA8fPrz7yy9WV1aIPMCknCcMShvgGGJ0hVrFgMXzgB0iuwf2&#10;SsxA/J6vobQgD4DjA8jm9npj8QSeIOMTE9NnqLh9NHCfff45b4rhCTiO/TbRD0xgMLvo1JikaSh5&#10;HCD+8ohCgYOoxLHFgoqriSqWjh4cj+NeEBbEkPKNuetpEToNjcc60KTV4MRjM+nZ8scDgbsff/TF&#10;xx/NP3l84cxkq1wwqmQzwwMes/DC9G2s4X5YS8Rp4znXzw/2uwxau5nJTXvtysVugxbOnKyzrVHO&#10;ryzMscFlHGF6o9GAYoAR9MzUhNWkxZJGbFRYb9eAQwV/kUONAwRUFOCRmx8pIUVe1Ea9BmO1VLOm&#10;QmrQ75VZTSqnzeSwd3aD09WbkKwwL97cb++SWIVfOBeyGkYqe1QFixDznlrlxlqA1RkGwDK5EGmW&#10;WRbkRNg5Kyh5N18DQGexWmjlaKSAfPkFUT4WB9OHya2EeZjO5U6tOiCREumtBcw81ca2qbVqWjuH&#10;2czBhdUaGWOkXLrsVkQ/yi513JeJ+9JdJ916pQ5cDloxSLVGoQFxI4QcW2cG3E7AOIqklr4ZIx/8&#10;fwUPFkI5elichzhqA+EEP7dbCQ2n3kmAnryDNhT0CoyH/sNmM4rIZtIl7Op9f4Yxg40GLtKJWAEG&#10;Niw4AiM4WMwGLVI+rcZQzGED3sFIQTYSlx62AvxKcpx7ezQz50a6ZUhTIB+2f2NeR23QUzlS7OUB&#10;SBDDCvkRD/DufoanGx+cQumIrGAsvpDbOV0Y6SvVmi6zRS245jCpynQhx6TG7B8keFzSmTKrbqtd&#10;bneqWbxabXSGEpsdYSwIbgcerAXUDdUWCdGQiXjlVIGeHkcincZK3OMxwo+F2gfkzsBhNIoeixmD&#10;F0DwjcOJR0yH5J1/cBH+biZbDUUKMAVAXje2An09bq7Q4kqY+8tu1mJ7x9MB+YqFLc311Fiv120l&#10;jgBHqUwqC22m87hZihNsKhnqs9NfH/gLKFQisczkWD840tbWHh+lCNUggzwci4STiXjJZGQ5mTtt&#10;7EjM7YLBwvPMMQTriJLTLW86HepXXr0KBYZWBcLxwwfz6xu4JSWdHsul87OxRIogH3G67R7W8FaC&#10;HlOtnZmY3Ng9YNF4A2OGsXHWNS/dvD0+Nj05cQZeL23m2cnx1fXl+dW5kRF3Z3djz7dBpMUnn3+A&#10;JgbGwfP5p0vL84V0bGN1sVPWia3WyzevsRZ/+vw5/oYIC1hm0+yUypAvm0xLtMgMLKxMYWpA8MMa&#10;YmpqQK1FWpTA7mlyYvj69Stfff30rbfusKCqluqBQ+bQZrme57EFBOvxWIDYcGsNh9NYdHM/Q9pt&#10;F25PgqBy8cIZyvPAQB8kK9TXH3zwFf0ptwXpnWRKAv2zJGAbhCyUZT3cXb1eZbPqJ6cGiWwAAiDY&#10;lw+Upom1DR7vNKAgmcMDIwF/CCFaj8tOYiO9J+cIfwvYh6Ee+OPlly9euTKLmQKAicnMeK3+7O4C&#10;/YlIuS5XCea6MDtGZNnGhp83At8h4I8M9A2gy6XYCM1ZuohgFo0UhsECJEFpAXMJ/hybf3k3TSt2&#10;alRQcCp0CaQL03ZximEPCpfsNAPviFRmlaLT22PDcIXG3261wMNZmN+uVvJT01N2fOsM9oOQzzvQ&#10;R8tTbeJTde8RofKjg2zRGKI293aezM19+MknXz98gGkT2zmQ+v+/cTXDIrmz4n8UYOr0hfOz09Ow&#10;kUfZKGxvbVKBPv3kUzziEjEC4kSivZCsiW5JWMWwtydf7o033jwzPUO86bXr10lTRSTwrW+9SVDF&#10;oe8Qv5yx8TGc6DgLz8zMIEjiOL7z6mvssZm9ED5Th/AhZWqgS8MaVSz55IrBgUG6yFQqQ52nz6Pf&#10;pD7BtQB444XCwOZ5hlwN81A4/Xxj58NMyhsTgx1ZON0AZaN9vf1uJwWfDdDdjz9cevYEu4WN+TlS&#10;6YZ63K/fuFpORmTHVWXbUcq/H9vblp+0MOOZHh3ssRGEreSAr6AC6Ww/d3a6y23PbG00qiWasLZq&#10;IZeIUopwQXW7nfjQRfcPpMdNzLZVwm4UN7OmMKjO50XcNY0kkfBHjUQ8zsvukstQ3bfLpOYeh9ps&#10;cA/09U+MmceH2d6D9QHxcQSi/MJuqIsnIpU+2N11D3hVNjOuZ6VchptzYnwUDiGzIsQWvc1K0BPS&#10;qEAwSGNHb8oDAk+BnRFlG7EUTH3k91R3HknqExeOFREdD6w/IHWqjoLuR6fdF+HDYeLJuSIgENDI&#10;oDmhsQalxXFsd2u/40QSCyUJOK7meJGdM8MzHkufVetIRxIKAFGJHH0rgdkYFRUhWHd00fe1dXap&#10;YTCiGm5UAAmxs8NJhoMUIlwKw6TtQJ3Qh05Jtli2u0wKdTfmbIFQCmj3NIpJYI5IU6G08SrQdDNU&#10;kXiEUzPEAS4B81C5WIOyHvDlDvbTuzuRaCijVnA4SYwaxYDXouzuZLaJR6rfeecCT+QR0vCTltms&#10;YtF7isBr6Dm5oygMwPmQyC1Wzf6BmLxxsGQdUCpD0cT/giOzzWRGdyBsebNZ9MJH7h4NbCnksSPD&#10;Hg5tygY6reERc51W2EgRRdqo54txdzw4yKysZJjOa8IkuG1vtxiLCP4YlMVzZ8d4xmEXsLkw6VXc&#10;zMy58RjuyQpmNaWiC+5xOAT4UqLxkgxc1zNX9vbaqVdvv/0tRu1Df5hlaQD35ESZMsSChHaYjy8c&#10;Kw56DWgrBwdcvT0OSsgVHAgmBptHJU+PyWjuzOVgwTKiHI8O2hjQYCiQz00FCoWAKUW4MR0OSB2G&#10;QPBAkBdC5HA5rU6nhSHu1OEI7Zjh408eIDTBBuoHP3iLNInd/X2kboDLqFYZeCBusKFCz+jx9AJu&#10;QI5mGwRK+Gu//iOAyPmVtUszM5fPnV9YWSYg4e0332FyhhLtsnqhDTx79txg1N198EWxVZB0ImGR&#10;58tpwnQTySjRvKubq4eR4PUr587Onpm9dB5u1ZXZczPTU+/+9D3KOLsEGCwkPgPusdEGTOMhqcNM&#10;LFYoqCTwUaJ6vVYoAxSkRConlUh//dd/Zf/ggJBW6OzzC9uQIDc2c4lUWWNo49CFvgKssbKK6XVN&#10;WAe5THjWgdTRzS0uRvC6PjwIcRdi0PLxx18VSE3Vo5ZwAHBxHPl8abBXccjKEHJDr9SA54CtwcOZ&#10;mh7DKl8u62SfzbjD80YixCuvXCXdGfENLCrabWA67kv0gRC0WKehnuM+6BtwqNRdhITef/CcJZxW&#10;r947RBpdHxnt4VROpAoXL44jX0FURBsigtKLtUePtge93oP90NrqvkKmYtiCyQqcjfsItig0tBwD&#10;fHJMchyjjL8sY3Dl4QSBASUM8YTPCdp4LTfxjasX3n7zFUhf+ORTtZMJxJU8gVjWZ8gF7fXaP//l&#10;o9297UAwcBg6JEwaIjV4C36pbR0nSMfThezG3taX9x58fvfLvcNDJj4IhNCaof+eusuzeWLTQIJU&#10;naGKoCBmoKHBQXBFgL6vv/6agKvl5RWW/0B2jHTch+DVcE9QKEOvsMJOoe9QqQeHhpEQ0FOT1cBK&#10;AP0QBLm5+YVHT56wYEAqNDg8DIORqMZILPr0+dzVa9f6+we+sWRlAmOMgaIJ840XNTo6SqwJzSOv&#10;RxiZp1JQ4AAkxFSE3S3blNMBiEYbJ579/QO+7PT87aT1Ac+h/QeA8uKr2NdLM7+zvvTwqy/ee/ev&#10;2HJCXXMa9FcnJ/HCm+jrJag1vL/j31nVd7fhRurUawcd9n63HYdPagf8F9ZLOtgNzTqnnvP8WTrn&#10;yPYWjYBEIUPeeVQpcctTvHEZhjZNqA4hiSqZ9ATHL7Y4UnB74VpNLf8msZBBDZyOcw3PQBCi8TNT&#10;5isXhXMP14KNBOappQJWvrCsOIABWoHS8qGof2ePuKmpi+fbujuXXjyH293b40rjlYJpAUa0pULI&#10;52Na5eMiR4ZfVquFPkvkzaPg6WhDxhD0+eE3GQx61mk8DrS/Im2PbT+JYhgp1mqOHlc8lQbUY5Sn&#10;+6GGiVreJG6HzDr85RK5TJ7EPrPBkkQ2fiKZnT6vkxs7WwrJUXd7TeQgqYjk6JQJv+18mZZRhSM3&#10;8i1BW1YLXkw+dwTJvJjnp0UjUZq8dCoDJQ8IzGBR6y16cudgR6fzeWCxdK6GWyHhQ7SVIHUwuQH8&#10;hUwBlzAlkyraKaFa4NmB8M2r5bRhZ4MBHf42bhfBEEybdcQIaqWEaHB6kR43qQgt7txEKs3imcuQ&#10;zYDyYc9z5A+I1OmNjWgqLWIjKIFsYxgHVTjUEh2rhHHCaH1yBl6OU222qlgzQ3lw92gxKgMkZ6XU&#10;3d0uhE0dRPceDY0YwlGSzo94nPHqpuNkRAEzOzwsAEb4D8sE6FHi4ZT3evTs24r8e706MAhnRLq1&#10;EatXWgA/J03SRyt8cgJ8LvFI6jm+eMESzxU1qzN/IM7pz2mFh9vOfhzmPktvBJpGHZdMwtjosOva&#10;jo/6PdDcyO7Vloo5/Gt5ZiGzKxSM6ewYYeVB2lHTtPHgBUNZb4+dB5hxGYISzQu6AJHAVz4Slh2C&#10;SC9lpUGmLygJfNNDf4aHjYeWvVkwmIIpwHj74MljXke1TAtFhNQJpNLx4WGMGq9fu3Hjxq3hkRFY&#10;TPhyIhhDUYGEm+FDpzMA4iPeoGixU1IqDZiTAky7XB4cUFi0dEjqt2+efbb2LJAOcN/guPFkdZl2&#10;GXt5p8Xw6p1bGCAtLy6+cusmNrN3Xrpz9fJVqs9RDYUvG3vYhXWnEz9QPSv6Po+LCs3vp6cmuFk+&#10;/mJtdKQH9HVj04/lD1F4hSLiTRzKKwACOkM3ZH2XRz44qoUsB56ZyzQwaEIDo9R0b++FcNjlHGdX&#10;x3aRLU4qAdrUOjyI5ouQU4/A61gaoWcyGLVscxm6xaQvB9sgBbVbGI11oNk8KpTyKLGYMGbPTwKp&#10;8xhzJ7GTQJykVusePniCOpLxi7GAqZTWBr4punvh8nEC1UpOEUX3QFQScGQqjQPTMVgc6RF0WLjl&#10;MsklEhWsSkGivv32t9moEzoej+YOD+GhdDntbiIYRdBOjXlIwqvlxLdaLFC/IAXxg4RDa63KMolL&#10;yvFEIeQ+RsSFwMUuYuz9ADxkUjeOhPBFhFqVqiBu+LiQ0uTxOnf3DnipvMfrN65v7ez+/INfoDMH&#10;ucKoNBKPEAECXUKjhWdgENYpwKlVDj6BYXJwYz0zOTlJZCo3CcMHY9mDBw8YaxaXluAU8JWAPPyt&#10;Uy6cHJ6bp6fntVdfgz6A3wxLIHwiQKiYitj9kIPl7evf3YcHE2TigbHNn5+OMWB3qOJl9+4/hPUx&#10;MjJ64+YtbhzWoux2AZa59b1eD5074wVTkbgV29tJsqDm4d13ajVNKUqLUiQTTykvAygPb0PIhxzv&#10;1EXOYTYlCNeAx3lvc8+f3//yq3QktLc+f/PapWgo8M7bbxJtZYbKgLxsfQ3zAkVHG2SGARehY3I1&#10;bsoqZbNcpKnS6LUEfuhMBqZDU4+zwEqfRqGvr4KPZiJhHRyEO3u4soSxI/mG3dLuwalpuAmwD7Ed&#10;RS7Nn7ItZ0pDwALjGKRGmA+x1Dm1yUOQqzTqPCP9XTYLOqZKKOzb2Nrb3qaO0uMqmUV2fXB2iaJi&#10;05uPxhVdXZiquMeGijlu1JzDZETABxOnVCmCZX1TOYDguGd0epKW5ACr8HgZNE/rOgGVKmhR1CcV&#10;CawyGaxRcFc+OlGNTjeCcijFHRKEDiQNMuvnoU+zQcoKvxhhVC8CPGGHq406I0RTOip8E0w6C+qM&#10;EwhVTeYOItKEZSzBoaSYwsSjV5DiXN2JXW8HYwX798PgYSobAsYXaw+pBDyc4Y2SQDySTMVWrWv3&#10;MAr+RpqPxigjpwWSNAb3bHZ39gjMJYmum5Ul2g+obgTo8SeFIlAECLmFtRqeR2z+e/uNo2NmtbbL&#10;ZOr60Q9vFQoMIu3RMIm41ctXpqPxWPWoiq6MOoH8g3OqjLussM5DGt5ktYLNnc4op93MZxuoWWfO&#10;esmL4YwlpQJuGmCz1sC8186IQ4AOPkMwpun2slnALeSrjBLt4xNGyMGstS5eGDzcT7U1O1JJ2mjW&#10;PzpuWPJuoFIAGLMFqFfLt25eZEZ8PhfV6dnzqVeWAvXqMf5b5Twki4a715gjYLxIPu9Jf78N0l00&#10;VJBc/F4vHzKn5Guv3oKSc++r5zCe+3sdollusb+BI6igv/a4rHdeury+sQOT59yFSRixmPRgWbG+&#10;uUUYNsyi/cPEpUujGp00nUsuLedkne1AxX29HnZCdJHXr1zHrIwx6J/9k39CgqQvEHw6v8eV+JXv&#10;fy8VL8J/p87jg8RMZzEZiTAhbOre/YUeZ182TbtzQq3ucbnzxF1r9Ndv3AB7ARLBRZvudWd3n2lQ&#10;aDkr1e9953sbG7sfffr1lUsvK+QWpv8/ffdnqytrkP2YEubm5+YWnuRK4eZJgf5p5zCY96f2E3na&#10;J7aVVoPKYlTjtff82VzAF6qWa995+7uZZN7t7Ll146WPP/pk74CU7hrNIzt5DGbYFrIt4F7H8pdD&#10;n4EdBJtma32NTL96sQLhkAj6YyyFQFf5TSgE/VFGgzM40L+/myQYGYgVaTNgK982Ei769wqJUP3A&#10;V9KR0VBvJmI1ygSUAbTNHGgIATmjWbQ0mzBExXKOv44LLyMmiwMmEQYmJiSWoly12y9dosSqtdJL&#10;l2fgBIMzPXq0+MH7T1Hjzs1tDA318ADTgA8PD4BncPXRVUCxpr29cvUcXG1/IE/3gDUlzxInL8dB&#10;b68rGETS1Mnyk+H65rVr7I2Tidj27g4tCwMu9yKGiZy7X9xdihHnRTZu6ygeS3JeA9jCVsLbkMJQ&#10;yNUpfWyLoQWyIKSViyAuy6YCh4e93h7GINbjhMlm0jncU9LpGvceOz/sqOFW0KNQhtFkZHPJzc3l&#10;Z8/mCWCAt8KuBfY2+Y3g8FjSg1JgVAPRmYYXKvbU+LjDar986SItsO/w8JNPPr179+7y0jLOuXTZ&#10;lAH2Pfxi+sSmoa+vH9ovF/fWrZcoPww0m9s73/ve98WjEifYomP6zAzGWyyOCAM99AdJBXzzrXco&#10;Q6vrG9QhEXYm7SIED1t3kDf2FyJWCvtwgyEejdKTARo/e/p0dvY8+1QbTZ3ZxDEKoMTmgxuJ/h3q&#10;E+8fShO7hBJ4x/GxrlvhNJlnJyfvXLpAGM7K/JNnTx78/N2/2ltb0nd1woX/lTdelTdqr169ur+6&#10;fLi5tru0QHBWPhlh92VRyPHjcagU2vYTFk0qBJhHTTRSg/2DFq8XA14IrF0mc1upuvNiwYqFV7ds&#10;+elTO15z0ej2wgLZn7QJvHcM1CxDwwlo+/sHZPvwsEDY4z7knAP05lOireZ+EJ547O3hL3RJHGOD&#10;HRpFMuAvxKJkjWPH57LbPV6vXKNlRcDBlkklFp6/wAyip8clJsLjpsFilIrM5HaqTQGMDoILSCRN&#10;N7IsFXZfHfRzeB9vbTEchyxm4/DwIA7x0HaEv0QXHOAS3HYAOqojdwUfrNVmERnqEoJL8g3EhQ4n&#10;Mv6trV2wAejCIEsWEz4dzLuY0kKOgC3ciUmIDGxRKhdrrnIVQ+6OLiHPlMgV8LR4wmE48O5Ya+VT&#10;SSzbw/GIPxyEo8zdZ3ercTPBTpojArBSSL2A30vVdoThjSNkwDIVtJoWgZnsk2Af01szDMHWo2x8&#10;k8wENAeATT9KXadQeb14M7bSyWo2BUcPDQNBaF1AuOMTTliMOHpgFQbhSFgnFMIaA3D4MSg6xgdV&#10;nq846hoM5eoUFZYXBpMcjwbGRCYntbaz1mqSJ3saRYUtliydq6Zy9akzcJcq66tZ+MP08UKjxzvo&#10;7IRlDh3R40Xu3Q6eZjYq2DzFwkXsDSH7QE2Cdghq0Oe1jY54lpb83d14/SmjfEWu2usmmLGtXjqJ&#10;BCBINnfW0sXcMeJxzvODvaxg6LMvZB8FL0aOtZGrxhEzOOD1+ULLixvZDBCenNKKxPXypYmBPid/&#10;zpjJumhv9wCTOoII8aLY3iXmgIMmBDa1sLwJkjgx0be+uY+pg9ttMGu7Dw6L3OjkokLyRnj87k8/&#10;9Hg8N2++JOmUoVG9dv1aPO478EcP9v06rXFn109CJrPT+OgAXto7O4drG4eXZ2eVCh22Mb09Xl4z&#10;sPD42ASzyPrWFjp2DMo5TE8hARGyRL8tnL83dgEJc4nC+n50ZeNwbGi839uH6QMuYS/fug1mqFB2&#10;RBO7weje/KMXiKKKtVZbJjvQ6+w4aXqdFpaS+AmhDMCZ6uzUdCwqjE1xJEKPOTY6DAmYtGCuDoMd&#10;/p+dHfKDA0hQIj2cthxgjS4JdyLsOuwWDtK28bFekDfY1CaTmrQx3Im59jabDlWBz5+i2WHlmUxX&#10;iC4DnE2nSNYAez929yiHhxw87wgkWBGBBuKDSxISoVg4Z7OzEUxOIcM+ykVabUhuxZPcfuvWFfgt&#10;qXQW+SpwCOc+sANDNP3j4yfz+wfhqalRusjRYc/FC5PBYHh35+DQl4dv4/NF+dxiyRJUOnGVcZXP&#10;w0YlDlhdLtLz0R91T04OUhpp7WnWDHoN5GAa/P/vf/wzEpG4BTWqbrtNix85Dyr/qYNwn6PK2EgP&#10;H0gGRijyrjr0uRa6NG5xrZpy1cQJAt4dPIiBPnd/n5vNKnR/TiUUmvt7BzAteZtIjthNciG4xMQv&#10;wQqBicuLhE724sUixw2+c9wSIIHYrsCAKuUxp0XRIixBCZK/eukyqyBmMv4EAOejDz74/NPPMIWD&#10;ICBkr3w0UunpKqhF4RFUKRyQNDq6Y8HGBt06aQN/o4VaW1uHhjr3Yn5nZxf2AbEODx4/tjvdm1s7&#10;AD5uj5c6CcmTaAz0LTxYRoMRbg6qVa1Gx1kGvQs36431NXA2nDs4T58+ffLmt95gyuGn85wLJVRH&#10;B+iTkBpXycDNMLAyODKGuh1OfLYGnE7Uo1H/wRfvv+fb2fjkw/fGh/vwnHn7zksTnp72ctEk7/r0&#10;Z+9BtFh6/hw6y/mJ8Tdeujk9MqQlJgfDi3xWqFDJ4ZbLMOe2wfu02ym8OCBI0GB0SvGIRdWSi8Xw&#10;kaqKHO4CKfFHSHOaGAN201WDEmFzZu3t43K2ShWr0cAQJKI5uS7YIrBwEMnl4sw6DT4UCrMutVzR&#10;4zhmhw0Mki+StDM+OsIkB2u+gw8iGmfw4s50OZxCHl+vg4pWjmpGp42u2u/3tWpVixXnngrSGc5o&#10;XKOAKBmbaGUA+cHf+AdKd5w4AGq2tBNlN/cZXYXgi+O8h/+xQc9GjanoNAdWIleh/JdA8WV5A2Ri&#10;NJiwpzTrjYJyCYZ76v6PYwBnL47M+MRjUGwxmtGa0aBwTgqRWQ4+DnaF0jgO/yy7Q0HuclAg3Lwt&#10;dqtCozRZdcAtqWSaG5XtMo0p4m5hsd4F67IuU8vY7EuF1W8n2UP0aTDiCnl4Ei22v3zEdMP4L9BW&#10;QkjhlGC1w4nPOQNFGaUv5zN/XaZogwnC7MIJzMpArmQj4Hoxv4U01WCReXpNfJQkdpINk6WM9WpZ&#10;rxCMZbdiFS1OeIYSt8sM6AcrgaQqLdRcuRTiK0LhdLaMIgXeTNDPsHgERi00Gye4AyocLu7qJhxp&#10;vZGAXdK3UQpLYauxg1tfTVJdLl7sS2eLmKLiAETLKOlsTk97/P4UHHunXcsNuH9QCAdyFSIwOqWZ&#10;5NHqcsYXICS8zB1EaXj8ENLZidMKmNSQzH6nFzNs3O4Q8QK5iGxTosnaMVt14qUGT4xhluWakSRQ&#10;tYLoAXi5GJwA9gEj8qkxV7Ld4sSEg8ibV+K9rOg6qh2jJDhpYVUl3NRpQ5ghIIAYjExvdkaiL776&#10;CqiX2RiT8Gw2CQhYqjaZysFJ1jd2wVhNwlpYdkDmMcsrYVsrEYoccHriTqWYp/XDcaDIM7PzGJMW&#10;ATASiKaS2/5cstgOOqDUXZo5//JLd95+89sXz51nfuvv7V1enf+3f/y/6PUQ/GrpepFlJSAyYwbD&#10;OtOYP5Bg+cO4wFsDQerv8awsr3NqLy6tcP6++srtgMhmBxTgca2DsavlxmAgQYZ8E8eM1gnpwjS2&#10;6VzTpMMZ9gg8k6UcmRp8w/HRfmgCzAfZLFuTY254pn1kYjhGQz/iLEIuyeLXalOBkuGaBqseEieI&#10;MNmIeCig5sHWD5FWJkXyPBQ+yDtNu8NcqJXSsfrQiBd8D9iXuZ6FHwI0rO+rZegD2Vg0TTEDdHU4&#10;bSMjw+z8uMlisQQThtfjIpWVXfT9B6sYsLERB57O5mt7+1HiLRCJYNiaTdc5qS5fnjaZ9KurO+Fo&#10;liYIShs1aWdnP19gNsf+C4MTgKY27jw4KZznO3v7J8fNvj4nUzV4DCwgwEY6ZpeTXTHdH6cDCfFa&#10;bieAFABAAGU0EjztaACwe6tx5Aj9QMvGYdQAP+wWXvSsRzA51MMcPgGsA1cB+KXXB7mlQSUS5jRi&#10;huBfE/ro2fOzIGD4NO/v7d376t7jR48xu0OQxOeMCJ6T65scBc4IrH4hYfKH8KnhiDPxcKhxyOJk&#10;Ldjbkk7yU1/Mz3NaDg4Mk1xHBTv0+ylFExNTLMDpQAFqcJPii1GJkTXHvUrc8N7eHtJazkqWT9ub&#10;myzMGBQoPLdv39re3opGwq+9+qp4GcTwaLW4HfLpHezuiUOZo7tQGMIZfnDATCID5uzRyM7ifORw&#10;x6pVJoMHf+c3fmV3fen129elrfr24nxwY21rYS6ws3np7JlXbt14/c6t7771xjh574JpbHK6Xdlo&#10;iE04e+vhczOg6hKAPlBm9Cb8IwxkhGSwLZdPBUOZZMLldp5mP7epZN3FUhGXZYhnmOiRxNDWJaeL&#10;oylATgUPRXirgQczm4ud1mkCqnD4hqgpchPoGwxOq8SoxY0DG1dsQOjLqLMc5UB5FB7EW/D08cgA&#10;9wOYBeymcgMCU4pguYAb4zgbj7DFC+wd7ofCYTb5POaUH8ZfKAZcOEoOdwiw6qkpOV4DQmIlDGHl&#10;QHGURpG5x38l4IOFOV0C75TWigtK9eQLCepDMqDsViJipY+hAjFQIFyh7wELwSK5UihhbMgWQbS5&#10;DCTVOtQMRit6XxiY8NjMVlgkjBd0LxrKJ1mOhVIWUTjZKJRAjlNqDO0yIJNGrzPbzRk8CcV6RhWM&#10;4SaNF0YnypA668vGSa/H1kR1G62gsWQm4y6Fcl3MNQcHrD5fBuaCwBfaT9K5hsUqA1jDesZq02Ps&#10;SfGPJzMsjMV/zVQxUhF4oE0HnySeqhnNnAntWk13uXBULjQDh1iDquC2yboUHM6JVBEGdqEMjNlg&#10;tIIpx+YrHC4zObHdhxToD2Zg7glbF4jokuOubrKngRBoElrMhDvbeY+bCE34y60eL8nPCKhVsXjW&#10;aoNA3zk0QNiPPOjL8ILf+c4l4IRouNrjNBNZUq+2HRxA/iPKDhHASSpR29stRYOV+WeBZqsuObbS&#10;45ewl0C+6bTaYcShp8FwgomJ1YvPH2VpbDXrNrdh0WgnJ93QJwYGSHFWRENZjBaxSZ8cQ81KT1qj&#10;G/N6bMAypVy9Wjze38ydO39mcnJG0oEpbzc2dbFEFt/7/cPA8uqm0FOQnJ1NChQWX7sRL3xyyFcA&#10;YDyfp/pzWrdj8Do6FzkxGNXqwyfP2Z1Sj/D/Z11Mohet6NPn88yAve6+NpBqmValMXe1yV5/6TVE&#10;S3gWMA+xAgPcY1JPJUK3rkytbT1b9e1adCRf5C6NuwdcxsPt5LduTU4O9MBk55xlIzQ9Nrh/cPid&#10;t958+datn3/04dzC3PWr5yEf/vLePcRcWq0U4TZtArdoR3ebVCmBPgCZWNbVrlFIQKvABGD0H/oS&#10;8ODfefNOj9uLixsUNU+PFY0nokCqC5IaziVsvQo5wh2qk+M9IyO9aPbHx/uItKCDREEEc9rlMoGY&#10;OewWfJpC4TIsT555lUY2PT0NsBCN59iUsJY8f+Hs6trq2Nig222/+8XandvnQFXg6DOtkuNO237/&#10;/hwQJUwVwQ0xmXhmhocGUWNUKhncWjc2U3l6DCz/Kq1vv3MbmgnrxLa2Ln7Qytr2ufPjTHKhUNqo&#10;V0RjWViLnGPsITkc6MGIRaHGANf09bqeP1+gycSArq/P9dJL15hkdvcOKe0g4xY7Dy7H/mlCNM8c&#10;/zSb0XDepFcyAXBCYZpNF8eAgiMAjQsmuyB4vAV2GcIguVDijYPB8tpor2gkiSUEHGBZemH2ktFg&#10;GRgcnhifhIq2sbFJONCTp0/XNzaFaxbfR5g3CwNwloWcWP39fXfuvHJ+dpYs8/OzF6BcT01Nk5yE&#10;BiUUCQOGDg4OMdJBUoBu9dfv/vTtt95mnsDtDf3p/OICQdb8JzRDnIJsiS5cmP2rv/4bcvGcNjuf&#10;Z2+Ph/UDCx5mr5kzZ5DKXrl86dNPP+3r75+YGP9X/+pfwZh+5c4dsXHlfFWrl5eWHj98BIjH1AK6&#10;d+ncefxD79+9u7+x/vTe13ad+kx/j7rz+OzoQDkZHnJbt5derD97vPb0ETy8qR43gcq/+6s/nL00&#10;CxXBKm0HKSNUsK1YaCsXVx8+gPYZDAeGRgbkTiuGqcKRXAZpgGFaBHy2wbSGTNFsok+m7JlNehlc&#10;ld2tdCblD/oYODhwMRIH1mnv7LKgH3E4OkrVcr4IXENncBoTy/EuEs3FPalS8f80qRjUKAx46bKH&#10;JSKggC/v3s4un613dARBAGJDBl/gdPfEJN0rHnHtRiMu0+Qi4Iku12uJ5luZX1hfW4dxMzoBvXEI&#10;3RaMcTF7UVcFcagFjwmUhPODWfa0LxHReTSs3MG0BWvrGwxM4WiU1zOM07XLRT0FA8JqAURdoVIT&#10;kEQea5NwnzpuWCqt3Y0aF9OMduoHeyClurNxUsCEI52DOJeKJXFtEL5ZSgXsYt6wAGi6pBhDIBs6&#10;DAbS+RxTJ4SF08gonJasDGmYPMBA5jDCWv35/CreYy6vk7s1HM+Q5G4xy5DMS9ulCDxCwWwXzSWB&#10;FrVj8gLzmToeFoAifj96KUIZZHT8UEA8bi3ZIyRH+/0IbzoiUfwaOuFAE3BXAnv0ak9HQBK/gPgq&#10;PGWlUqOv18riBw0duzswx0AoD9Gd9XMgkKHX7FK0k9ETCkNIBMrrxmMbLW0pJ9wMGKHjw88AAP/0&#10;SURBVAwiMfpzUH9iiLFUPtYZBJDIVatXcLtt4l8PiRwJEa/EYlIGAkl2XTTJPGT8tB63mZrt7gOj&#10;K01O9l67OaxUH12+NgaPA+B+bz+PZM3vqxNJjjcvOEQ+3wRIE7FQ5kmVUasLhgpIQLDFBPHH4AB1&#10;DjAlaBgNEN4/ROkQ6DDQpyN1tFjOYzuFMh9pPJJ/1ss8dfCyYP0n04zMCIwqDL+sANj9gPxTtVlw&#10;OuwuUKyFlY0nz3mGJdNTkwjIab7YcAD9iQRY8qDaOuFlWc02Zn+fPyTspxgBxBwgpJTkA3GasJCk&#10;KYIcHE+mwdqpVdlMnkbm/MyFV15+43d+7fdySbjWtcmx6fPT5yaGR7A0pWHDCOSjjz5c21g4auWb&#10;x/n247IYtDqOLcpOq05pUEpgQ4wNj3KCcaTSChEQfvnCBZ6wc2dnrl65EAwe/OKDn+PvBQpI/edK&#10;w4kkFNyoV05P95tMSgA0m1GF/vBU68fyoc0AB6HasJrVCy82Pv/82daWH+JKLIpR9wmn6sRE/+am&#10;f3M9tr4WPzggxtjAMABtbG8rCc0MoI8Oj56RiSqXK8F7Bk8gnCmVyDpcVky6XE73jRt3HPYeBL8R&#10;scM4gvlGHQKp29rZ9rr1a6t7p61/WzAUx/8CyhZNJQUP0SvEa2iH4Hc8wxD8OHPPnzuD3RrGU2Pj&#10;XhzVE4k0VodkpUMogGCTyuSqNfw3hREl9yWU8W8GC6FlbEdKVYLzA1GFEZBHJxJlLcTb7yBTA5d4&#10;7kgU1+yz2WUzTJrMCq/XgjgEKJ+CrdcqB/rsYbiz3V08D/iLs/KhvaYL4dUeHJDbC2liAHsIFgbs&#10;IweH+vzBsFAmHjWYino9AxfOX2RYgVEF0gZ75dNPP5+bewGYA9eAFQHdM8M6Mz1OX6wEHA5sb4R5&#10;NIQC7LT5PVUBbcrq2gYfCMSNFzQ3qRSBeJiWvphf5MU8fPiYgvHy7ZcBK3jQ4cIyBDAqkcl978FD&#10;q9U20D+AHSpHkMfl4tIzc6lkCogT1HwsG2BgU2xSySRCP8Lo/uRP/2R8Yuz3fu93ma0fPn704Qcf&#10;/vjHP0ZI+2JujsKMf7b/YP/+J58aFIrI4eGFM9N9DDc6rbRZTod8y88f7a8tPfji06NCetBpmxnq&#10;H7TbXrl04dLUhJyTtVFtyyRyqfhRuQhpqRiPvrh3b6jXQ2oVPX/vYG+jWoSYQ1CCmF5Z6ucy9aww&#10;g2B3EtrexumWLZ3eqOsgjbucxzxO2CS67QjNRI5fl9xic8itdp4LLIAI2wJLBGX95lAWiUenSbI8&#10;1DT5lJx2RZfV68as5oTsj5OO4O4B4s2BwQFoEegWJQplJh4X4h8x/lb2d/cqySSL3Fgy5ezv5Txd&#10;WFyAOPj6q3ewDimLJG32j6z3eZpqYqcrHi4oWzjVAkAKOI4mgx0SVoEQGejdeA1Ol6Ovr3dgsJ8L&#10;wV8+zZqoYDbGXwdMJ34eFE7UJJQ+XZi7dnbUyJvjjKB6kjBbCO776iCrKQ5xGYQuGlmHzUZWofCT&#10;hRuIBT4+RthXZhjjUzztDEassuDs8cTRMbNz4kMj0ADS38b64e5BMJ4u2l3mOrh6lzQIUNE41qg6&#10;GcsoRRw2Sm4YtYprCGYFNZ/tWBMqXrmZydRR+OGexa4I7iHx7iQ1Z9LErkMlqGAqDUyKtEbJCAmN&#10;lsV8lRgzznSSTnMQ2Aq5BipGLovdqt/aSmKYolBJoIIibsWebnTK6OlHS0NyfJP8Wx40xj/eYDJW&#10;w6mF3R8hzHwTowGUv93Tq4L6xGarVQNzBajo5A+RDDIhwSQAjOGU2N5Ns0KF4dvjNQBAUnIAP0jy&#10;hFCVyiaQySdShILmbG6FzSl19+p6PeiCajAJ+dAwKLKaTXvbMcmbf+96Mp43aHUssgCpIF9BlIIh&#10;MjDoiURTAiSRdWFjg3sm15SmhHU06A0CkVCg0tvTA1Hk+UL43PQA9+OBP4TchJWM190fhaOQqzC1&#10;ffutbxN8FwiEMMHc3GIeSxF28fLtWxarUaUmARPLrwrBE0Cr6KoAAC+cO4/G5vmLdQgkYHQM/5if&#10;JpL4TEtw1GZgmjk7A3BH/gdQBOgQ6CeAGAVWKlGGgunpyfN3br0KDDE5Mjbk7T2uo3Q+Zv8AsHP+&#10;0nQsHejorJ8/O5rNJgKJvB73KAwCFIpcurC5ucdtTy2k3+csS8QT6+ubSL5hOonIi0oJmhavlluY&#10;VgwCIBxurEV5v1OT42ajKZPKYOwm3KbAgRsn7IoMegXCBVb0p3lWrWS8BL25x+3aP4iIsJs0KgRS&#10;xCDodFRKpDo045FiKQOCjJlcjUQvVoh8K0ZG5sDBwYFIKIlTSBcGt80GdNxbN18bHZkksvfAt4Xr&#10;Fa+5Xq+w2OdiAeWJXiNHjmcLxOzNb71M4X/jdcbEIpwkh8Pu6fHMzJwZHRlGsYGxbywRW1g61Gil&#10;IGDf++7bd+8+gcnIzL61GztpqzqdRj55QL9cDmPMRn+fAxky5wLsR6oR4AkKDyYJqG54NKAYYFTC&#10;xICOBLdAPjU+Sch+3NMsY2lbCWk0m3W8WSobCy2vx/37v/97zN+kRTAz0dgxD2G8yOtn3U6xZO0P&#10;CoH+hw22CNTjo200aU7pI8gW02kNZFN9ff/+wuISGbLsOXioKAwijZnWHR6U0Xzr1u1X7rwaCoQY&#10;iWZmZhAnkR13cHhAGYakQGwu5uJsN6hbtAiccbg6eT29wWDk5z9/n1uaCYZl+3ELI1EFBG4WQ7Tg&#10;dNnPnj/nr3M/RsJhiPKAU2BrlB9QcNzqeIWUYtRIhIqyXT83M/Po8aMvvvxl/0Df1vbW3/7sb5EK&#10;kbHCevudd97mO0BQZoeCGxSecTdnzxOBLvZDvoNUyL/+4lExGbVoFWfHh3/4zhtv3bnlJrm6/aS7&#10;1ZgdHxe+zDJpM5N49viBQYuKv7OjeYQPpqLt2OBxry+8MGO+YjdLuiVduAFxU1ahvmZ9B3uBg4NC&#10;LBaG+5hKsyVDFsO2hI6KBEdIE6hBRfLeUctgsnD+M+ar1BquTgPlAbDbaZcjjEOBvBA7nabB8l+F&#10;UwBcbZXc2O+lLmWTqXIyY4TO2u9l45E+DQ8M+wNEd6tkatY2y8urAMucWfxEpU5rcbtB4hxmE9lY&#10;MChpX5CwiFwikpmO0QaQc42xLL9EP8Gxw74QBh3sULZEUBN7vIKMg3SMIY0p6hvaKo39adIAVUAk&#10;TfCBs/fhErMsOEam2t6JPRhhAvXKEUrpRCzB5GSiJnON+SylJNpj/Yqr0BGEUsYEzlM4JgCprC2x&#10;9WPXi6uQsNAVphcdwQAtRGjuxRpWBO9/uAkNvZA/KpQb0BaGJ/rau6W4C+PXLwLrdMQEtpWyte6O&#10;7kblZGHOBzC4v1tSyjpQA9KzFjCX6+omWGR5OYD6IZfDglJsMUCwE4kC0m8wQL1BxeeDhKpUrZ8a&#10;J4IvHhMdlCAmvH6ciqFO7RCS/LYW8DhYjsbQzQPO0peaa3XJC2Bkxzg11G0WFek84GUA+Il41e5E&#10;yNuJsY5SJunrtWCo4uxRUBFlXR3FLK1O02yBucLnBk8PyJb+5JhgXJ2hCzdnPU6sOYxgcGORCMMd&#10;cWVLdqchGs2zxKFD7ZAf9wwqjbau8XFABJzxJOL1NE9IuWtvtEte/Z3JpaVNPL5mz4ynM8lIspor&#10;Uq8AS4ochbxDhkHYHrkMY0BnsSC8ImGscyBaTYZQKNE/4ECcj/egXHFy4/oEJ3EyXv7pL1bHRwaj&#10;sTy7Cug6s7MXsDwhxJM+K8TiOJFY3No4e2aSJcRP3/9gbGhwenLmxcJGMlZmFDXqIf5o15c3Otrk&#10;VqMjmy7/6g9/tH+whyqOZhka5pePnnDhXXbXjeu3k4k8QD167d//u/9Yq3IE/bEzU+cyqdyrt+4o&#10;SXESZs1tOHv2enoDmchfvPeXd5987enBVF+NEAEAWC+Ts58slKrziyzsSty3iPXJpwKDhrYNJLi+&#10;vQ0lmJUadj4I+cGYYGolU0V+OkvpUqEM2I2C5eHDF1u7YCzSek3AXPyD+uKlG5cgEB4eBln6cXMM&#10;Ddlp7T/4+Cl324MH0XSsmonVM6kjOXYJhXoLC3Vw2C6sDBuVElAjAp0jzHqBsWPx3JXLs6FQfHU9&#10;ymnAmh3gR6nQTI1Ow19gg8oLxhABFintE60fmlZcmkQPWMYlTzV7YYYnidIBcIpFIw0jPSYFhM0H&#10;JzaGRs+ez5PsSscXiWbiiRjSLnhcyPFsVi07GiZent79g6zTTtY761KSgzFtsgrvXmoet3+LVDER&#10;JpbLFiFXASpCnaBmX7g4rDezHaq7nLozU6O7uyF+LEcM6yKvx7mxHqJUh8MRtfakUIwBeEYiKQrB&#10;D3/4DmoTRiLwTJqMtY3Y0JADUhkWBmxWiAj64u4LLLAoRYhK7355jzeOMBakO5tPsqVgYobGRr9C&#10;EoPFZIUFd+XyFafTtbS8TNL54NAAYX1wgxxOt15v7OyWH/oCBGzbHM7r12HHliFxmExMPV4mM3YM&#10;4+OTvb0DfEP8DljTU8rxHZ2anmY96/f7aZYBFQc8vS0oNyfHz5496/V4WGqRaTTY6x0c6EUc+md/&#10;+sexWOjre/iuPv/t3/qNN998Y/b8DEQGVGKv3L4NrY4jnNRSWvJKsciSBrQylwymQ/uHK3PScsbU&#10;2Zz02GdHB6fx0jZo8RCx2m0qikkoCHlA3QURoElgfEepcMzdUy4pcCZVdK88/FrW2VR3nmDoJ+gY&#10;KphdHQV/cOvps+juvn97B1/CHtyoxUZXOIiVj0+K9PtGU4fO7Bie6Okf00o1PFnMeOy8mF/hFnYZ&#10;jChvkQGRmi7BGLPaBEqhUcbRB+yCZB+kmmCY4CI9DgdJAJH9w2QoSj3gEQQY3tk9pEnY9xFOiIZX&#10;mtwL8nBRGTppuAk+c9o61ArmVuSiEpMZ/WE+kai1mOQgZxJgqhKJeViP0NtLJEzPu3v7BKlw/nIg&#10;jM6cQZmIzQPKJJGGDufuVAIsHPebR9zqEPC4cwSq1inuIvYC3RpNE8OwcATyLTEfLJAYtbnqJqgy&#10;hPMK91WRRsf3ZMKEYgqnvNKoHnccO3vskAV0Bo3exJhNBVcx9+/s7RGds7KK51jg0ZM9asOp73U7&#10;rRW2bGqj/MadS2aXPQrQJL5RPRwqe136ZkXEiDYrLd9mavFpZnrCZrd3KzjC2+XNIylMt739NH57&#10;K6tRtRJUEJ14xWI1YJQAJANMAhtocMhWRNR1GkIuJKtVgXQZDEos0tAsphIoMVgdkf7VYDImnQEr&#10;DdgEYEzpFMc7EZ3o5wRPj+UTHw0YIUQqZFFkzdP/m00yuNBCU4AtUvcx3p+QAECFoLMQIgPRdX83&#10;Bx2JYoYHE67Ip7YvpG2VcHTNZCu9faRAIXPsxISWuTmTrBm0Bp8/S44foCpsDzCzycn+85f6VpYP&#10;L150aQ3t3OASzQCLMlF1QC+gmWDxaTUD+55sr+Nv1wyEMRA7cTv0KCj5Gj6gUKhUKRylE0eRcJ6R&#10;hS6eZoTxDd4tGyOzwYr9Axui8dGzoUAsHkj2eHoIkcSeC9XS1u4OvW0cZnse1iLkZqL2BPhDWilI&#10;JVYLJOAxxIO2ra/vQIiCATVzZmZifBwzHpvFyqTAvTU5iYhHe/XKdRKoX8yv4YrxP/3f/+epCZbV&#10;sAknfL4AWMqA1yu2N6xSadq6JEfSVrKYzlWy6Higs//Fez+3ctORixGji82De7OuogdkQ0PwMb4P&#10;I8MDVA+4ZOwtSFci948pkL5Pp0EuAFEHXBPLJnSsFAxW/f5TP5KKyO4WiVOsijD3ZVrgpALUKoyM&#10;9Fy6NE72D9f79ddvkFSUztIm4sgF4x4OMe5iCEdAKY8pPHBdcHik4oFGInaDbwlWR4Fn98FHB5GE&#10;wRCO/8TkxL5PeHqGQiHeJtQdMdKVqnjYMAoAWnLYUckQkM69WABKWF5a298PMK8AZfCoinW1sKm1&#10;oIGIJyK44JMafuvmlfmFNeYVygtUScw0ofPQt7LscdqM4LQTY4PUG4pcmNz1HCPICaQDPS2AzQj0&#10;d3gYS6exBxWQKuWKHHvuSwCTaqX+2iu3GadWl3eBpPlIT88FcbKTQ8xahWRYSAoA1iylWU1zPyQx&#10;jKCIHTWpQ7wS2is+FIYkGNhIG0ES1jf2UUfhx0Vrju6MVa3JAm8BvZOBV8IcjE3O66/hdKBDOcRP&#10;y2TTCXK/k1HwHxgP1CTsA5HBxuMxsklRF/AFaTInMinoy2S6UC/39/c4W0nUAI1BFeT3Bbji3H6j&#10;Y6NzL+aoqShMEcrMPXuKDqxxVIvFIi6HnTERCkAqjqdI6N7Xd502M0MzTjmvvnyLD+Kj93+OdOa0&#10;Y8+H/b6N5eXH9x7EQiFyfZgfOQlK6UiznFd1nMwMY/+kN8g69YpuBKdGAgWQo5+0FHA9ypVYKMy9&#10;BSrYxkI3GMAVFYIQzVMpny8lE7AfeH4P/QFmaiMhe0ZzYGOLZD9ucnopRjcGBOS+bAKE4p9TeHBg&#10;4OyM1tODM79gxqFHiaUL8QyxTzqHHSoTjwTE3m9GoVI6w2Deza2M6yKpv8d1Qu45rnGA5H5PxKMn&#10;bE4VqkN/iG0LqBAK2D0/mWHtXUoNDu2D45Oevv4f/9c/SZUKo2fGVRadyWlTk+/Q1wfxhqoAZojO&#10;gBELpQv3Ca4/wF/MQNzhQejzgSAjOCZAyKFQt1F4yrl8hbUOahcWFTw8oLGwy0WgRBdfwKN1umGi&#10;5ja4iFxj36GfQZAnmtGW+w2nfJwMqXOM0u3dsnZIok3qVC0ajtDu8J2EhpyhWaYwW+EEYSwkSQPi&#10;BaJf3H3wt3/7+VdfYRsW5PQjzQs7ju3dKPwCt1fLh8s8NDbluH7n4lFHI5AINyTHB4E48xP0BB4A&#10;VO7JSNGq00cPOUbo20ZVKgb5ToVMhwc/WUSMlIf+pNPlTqWLDPToDj1eyOdaDNMAJIR1JHlQx8iP&#10;YLEqqAooH+h3af1558TUZNMNE4HXnWzv6owsnBisCFm+hEJFSJojY5DQuiDlUmkYBNmvcKRx6bFo&#10;wXIMFSIkdrYMKhUOXoAZbVaLIhqpwpXlQ+J0DfkQMx3ZbWpIsBDQsc4jyxVbZ4/HgEs3zAV2PZjd&#10;GQxdBoPskGTmIrnHjHFslegWjkIBtssdGj1wZZBIC2JSZs4TvFmW9F1ycFjAhsA2je45nqngND40&#10;6G2dVHEUtBoVPU5DIJTkhnv5pctDfW7yphbuIwupYeEEA3JnNwVIw+TMgmFvJ8oiGsnVm69/l4gL&#10;FsuxUDyZzdBog9YhSA5Fw7deuoH+P16kFuU5ssknGx0ZRxX8z//J/2nh+UoqECs32rxubygQLKcy&#10;3/7+t7///e89e/5sbXOdkLDz58/THdBk9fcNWS0uxHbxWBZC4f/wh/8cKRtqZoTwUMaZGwR381T1&#10;jW09ovA87NSjssVpDseC9589dulVLaiizQbsLEj9zKcsydmOsuXGDRAeIDAH8CWFhJsazwm4/MlM&#10;LuwnUQFHwg6DXj+3tIm9HpAIkwEaTH4IXR6QETstLjk0CqDsRDwFOYpaBerNtN7X78LfEq9x1lH8&#10;4dSkXa/rZt7nxhI+ss0W/rCc4OSXsNHniGc9C4B5ShDqJGGHw4rbBTYUmwE8FrU6FaytmbNntjY3&#10;A/6gEEgetfb3QI8z165cg1JMIB61hEcUctF3vv0OcMpAf6+eqMrj1vLyBvpM4EeO1MdP8OLD2YaQ&#10;6baD/QC9hUqtwKiUx4KtM2C9eHmtY08PNgFFjUpPQDWjHpHH6OYEx5S5id8h7avW/P6C8HZS8ofH&#10;PCrYI/b3urizNVoZFpHent5gIECeFtsXynlfn4dFA//vctkB/fkYWcux8mE2Ao9m9wtbH0XRS7eu&#10;86GhZuODYheF3tlDkqUNf9ukzWaGozExPgynfGS0ny+DAcxuaerMOEUCG57RsRH2BMA4FJ6NzTWc&#10;Bnt7SYPTaHQk/u2srC4Njw7u7GyihaXPRa60tras0Sl4REm7pT/e3NqEscnz6cM4zx9gt8QaD+om&#10;2qavvr7LXQZnl9eA+Ab2TaGQJRAY9hdSaHYHA96ekf7ey+fP8v6SkfDzJw8//sXPCNVenZ/rd7tW&#10;51/cunr52YP74F3lXJZojlqxALyFC6FVIyPgvc9h49gxKmRG7Hex/1F0n25UT4DfDDDuBHcDJLzF&#10;E4GIZmVlJRoSHs92r4d3y7jQ43HjSMJ8LulWGC12mcGUJzyG3D+Vkq6PqQFOKiJ+tcXeOzlJqVRS&#10;0iDX0R0gaTz0xXb2cpGYhU+i191m0GKODaJOPBvrMipfMZmUNsmI62Y6JsoMxykW7jgJsELga4Rd&#10;bIesctwRzxWzlVoJCo9M1T8+OXHu4sDMOUOPV26yYBvwk3d/4h3t++5v/orZadV7XUqXw7+80lGr&#10;MU2X2FFUyzqbUdrdBn2b4kHzBFebqsNwcxorbqJ15e1TGpkSIM7wP24hYWvIrkaIkPg/sgJYNLfx&#10;F5mETqfYIOUHAFbIuUzIuSB8M1gq1AYDp5AIRwTlhxWDqTAMBbWmXdIJiMc6EdaaXIl8S4qryNNn&#10;Sx+8f/fhg8XHj9dg8YAEH/oq3NKdnTJyT/gmhMINj9oUWrnZpr9wffLC9fMWOEGH2xJ1py8SA7RC&#10;+JTPVHFWbeHeaQX0UAT2kgi6EJnA4x8dGlyY33v6NBwIFOFz9Hg8WWjJ8dSeL5IrtgC1UNHg3YE8&#10;wuk2HImcdUizZlrYbAYhMhW0SS0hZ4hJCeqyxawl0gwfDO5Z2g8aaIAyDsXt7VKPBwqGHCuHcr7R&#10;YzfCLKwQBmTRpOPAxFWtuovOEGtwpKn8K/WGgsEHzu4+EavGYjU4w4DA7Nt49inWLrdhbNyxf5DE&#10;fwcEHrx2aytHFeztFVKkUFiskwmmweglHEZy3oHKq10Ktf3Y0aPz+TP4+Jbr5fXNpCTZmSOoBdKt&#10;12sG//G48B3UgKGzkeQ0FwOySuF22eBcwZOMx0Nma/fUrHlsUt95It9YiZTyLTL65FKVtENVyB6N&#10;j5zV6ax/8ZfvX7l4DTmRb/8QI9yx0REa7epRTa1XkfjJnBqIRhoMqw2iSrp++7f+jlZjLOQIWGoD&#10;l0PSPHv+QjIeSx/Gz189j0vYu+/+hKOWOLLpM1Ms63gifviDH5WLDYJ/jmrtDovn5rWXUfnC3OHV&#10;8ou9IhpggMwUOEuj4kuEjyQth9l51Fl792c/MSml33/71V988qlNr0ZDytaVoQSRgC+U5T604tN3&#10;0mTUo0Xm4nG7Q2CLisyjYxpEmI7YUBCHxVIGylO9VuEJxAh59yCpVUuHB5wXz43SLHg9JjBrdiF9&#10;XvjS9odPViAcXrw03dbRYv3IWMbpSQ+DNRvVCy4N4aTEXHe0SXHnYwRmWqITFYNzlwRwD6QYa3eL&#10;GbE8Vjf4b/Ytr6+yEedbQaP45NOPSIzHle7SpfNsuA79WQz98TtAH+P3EaSU5AMRkniFgtUxhzg4&#10;LxApS2ZOUsj0lBI6JvBahtfNzUOGM14YF+t3/u5vAz7QhjKUcExvbvlZ4eA5fuXSVf4uWis6zdNg&#10;Jha+ONbDS0YAwL8e6zUklkDaBq/nlZek3e0TU97tjcDnnz9iZwbddmCwD2IsimaL2cJfZfP/9MmL&#10;xcVdGjKPqx+sEl6cVmdiSIUGCofN7w+xy+AUejEf1uu6QEQ5bS7MnoVVuLa+Rod09uwkmiq4vx04&#10;IbZq1O+t7fUjOg8LjAk0NRxS8hcvnjmcrD2gBTaj8eD+4Q7w5KUr5x8++pqvxLUeU4zd3TV7Dxpa&#10;ucONraAOGjHCDux8TGbTmbPTwyODC4vzt27d2N3fWltfpqohBKHvePON11Kp2MMHX8/MTFDsCcIY&#10;GxkEql149uSv/+xPPv/wF2vzLyBO4pczNtAva2/ji1aeP8euNHp4oJRKXRYLIjEy4LhoaAkGnCYn&#10;L4GQb+wyof8yH8u7dErygTGewc2GwBiNb28bN6zZ2XPpbGZ5edlsEstlqJ+EjdOocQ2I+EiDtmB9&#10;YrS0JF14h2sMpk4C+5Rqp6vH7PIIxqdM7RidwAyA9hy9BRgObkv1ZPJgbaOayaKAYzMjG0L83gJw&#10;FIbVIsUPWk4HnMsSeIAURcJJhxy9C8BDp9nu7FRpYH6edMmNQxM5HkbSCgeGx2cvjV25bhwY7taZ&#10;sCxIFStklrL6X12eu3zjsmdyNBOPYlx0lIhnwxFHb28bKoRcxuCyN4uZfCZxapYBQ8pI3ANVREQM&#10;CF0RJjeQtYCHTvhD6gotiAaP2lNPCrp4lLFscWhciOeAtMJXcooyUnOA4MiAHxVtGfMTfDM2nqlE&#10;AtcxvoA/0+kNfEiEUPMdqFIkGKDleDG/9OVXj37680/vfvUCQ4+9/ay08wT/ISofDwJewCA3Yhg3&#10;CLah2WaGAgHtDtzyjW+/uQdrKJ87xLIItW+hiBVIIlqVYI5VrLNvdNmskH7Lpzc81hLA1wLwaskn&#10;xiYHR7woRmifxcuvtdLp+siQeWi476uv5+n5QTFPHVJwF8XtW7a+EXv6MKXXyEjkzaRKcLhYxTIS&#10;IC92OJTnz/dRQ4BkoOAeHOaJ46tV0Oe1WUwykQlWapSSNOV0ObyqGp1vo9pSdnd4Xdp4OIeWmc51&#10;ctyJvVA+W1tazPX2CsdLBqlkouJymKjdgWDeaJICIDF8BoMVownqLxGsxx6v2mon/ZJTrs1gVJNA&#10;tLmVNpmVMFrRCXarJPGciBzf91eGxx2les0fKku8F/nPtNttcvyIGOOIdxG59whNMMkTIli6XrrL&#10;YhFXngYuotV6Efu3kVE3ZFwrwbzGTotNFU+noqkUuwSPc+wP/uE/Rnjx8Sefk9NCgji9GHWS/qWn&#10;t2fnYJeAaUiSgWgM1zL8rPGswsamv2/YZLBwEn129x7LQvbPoTAx4d3Xr145OzNDargXoYrThcAY&#10;Fxmn29MtU6+u7O1sE09SPjM1e+7sWUxnBV7dIs+NWbAuV6hImq0c1UmfP+5uP+5q20sc/Oc//k8X&#10;puEy2OdfPJF1tKbHhikGePFiphIIRFDDAJm6nWaUhmCSoC6gMQxEjMFqZbeOsnVqzSKYQbWGSSwA&#10;cXNBYCm2tXp9F0to2MzeHmc4HEL4PTzcR2wU+BgrGSZTlASxRGR5bYMl6PrGwcREL6TJUh4mNI8D&#10;aGclk6lia80HAhmGZ4xxDqIkHASFnAEPOzG4iAREqrsV7f5wZGiYpR8xg6Wnzx/lCunZ2dE7r14l&#10;TAEKPr3C4iKsqEAsRnqFLpFI8uxBVZiYmLh/79H+7sHa2tbVq1f4rDjl6f2Hhr2si3yBBFWbblL4&#10;6x0R5CzBZIGrz/qX6g6OwXDAOvdHP/htjgY4IFcvX7h2/RIR2jB5+AI+BIwESQfI5QRvu0FIhFw4&#10;U0HfwPFBrmoP+mEIC249/ZrdCQKmWF7exlJhd4+ctgP6UK/XLXYf3epAIIYX37NnS6FwlKkUTz9Y&#10;G/RWhOeyFKc/fvHCh4EkVBdm/NHRwaXlFYoizHgOELbLqXSSBKOTdiyT2wYG+rmSyyvL7Pmwk0Gu&#10;m8mlgFsIcmQ24jKSa7m5ucoQA4MmlYoCJZLRJ1d2ZvMxVJDs/jlb1UrN5PSUTCkLBf0szvEp/+nf&#10;/oR8bjJ8eVgQgJKRw7mA7AzDQuwnnjx68NEHv7j/5RebK4vyjraLZ6f73M6p0WHf7nYyHNzbWF9f&#10;WED4yrDsNJncNhuoHQmqMmlnPBwyalQDbiu0VuYhNVDtSZM0bOinyHHpC9FDMIFq5fK9vV30p1DD&#10;EUPyZGF5RUPFZpdfNBnY/hMdJsREeCtIyUU16/sxPtCJHpBnFQhOeIu06w3Wtm6MDxCjgMy0Ehyx&#10;h/5GMs0Zzwyr0io7lTDnTPxXpEaiFPGP4Crj7tOs5kswZpuQ4FrHOcw+pd10uQl0lR1Sq6e/2+HV&#10;u70WT5/V29suVxUxcKo1cpVaGqfnVluJHyiR7K08L+SyE/19rWoFuLCazUFZUWjVu2urkHb0KjnI&#10;OiRM0DZ29cxDp/Ih/p4INAFf4dc3WiI6VI4XKCXIPoCzocnQAiJBSUI3PhKLIoq0UCF1gf1qRUBR&#10;QxxldGZ8BzgINK6CSCrDDgflqxaHKAotPIitrYPPfvn1T9/7+Nnc0pNnm/u+BH7VZG16PHbMHLh5&#10;IKbQv7JqdTNTmPTc/3xPbubtPV8omrJ77S+98vLK1u5PP/iyS6VmQMxV6pU626zGxnLEY7d2nbQr&#10;O7vrJXzk8plkEW0HAInbrYeWplZYtzciDx6+GBgcAYWOJbDmb+CWCW5BVD3r+qnpYSQnqISBtVOZ&#10;IkFoUDtDhyXJSTueL9jWINh6+hQeBHL1jiuXx1xOM0AsMyIfJtACoDq4ClMG5AKtQloE1yw1MToA&#10;l4mEqrR6TofSbJSz6eH8gQxFdecB392FsI5Yrn10xAq3BXY4wAb/lURHpaaTjpSbiNePdotYbKzf&#10;mBTpQWkNSVvFSxmL5FQGF/Bmt4LY3gaheWSc4OpNfjbd9r4vw1qf6iXxXsKKxslZSWdNUALyWgRi&#10;MBH4E24AeuRovOyPlK2mrsF+R3+/ix58fiHY1dXokp2QG25zKO1O1Zmz7tsvTz98tLe9F+PCzCEM&#10;xFW6f2B7eR3V2YXZ875QaHVrA3oUQt/DgA9eAKUIG0tm22+99i2no2doYOSk2f7FL++CgPH6OEBB&#10;/n/n7/zOl19/zWLwlddeJ9Tzv/7JnyXTmW6F0unsha344NEcFMTXX3trqA+zyNNlowwpjAKzal8g&#10;urmzMzg6fNwJqb59fmP+P/71n27+8qP5tYUnTx4c7OyRtoLR9k3iUqRdi4tr0NbJ8cMnjdUOdUil&#10;6HbaCVCAnEryGzAqIVRIraUEIOJZa9KJBD9ep90KLIQaBKWRnBkIW4r3frHUKanh0UcH1wM4g4/b&#10;0dGVq1dyhRwBr6jkVlZ9Z6Z67XYzylOtSvt87hASHdmhTFn8CMJ6edxEPLbAQJB2dQvnYL5OLYN3&#10;jQrMbMX4G0ccRMd1YqEJLjp7dgRRqtfLSV3/8qt7oyNDDrsJTQdP7IvngVSmJunEmaMdlyR2Mzie&#10;8TT+4Ps/2NjcptUAOYSn4HRZEcmza+WRRac8OjowNT25tr4FrQu689/5nd9cWlgZGhpgYpsaO/+f&#10;/+t/oeq88fqd7Z31cDTECMJBzPeHdXlwiCgSdwbiNQU3tFREN13vkJ6YrbiqdO7uJELBDO/L5w/u&#10;HwQwRXU6bQa9bmcPr2VeFOeJ+u6Xj57PbQjr+EKZUwT4C/VroYiJA/ncUBUIHBnWaCSBQOLMmTHs&#10;IkwmA04KBOvRP2VzWeoEpwP8IrpFRAIAa1aLE9YAtCJGOIxiJ6dGcTDygAgpu6FQhqOApVWH3ewP&#10;7FPCiSNhYReJ+PP5DBLFqYkZpUzDwYTparFSOH92hsr9R//+30YjITahpAFdnD135dIFj8vJBP/x&#10;+z/7xc9+urG0hF09mcdTw4OTA30d9apZrSKsYW1hPhUOcQoaVYo+u32CNEDWdDot5jfpRJz7TtAH&#10;6nWjWjna60YCY0JT08ad2+qASINUSGTlSYSaCt1+Vxdp94wFhChWiwK/EpB1Nsc9xLCIGehpzpgM&#10;mYzV7enpHzQNDQP58/Vt2GCfglrZSATYSqU1txEyAJ/7uLEz9wwkAfu8Zi7LrK9QK3VW0wnjgUrb&#10;hOuMNz6XgcJLMQf1autAcwNKANMzQfFrHKPLUVsc9r5Bw+Bol8aU7+jqUGnZp/NPmcTXk3YWRbXj&#10;thp/gi5VpHG2+5bmbFg4yZVshlRwmSSSWDioJdNIfP9jugoYqsJYGYSDMQdOusjVPaLiEsjAUyl8&#10;BdFXA8qp1TRMe0gl2MinMvQuTI1ULz4H1Ap8Pbbc4AH8KwMWpq4UKsrPN3+RiQZGuJ4sUrW+SJra&#10;ge+XH3/+4Ue//Mm79x8+XoONjYLV6XaCZBDc5XKbRWZbDR6QenRsgOsjrolUksyk9/1BfyjiDyWy&#10;xapar2MBZnY5FRrTT3/+S9KtzU7Plw8BfnVsZJCAH+6Gq6Q8lJpukuY7pBIKc6NVSBdfunUeNiCh&#10;XLWy5NmjzXqdPljNjorg124Faa0Nh5PvcHzz1gWQYRKE8RPirH7+IvHS7RGWW+pu8lv1kSBuq9WV&#10;pahBoxwb7vW4zU4HN2AX3EU2ETSaG1sJETMIPUraQXIpiFwyUtIo8EbHwYDlNG5+OHthFtrAvH5o&#10;2JRMl212NY8zzSLmeODn0LhRTIrk8HqLYELSHyRSdnxiEJ2bT2i1mA+Q4oYRqNinc/koSzub3Jzt&#10;gWAJMWwyjRtlQ9ItzFNwzEhkEfCIDoNZjbtSMnjVyJx7+6Ub8MTIp+Gi6vXy9c0EOTfc1Wy9XA71&#10;oNcI9oGbVBZ3W2mny6FNRHO7+3AkOmTyE7ZbkVCmmG9U6i0kV4+ePs6Xi0MDgzgmLD+YR96KEEPk&#10;l9TrEYh06VCedRNyF2ygMGNPZVPZwg++/yuoL1cWFh8+eoCijBaIlNXN3d3lpdX3P/n81dfeYG/4&#10;yy+/gvikUumfL615XH0dJ904t4L5vPLya/jN1GuY+XfgxfLnf/OT/+lf/5v3f/nLn33+2XusiT99&#10;/8d/9p8efv1RQd4an3BNeI0k3l89P8UGU8SV5grPX6zQYkAiiIYqrEAU3Yyt8Bo1uBVwIHI3n7IV&#10;1DBQy6QxnpzYzcJugC/gc4AOAOIEyud2ijYZQiDgARAi7EaoZfSnB4dB2q7V9c3XXnsFxAOCeMAX&#10;ZxWXiLERwWHWViik+EqbFYvIY9aDSrmweuQ+Z6nMjwY2ZE7HcAFCwciwk3aMZxLmNwrqwT4Pdxic&#10;Y4Sr0KzhzX/+2QMWb4Jc2WpzOW23X75+5fLonZcvLC+vJRPIvUvsgdjXIbZgABofnyCzGaAMEsHO&#10;rk/chUpFKp3ncAe4m1tYBo/CWQC20vDwEJcGM4JYNL6zu/Ev/+U/7e1z/Pv/5d88n1+A1CDUqhwu&#10;PPOCTVQkdgX50anGgqa8C/cq7mAGyR63ByiSjSCAA+fI2Zkxxi82avzDGMTdiJ05ngrkTXDmwl7h&#10;NAHRBzNBA0AHNzjU82J+2ePFF1GYu2PzBS8Da208XtkLkjtHng1tEwuAifGxvl7vV18+hDc20Ofd&#10;3l1NJH29/dZSJQm/XaWRwIwDmIGX2+91IbNJJgGcNcVSsu2kytPOgY1MoaMpxyszGor2evrGJ8YP&#10;/QfvvvduIZ+598XnZpXyn/yD/+7WhYt2vX5raeG9v/yL//Bv/j/+3S1VR7tDq7k+Ne3E8kaljq6v&#10;HSws7C8t7q8sYoY9OzZyZXpydnzs1oXZq2fOACRlImFWK6SgCrEp637si/NZOHK3Zs+31Wt8it2A&#10;YacjEacyixm47JRrxhKYzXiB0AmZjcZKuXSw7yNgHgs1mnp8YEmwRjHGISvpkvXjtcMS6KjelimQ&#10;FHJULUeCfjiUqFBZ7hkN2jbh9dIIbK7RCdhddvKJmAvLR0dak5lgOxKANWb7SSfNuNgfcv/D2tjB&#10;HX13L456s72ltpmxCBq/fMvcOyQ32Y7apbCjIcxBNgWDa7XDsyNLWwTrstUQ4zXXmE6EHhvYLVM4&#10;zla8RofN4oLdBUGciAz43DxKGBXAllaZjKfpeXUkZbx3jJrw9aCOUlHEloi0N37RTZBIkUzwfkFR&#10;+wf6we4gvMGuEEEbXYh5yX9Ksw6AWiloLwwyKhXrByKu+bxYCLEDhvn26Qf3Pv7o/uOHS6vLUaIi&#10;IMf54/mefhcp5NDB2ePCuUVnzY6Jc0Cn0dJx4pq/vedf3476IvkcfT6hw53dzS5zt9m46Qv2D019&#10;9sXie79Yr2JRfywBaGAn6nbblhY3m9WOzfmk4kTi4axoSW0K9RERI5kKqvM2Evw0OkSmj+7tnNTV&#10;LKsGxwZ8wQCVHX6pt9dFOKzZYqCs8tZxJKFQ26xkSyn3dyMgB8ytWpU5HEzurBfkbdr7X21plcSb&#10;ZfZZkcArqzcrRWi6TYtBTZY4yqpasQH35KjahK3GUQWKADBmtyswZcZECWwmGa8QGzY65gDCpMOp&#10;lerAzhwvQOipZF2Eu2M+pCIyXAGi09tnRFfGmtwfLOg0UvZuGp14bYd72EXBBO7Cm5XLBwJKvB2x&#10;hNVSk76fPQLwo8PONg4j+E5CIrTAUHZUlpUybAS/L7a5GXM7SJeqI7NiJGBrTWG0QMnSKGG18a/E&#10;P0DWQokCgAxY39vj7pIqD/fTHu/Q+QuXSCPCIfPv/87f8x8E1tfXuIuQr3ehAmf+lXaQLqFX69gA&#10;9XsHkskMfAlQVFKksEjZ3tzw+2HNthjHWMg/fz6HqRo8KNZ3+KygeOdxU2l0iGrNZtvc3JJapYW4&#10;DN3O5eq7+8Xdv/6bn/7ZX/0Ffiff+f53f/ijX71x/SpbhNnZ6f5Rt8yi+I3vvXb70nQ1l8S897hR&#10;BzPh86U4R8LxXL6Bt5zNKmcDxODPTQyyyFumyHDNaBmggZ3qpVTckWwC1jZ8wAFMRcC1rBwuXJjh&#10;tiDwm72C00kiIdRcPhYVowGY7uLyDn6gKMCNRv3KyjpseKYTWjyOFMJ++MOrl89yl/OMYSwtHrZy&#10;A0onDQg8NwQNdMEMRgcHfs4JaHx0eJNjI2xQWd298vJNLPJG8CcfHiOm9mAvPNg3dOPaTb4VVBlq&#10;BM64TAanGWuwbcStQGMIgM7dSat4duYsJ8vGxiFDDZHGnGJg34Il1U6sdW5jxw/vGcRvaXkJoO7J&#10;szkq5cyZMUxrN7ZWr149t7u3KwKeETTUj5ibj09oqWTAeSAi5NKhyACggxtDN8v1YofEkIQfGJ4i&#10;8BTI5J1f3Gdk5EDA/XH/MMfeS4sirlsGYQENP6Mqnw8dCTq2N7/1Ev7B8MH4NzpiGHiwqIPBOCx5&#10;LhZ+cRRXjqqd3QOQWfhTMCkO93wU3YuzZ3u4j7VKcYGOG/gzxuNhettsFqJc/KhWTiWj3AOa0/hn&#10;+sRA4JCSXs5XNHKd02Jl1U9vhX1cOOi/ePbM9OjwRcKgHI7A9vbHP3tvfX5+8dmT0f4+mvCRXq/D&#10;oMNGsJZKhXe2D1ZXiomoF+7cyMDVC2eHvFhO9184M9XndoC4k3HnddoL2RQrPTBfXgaJ5+T/YVgB&#10;0wF7TogMHSctcFlwEOARZmXwMfRM1F3hUk+8QqXOAGSx2wCFa3AZDCapwaYneU2rNxlMBre3Crmx&#10;rcPo7Wk7qglGHIiBcHrO48ACKxqe4alvOuSFjpOqiG4S3hlqZTtiCVhNku6jJit0wHmpwdnDKUib&#10;EvQHt7f32AeorRb3yHDf5ETv+Li1t1dpsTQkqtqJpA6ngbxEFo1QCVi8QAAX9C6ImZDsGrxBADQY&#10;fnRJzPt0WO1YoaTTDuqhSo7SHNJAtxQEidgCCdMwLD+RN3FKGoJmDbj0Tc4huD1D6vb2DrRHvDoA&#10;QXRGg9VuxagJxR5/A2T+tIVvwsOq4+fWAUqsgQmNa79crunqFtx0eDG7e4FHj+c/+/z+06fL84vb&#10;dOXhSA5Ec2DIyhqGHS522v29biLWIECTWs7CAiI2XO3t/eDGToDQVCDHtnZNp0LNHrJwdJyvt2MZ&#10;ehjKru2EBkeHjttlH37yMJVu4ILPm6KtEVLPRtuzJ1sgK+lgBeORi5NDNsykkbHXGsFwCudWAiMQ&#10;8zVqHYtzfqI5FFpFNB2pQIkTTndSZEwwlZxOnp2sCA8rFoPBLHILKpBY5HCKJshZqwJEBfZD+5tp&#10;GrnZWY/B2DE4ZKCVLGRr8VAJ+raiS9pjM7FSg/lUzNRgH0A6S8ZKHONGA+6v0lwGoLOBhIjfz0wP&#10;shfHDNPl0FMvSZVlNNZhUKngaOLz70DdDzyPZlYYj2HHZ1Lh7wXrnqmIljgaKQLIVytNklsJAUBR&#10;4PXq/f48VYfJjIAJm6U7l210Slo9uKZiMPTdPzhHq41gAlEFLp8QMNiSscyn/HIIcisDJDE0kD/N&#10;Hcy/8sDDxGAWZvYFNAiHijBwwduPm3JsbZsn0vXdQ/x7Hj5+UcgWs77ocQcWHZY3v/2d4bFxnKSY&#10;fJmzX3351SGS3K2W1b39Fgb1HSeMFEfVEiqZTCiC4IDeB/cOyjiHprvHjZ7l29/9Hm3yJj6sgeAr&#10;d15BY7+4uJovIQ07+PO//Ot7Dx7cuX37n/3zfzYyMZ4u5LrUSnefe6zXY/GYwXtIg20QIhoJQGca&#10;9PYUstlvv/3mX/zVu3OP9hAhOy0aePoEU/Lk84hih4qozm2HCgIfDMangv0J234IaYwgiyu7bocB&#10;iRnFicwgpbLdYjFi0nvIpxfFvJidZRZYdmHJx6eKW79gnpxgkyPH0ubK5fMJeB9mmFcGhKLYK2TT&#10;JVYmuNdQBkaGBkSmarUCEs3hzbwFBZCmSwTsdol0tYuXzty8fvXBgyfpZEFU6zMT5Bh9+tkjFvvb&#10;W4cqKqmCDMryzRtXeGz/7M9/lkBJlEjRSkOcp5BQn/DsgfVKNIjvcJdVCtEJIOVYNxLjAMdKpDG2&#10;tRi8qF0o2Yk6huGFoyA+XlMTvUR7lct5XMeIIYADGYoQwMGTxTXpjCcqBIXQJ+DGKAJaDLj+d4L0&#10;7u5He/sslFuGtv39GOQLyEKBYHRnL65CqaLThCMp4quI2w0SnW6Ug2qub2w7wTdkiFtL3l4P7C08&#10;hFCViYBXlnUkkaA6UKiAfIcGBz799H7AH/jd3/17xNA9eTrPDcy9qlIo8dl12q1UYijaTMyETs3P&#10;v1hfXxfBzK3mwsICyh5YSuxIoMMBMI4MDxHmeGo53VLLlAXoLpksaWjnp2devnnz5tXLaL4+fu9v&#10;H3z66bv/7b/xF5DvXD1/DtuJyeHBdCS8sbSYJoI3HiO0+MLYqF7WdX5iZMDjuIb74czEcL8XhBea&#10;WWB/F+ywziieSrQxI1RLUPYxJ0GnyAAEQYi52ut0sT3CvaOthX01oBhOBYxGuFogmIWXzItFOtxG&#10;xHQHkXdD/YYe7AXHjH3jiv5BiAOtdO6kWA6HIgSMo29EUIMwkBOawsBkQMEGsoGjApgJFQ2IGb7U&#10;aS4OMWOQv05ksFKNVnmXGjpWe6eiS2fgr2WyBW5pu9M1OXNOjwGrWoXjKT48DbIe2tEXiTrEMbHv&#10;9zUI8AUhB1hGyNLZflQtkonNO8WItB1FSash3slxQ4hwTxrZaBiSul4jx2QaOw8MLgWKiGRfsA/4&#10;TbcErgZtBSyASGR3/wDAmRwggF9sFEwW1PFqRhWNTs8SC98PAChicynYdJLsiU1GVApyjCL0gIca&#10;xkdie6LP55Y//PjLn39wjx0Me4TTmJVOznds6ZttiDQVjh6LWqd0exzEcEDWx+GKsGCADTzPghHy&#10;uxswQZooNdjcdaHXUaWLjWi2kq0fQzYKxhB5i/9ImynpUu7shkVgNpURbW8yx2rWfxhBj8rBn4vU&#10;zUrpmSEPq1Hc55gBMY7Rm4x4NHCqEN4ahxCeZXKo5CoFhVaFVbdChRCQhqQDXR0DA61Db69ne+sA&#10;YoKa8tElgtWBW3c30l5PX8iX8O+V3npzyOWUaTXtrMVsZnWf2zwzPrwyf1jN18rZMqBoV7t0amQo&#10;Fc8dIcapNJisRTJ0h5R6k4qXaQrGx9zIfp8+DPd5tGwrSf7Eb1OvZSMOfzUHPoruhRMDbh4mYbhn&#10;4ASQSlSElbmUkCAMCAV3jGYrl8W9TM+nUygchSMF0BEY5ANeG8RHdvBgQhD8TGZSJKKS8dtO5n+4&#10;JdShUgGxnoQrR7+J/wTDCp0Z/C62XNB54TsxhQifcJMaOg+fGp8CEA2x9dnUkc06qDe6Vjb2KrXj&#10;65dfWl/czMbg5nFvKGbPXXzpzmuxRNrnjwz2j3R2dF+9fA2bKZTn/pCf9DPa3h6XrVosYLtA1wO1&#10;GiUazM1UPImAgLUYgNflK5ehIYAdc9ATIscUEgrF4iEokorvf/s7//r/+T/Pnp9oYd2HfRDGTYnY&#10;s6XnP/385188+CweP9jbXYmH9t97/wMsQlFvmHTarY1NPJEcdj11VLgwyUinFDMjUwjKZ5NWgBfg&#10;TwKVxi6wwmK1DmMKFDWRghRSkwP0wp45gc56DOc4X8B1CjNQLcWbBmp5DR9DnvxORKPCYO00EjSC&#10;3xN2OPm8222BXSYsMiv1idExElCIE8RBB0Ia14/l6sTEGHUunRaRE0ALLIv5tkLI1tYWi8Q++Xjj&#10;tVdnQBE//Pjh5cszb7z22tbmAe6XOLdT2Cwm2+bWBqUCBJGWh5lEeB8f4QiOXrWJpnBywsMzwpT9&#10;9VeL4UAQI9Oj6gk+uycdNTB7WvFMFm+JVrUmvFBA3sScdHwMbIgiAI+Qg4NDHgZ6JU6VmZlRj8c1&#10;O3umWkUbSzwMJiK4BIBd4/JA3aKmaiBB+A5BY+vRCMlvCGCLgPVOtxEneHg4zNbge9D4+KB7+2wc&#10;tYIyenyCbokw38Ghft/h/ubWNgQNLY5UChk8fUBL3BAIRxfBJR5XOBL74MNP2OLwRPZ6nWur29QT&#10;QRF32ClCBMA8n5vb29/GIuy4dYT7GQMQujE9BASjjuX/+toWxs9Wk9Fpt2Hp0agezc6cwxL+9Tuv&#10;+Hb3VN3y50+e/Lt/9f8O7GwlDg6uTE0OEkyGwQ+Pfi57uLG++OghvzEq5dMD/X/3B98/OziY2N9H&#10;iWOmwnecDPf1pBMRIDI8nyu5rEmjZurOpxK9LmelkEUgzc3DS7WZjSCGDhA3POpJDWeIIEYLJ2bx&#10;DHKOU4uO0Z4xY9DAkgBJILd7akzf72132SUGHXrTk3Iztbtdj8XEz1KpECpBAbD2OOM0PsFgBsus&#10;RALBMNgm/SrZEMjkTC4nCyoGEAjTYAMYRRN5nYlnQr4o42vluBMCgsJibUikrFPY1MmUatC2LPAA&#10;c6fIV8dhHfuedoYdQrIJn/zzv/iznd0t/+FeaHMxFw0AdLZqJQ7jLoih7fgii/RxqKGQ0iEAaaVt&#10;pWScj4ithkSvlGlxh+AWQCvbIFJUTPFtJ5lwaGFhcf/wACKSXq8jthhHH5BYNt7cCpiNMpGL/Cth&#10;F0onh2RbbtTDd7TI1VoOOxIDuO0X51e+/vrRX/7N+3e/fvb42T7sP51RanWgFpMw0RsscqNVw/lj&#10;d1mdPQ46YDKNktns5g7xjIf7/iSnHUk/7YBvMl2jQ44UMF85SeWOIqniQTgVZ9LkRjhq5moo1NuO&#10;Ttpq1OT2I6a0vV2fsNKR0QaUhb0Iki/G/1qrUW1Ij9osKvnVs2NynugmK9VaMJJUcG10egxc2Dhg&#10;2IP0p116rDWqys0jECaGRUACDh9CaSEEsoZHbLW3E0gmqpjmEYJNuqtOYVyZi/gPQzzjN64OGNTH&#10;uWR8fMjawfjY1hH359YXAy7idG2WZ/cDRrVMr9LubQQ6Gh314pGyA391crpkRrUu4kuYdcpBj+2k&#10;0dzfjmKqSVYqbG/2d1iVYjEBVEtELI82fvy7exl0hDBXuCiYBnFU+cm40XRhpYtiEoN/Fku4+vFQ&#10;I71iNnbYWURK7BZSxfQ44/AnMzOufLGMaQAHr2Tkqvfhw9X2E9nw0DB6FBb4yIlgnogsrBaWiSBD&#10;x5FYkRkIWB+6Oq0aPNqGCJNr9ZJioVFRw5jFKEWIklc2ds+dvdTj6n++uN5WqLKsfP31t/7Fv/g/&#10;q3SGrb2Drx48Jp79B9/7IVsBXDxGRvrVSuna4lL+qAJm4rRagGKX5lbgYkJ6QXAIk51lAGaHxJz4&#10;CMvKZJhUuVfmlxY3NtYoAI0Tyb/4x//snXe+w2JH3DE83J0dKr0iUy7dm3sYyoTBnze2ltZXXkTj&#10;4X6zDr4k667t7X32vSxmaDXopLL5ErYWDivb/qNAIAVOyufC7zndOFXJiofuzKcpXP2h9UvboIJA&#10;ceO/MjHwS6gc6H4awjqQc58UL7dLi9cXYAhiVSZgNirAVohsuCLhaGp4xDM5OcrSE4ctmlGvpx/0&#10;GTEmfj/MH/DIgWSE9zGrFLqwBlQi1D1EmMDL6ERb1+vRDQ72sr8FS4+EE+DecP1GhiZfvfPm2uoW&#10;RfrcuYmd3U3fgY+emieVi0hIyaWLCHVTRiO1ATveMuAyNHYOqI2VJEt+HHRwgBQhknK52ahixDab&#10;NaBq3P3xeFULB/JEQvk8aa9htHFK4O4QHrWCJ6168vQFJAL0obiDAC5bLFA26mNjXi5aNIYBWxkT&#10;2DPTE/lcWhh169VMUSAT52bPofNAS5grVoCn2YtyNYCApybJAcEVvAjCyUB5cHiIfNPuMMKpoaiC&#10;w8CeYNJHyIy5DuATLRhLeCIbuA6IeqGOZtJZVE7pFH5yiUI5j30qKB+Xm3EJfBW5FXcsG/FkLHFK&#10;+lds7ATBHEj6xMLl2qVLx7VGNpn+yV/+dS6ZYRlNqBSU7QlyjDAGzWRQvTTRGOZyfLJncVx3u6C9&#10;vXLj2qs3rhEs21kshbZ3bBoNManD56ZLSRgGARyvsYQiOM5uMbGLgbrNQ56Kx9Gajo2NulxO6mss&#10;HAakZU/G8yWom1xcUJK6cOgirYvpnIMavYxwh+TRVBCNTUqQtJUtdhDbHEm058kSjsrQhzfL3WpZ&#10;JhmHw2SYHC8jlSyXZR1STi4zynvYw9JuoGE+DVo9TnQ0BUT5ITITYR5tnUiCdG6PrX/YOjAkc3va&#10;WSPI5bD5GXXlKg3ESPYJxBM3a83Okw5i0OAlt+r4h0cCB1trC89l0tZRMd3MpvJJPIUC8XDwYHd7&#10;d3Mdb71UIlokk6lRRyBCPTapusJ7u/ViXg1ghD9hIhZlMUn6WzSGIzS3qO9gP5tJadj4aQipMojI&#10;8E5a5DLeS1w1lp30V3jokYANs0aDVEKp5LyiGadhx6+cZeHdL+7fv//kycLaQSSq1MrQalVqRVhb&#10;RMOA7FHMoMMNDAx2dctPsCXNVw79sfVNMgPSsSSMKJy70Keo26SKYqMjVWqmi614phxJ5hLgV4I4&#10;0QHeDbLJOAk2TXpepxw3uxOVBndKHeSXeDyPJtjtIYkBVStMAfiA4LHtiOIl9Q6zUjU7PigoZu2d&#10;LEuiyZTd5aohD8oWAEgjIcIKmnJEEewHiUw0mtChchHALU8N44UJrVatZU8MnZ5lSi5VZucWC1R3&#10;1zMKdcfYhL2nT0VG4tnxAXw5pO2STLx8sJXFop1AM6wUGDZ7HDa4EvlkqZCuEIIWD2XDgWwmWYCG&#10;x3jUyeONdUsJuraewHiW69yZbPvYCfUPoEWpYRTgcBhoYLpkeBSKmzOZrLnsigvnehm2Y1ESRtrs&#10;Tu1prHs3rWwkXIB0F/AXR0YwkNMyw6yvExTOeSPRaMkJ5PGkja5Jjk01hN7wFOCQkGHKEpjbkhcw&#10;1D/iOyTZGm+tRqUIWprHvp72nvoMrY5tJMmqAJR8ZaV0fG7m6uuv/aDH2884DE/UqDeD12eLFZTb&#10;//Sf/vPh0XEyF3t6+4gaAyUOh8LibCrCUZGdOz+xsDqXDCWw1nj15s1YOLq5AVeVYUpOpUEqNDt7&#10;6Vd/47d2fAGEoLvB4G7Av7izPT0+arMakGX1unt/8P0f4dxDKAjwLVum9u7Ojb29v/3oF1/PPzEY&#10;lbv+nfTKXFsle212crDHee/+skbBFwl7Bd5pMpmLxUU+rMOqHh7sY04yGbU9LgdvkGmGvp6VKdp7&#10;BmcqMM0XbTuXRKmW4rPHwIzJmE6nocKzRTzNgYaoU4G9fenyxe3tA0H9AaMvIcuA0KXYPwhxbZgp&#10;F5aCR42iw+4MBRL86BcvVmFGjowMwU1iwELVE41mMMAmjCSdylPbOHSMRjTEXdeuXYCiQJfAycJw&#10;sE/wq1rz6NHy8OCY0+EdGRqXdnThmkoeSTweXF/fJg3o0JcUCjUz1YWD2IhnfiyG2Wg3JAX2MWCw&#10;Or3weds/iJ10crCjMGmakM13dvJxsgRi2Ww2aijvVGjG7R6P8AFDgYunKtEMMOz4BD7+ZLVSzTC2&#10;LyzG+3r1+/vQ2/rh3A8Pe0gfv3RxzOvxoGzf3fGB+7M05jMMsU5MpqxWK5AR9ovs8/yBMOwaeqBC&#10;HtEVyVXEJ/ZxXuSzzJdwFDth3IXDCaz5OJyQ4oqjxNvDV/KY0G7dvn0Zivm9e3tKxfHEuJdFml6v&#10;hH0LG3ByYhDTeMxbtreClCdGECwHWaODcKLEAoLXGZSoQo7KTHaptYXlpw+eknzg2zkYIpG2VBlw&#10;e7jj8UNOBgJdzRbcNpfF/Narr/zmP/z9qYnRYbcD4Zu7r7etnJcgD9/bLSYToHA6HVGfp9neTtvq&#10;0tKLFy9AX7FZXXz8hM4RFwMOhXq16jh7hqkTjA6glWLAuC+M2tpwzQZAwf1FJNRduv0yazQ281ab&#10;nd6TCRtvNOyWT913GlSfLiKdsCBOROQMIG3NbrUyCdAeS6B/UGGoKZOb7C7ALJxsxNgBwbZ1jEka&#10;NBtO9qXVdSQP6HsJLNE6vf3nL2t6+3As7TAhMTyhkc0RUENOj1yeLRTRGcjJa1AruQcIrglw/x3u&#10;V/IxshEy0WApFemhv2mUo7vbTWIJ6mVCDCm9LdJ5iCyJRwMHey+ePV1efLH47HFoZwMWP2KpgwOS&#10;s/aY2tDGcqoRAjEwPKx12I0aNd0hRANCGXCoO8RzMpFia8BMCO0N+1r+H/yNVFYoFc1KDb32p59/&#10;8f4vvvj5zx8wRmMPBlMfQWgsV7UT9yXrApoGoOZmsFlhC7nwTYAJvb3jX1zeW1iOkCeOOxzrCIlU&#10;jut+oU2arjZj2ep+KBtKVSOZeql2VKw1aB2/IcozpxxBwOhoa7S3weeTytqwRAE8NhhVXHrsEDll&#10;MRap17HCIj61IRjx+LlUT4RArN5pUinOjQ/Qw3IWC1V7MkmrRW9KDg5UlRjlmGLY3qq0WhqTztuP&#10;V6Qb7t/uXhiqlNPuoCWl48wkc5vrwYQPt8n6nVsvPby/WMw2Xnn1skzRwl+xvdxELWTQqBbn9kd6&#10;+6rZ6kmdpER0yJJMIs8jMNw/MOT2wCP/1it3YGOZ9ZpkLLu9Hm/VuW2rO1spXuruVgoiCcpiSuLo&#10;+IhwUWkSAsKF6uDjDQbTff122iZeNlFzg322ve3wxIQXUYrIGzMoaGFgKuHOw9BCCcagCrydfh1b&#10;snNnBzhSgv6SQg0oS5ZSS4TfGKY6X39jymKWI6dfXd3EhzweqTotg8VMa+XZtlyu7TimD4LX3MLm&#10;gEFYGGwQf9k8IX8Cc+hs8ui//0f/l8mJi93dxHgPWM2OmTPntre2P/740xb+ToXCd3/1R84e18La&#10;ypMXLw4DwddeeRW9lQNeEXYUXUfzy0/3fDtYAWHH1Gu3vXTj1tLSylG13aAzUUgBa0emz126ctMf&#10;Tjg93nAy+XT+BWHG4ULq7JkhHEiJtSaok/vz5x//ci8Y/ejuL1+sLppssBu6h/vcx0dlnfQY476T&#10;tqNKKt7d1tDIBDINNRWIBuNO2lClnOSS9ly65rTq2McwB+D2xqGMPJOxhOEdLjWV32TSTU1PRLGO&#10;SSKnJ4xVw5gMzxjUTNjFMsQadJhYI0+AdM56WSyYAfrMRmxC4CCwOwHp4hRmXQGwhwoK141Gnexh&#10;Gak5eHyxAmMMQqz3h//o93s9jmg4lEhgIoypqAQJEUt1YsIHB/rIHcBoDVnczpZveuLMO9/6fjgY&#10;16qNB7t+o9EM4+gnf/OTej334OEDJiGKEKWR3wwOu6kNsJxTyVx3FziJhBwQFru8Rpym2BJAHGWq&#10;yOZa8ThbRDwohaEkAzjWj2ygab7AsjCAYTDb3w8DKWAfOdCPo0FkYWEXMRY0w4E+FwFSoUAGEBnj&#10;Oyof4P7Zs6P0LrSrALP4YSdThTZc4mTKHnePCGvtkglkTqSt5KhGmKGwX2UcBD0JBqMOXHccTk4f&#10;kEBwf4PGurvlo3xi/gV0yd2PEzMDAqAxmhsY2LV6qd+rnhjrMelVZ84Mw6RD7srqC2wKjib8IJvJ&#10;MMIw7vHS7kG0oRh7e70bW9vQrmrgq51SPNN6LFan0STv6MTGMp/KFtP5o1yxs9HAIXvc4yE2mcy1&#10;61cvTY6PkFnH/qcT1AlqabEg7Tpukzb3nj1m1ybpbveMD7JqYYLgBNGSijQ2arZZ0wfBYUKhLbYW&#10;jQvwzcmJymyggq5urDNrc7MRfM6kDrbHicMQQLJJ/8gw0xDSYSj8zEPAVshkgHbBCdq6Tx0Q6D9h&#10;g8hwDjnCqgURJY38kTA47zSPTbQhPFQohVfCkUi1h9dZZe5PZ2odEoXRLFXrCBX3joy7J8/orY52&#10;jZGmCTZdowOcDMERpw7CcZbGBE/J2dyUG0fF1MHO8sOl5/dWl5/ksxFpRz2fiMJz3VteTOzvlqOh&#10;9mIOVtYxdKsigrdEq1rEch/COPsh6XEDmQqvVCk5zvmYPuJovBxuB8cIlk1yh8XidfVNjuMk06Yx&#10;MGtV8iw6yS4B0y7I0G/YHYBvCjkbOhlJSQDIiWQGXuWnH33+l3/9wdNnq7u7CeQsiPCOmidWt64p&#10;bSEepTcnR9Gss/e6+k06I9PJwX5kY+Ngixb1IJ4pVQFRZGoFxeSoreuoQxHPN/aj+YNkKZSuxXKg&#10;ke0gJDUI0FQS5IkdbcwusNJJQe0Ut54QZUklEF+7zEYRwQXVUcjsRIq54CjzCwiBB5BcGIlUyDM6&#10;Wgga2+BPT4z2sWlFz4PfNfbdhKVjcA+Di3M1Tgx26khrVaqN2lZHF6NBNIEEir1bQ6swahSkeeDk&#10;fZxNlA+3YtV8y0wemcNENsrMzAA1b235MEI6UaesVTvKZ0tqfnZdUk1VVSdySaPdhH5aLvRV9Eb1&#10;QqWjcYyAP5fOIKC2mw0cY9FQqpMgwTZJpdCK+Ev8s7nOtU2vr0X8vgJKfx2ep+kKZBSdmkSPCkEb&#10;TLoaomBT+XAUoa54v7jQcm/WK8eDvf0hf5qblrhxQuMwjHa61VJhc3bMJMPhyaqeFS3oEr215O2/&#10;P8zAhZQNTROJW4f+tFbN6qQbYenkzCCaIZmqYbbJrC6Y+u3o25Jp8irY6dV5NWenLr1y+02V0nJy&#10;DMeB80rI6SOR4Ob6mkGljMWj9ZMjvUnt9Jh/8sFfhxIHgdj+2uacRteezBxGErtziw8ePbsPc5+7&#10;DSPAciY/MjiE763vIMomBrU/gv7X3nr74gVi0jO7O7vpVMLmsKSqhVouEYyFSFeCi7Xv82GH/ejZ&#10;E0SXhHPTjEDY3dpedjsNXqdxrN+1Pv9EA5TQPGIX3eu2oU5nY8Ev1uZuh+3OSzdNBi0UEyjCQuDJ&#10;0KPAfJBHEoU26i307WwFheqTgZKVO7PFb/3Gj6w2M+bTkVim0cR2sIOj0263YjUZihQJUcXI6VQd&#10;LIJUo2j/aA2Pjhik6Cm4NXFdjEYZejxnz57nhdgdDt9hgAM3HE0gtr19+za968NHT/ihaOd5tDC/&#10;wC+A42l29qLRYGvU29//+Rdsf29cfwlbDloMsqv7enu3tmG/bzsc1nw+TsoXRwrwIHg5Fc5gUEEN&#10;x/Saa8/LYP/P2IfxEqW2XEUJ2MnChjeL2weeCQd+8mQb+EmDCIsdI9N3Ok+gJfsRihn9SiTCn9fY&#10;FjMmAuXhLMLrJPrhzPT44yc7HJdqddfMzPj09DiWLbxlodHv6JqeOkfCp0KugxLxzpvfIf9Xp4Ms&#10;yzTbPHfuLAlAcCxErGcdcqd7emKKFRpWRsuLq5xjWrXh0cNnPOQ80JigYwq2v+vHryEZS+MR1et2&#10;7e1satRdANkOm+Hhg/WTVoVwWHhf+zv+LJHwNkfnsWR6bAp5gsft1al19Gh7e4e0C0zTmXg6m8g4&#10;jCZhI61UpsLRIkrPWuPlq9e/9fIr33711TvXr82emWSFk0slB4CkXQ54BxRnXI+x4z45qpA2QwJQ&#10;GovvnX26tJlzMzIOEeR/qQzapXK2wCyDe4AEOhSi81otnssdxiNdeuBGLYPOIEnRVhsTG3cLWxKB&#10;+YpouIbL6ew06EHomE+lZhOpd3Qx0JEFtYyyJBQ40JpFv81vFMSZa3XHjRYloFw/0luIfVLxPXEA&#10;AuTgxqTVLlCIJB0459j7ehVGq1QrViWdnPvH7TnybLvl7IHQ3SASAfuC8SyRHpXK+MG/mH/x6MXz&#10;+1vrL/ZX51lHJJH+xhECBVaWFivAboROsN9Ip0lL4vcKbNsESf1Ei2NIHui91CCXs5gDjpOzBsCG&#10;A7JwW6tQq9p6HL1Dg71DAy7C5PsHtDabONoJymoeH25uFIAcuSlJOCSukblQIq+RSx1ObW7s3737&#10;6JdfPHj4eH5nz0+fR+QjWzCcqsW4hoFWjwXfUqNZD/kNtzp01mwW8D3Y94UOAmEkWJAQTwgJJ8fv&#10;hACmJjbIyUwF1+xUrpQt1UtHUCwEpRBlAjg8jyyfsEIlkil40uHoiQ+cN9jNZKBA9czUzmwtgpT4&#10;BRAC3iRE3wJjoK/idwDdnMxAiIidWMC3N45Vss7psQGEjOw1cQEDn4fMDdqII/NR6ySWYg9eV+k1&#10;WFISM1clWFapRmzHZM9KD19RnjVWa/79cOAgQTzIuekz1y6fW1ma5/DsbOs82D6Q0dqw+cYhk6gw&#10;SWc+UUB0o+omnZaHmBCLY3waAf0Zb1CzkFUNsu33gZh1UC2EXTwmYb1EdjiZ5Pt6zQ6XzmBRqXWC&#10;6wiAyRJuaR7fbCLvcrlUlfXfSaPTbrHB9sLIgjdOPaafYtDhjDLqLCywk4kSBYUFbuu0OxRtWBu0&#10;SZE3wUDi7dEJy4nikeT3/m938PiCEAB0c8rH6GIiw/uWxrZUTUu66z/81VsKTdPh0mDCDVsM+2eo&#10;WnAZMony4sIaN5HT0YuZxH/5z3/84Uc/q5SzL549Xlmcv3HlYtB3QHZQJOrr6bXW24od3Ufd8ub6&#10;7uLdzz5a2prDgZCw7WI5N9TvhVxI4sewF76r48G9h7kMLAAlO8ZWpT57+UIkEIIi+sHP3ivlM7/9&#10;Gz/c31nzehzDA33zyyt8slgkskchiKTRwC49UyzF//ynf7o5dx+J96u3LjQr2ffe/UmjVLk0Pdjj&#10;sLAq6Gdp47ABhcFh469Dy5maGMeehwALrUYlesz2dkKiej12MGEqNHwBpm+sqciq+MH3v3P7pVsf&#10;ffJpIpns6/eyhz9ds0PdEJskXzBv1kvBtTa2kyNDbm5KuDE2M3G0IsLHF8RztklFg0zCs47l3eXL&#10;V6/fvL64sPjg4fwrd2729LjBx95992dLi8s0YdziQl7H+dspQlnOzZxx2FwGrfXdv/mFtEP29/7u&#10;77Lygfp8+dLl21duuL1O1v89PQ7sA7788j48WqjPp469/BaCeAkWCLWNP2E7wuAsmu4eJ9g03aWI&#10;3DqmySaGRDY2NmIxKw59qYPDuLJbce7cOZp0om4Au9gR8pTBrXDYNODlrI7YGAv6jqIrkahsbacU&#10;CtgKnewqceiAUcKZOz42ykG6uroLI8tsdI4MTVutnoAvOjI8BeuGExVn2JGRcQKUSOLle9ptsFVd&#10;fl/kiy/uY4ObTuXIm7dZnJCcuDFwR8HngvJzafYiO/zJ0RHJceeZibO5VJoZiA09SkiumttlYP8A&#10;FbtWquF5+9Zrr0+NThVTpbHBiZ//7ceHB4HN9Z1IBGj0WKvWzz9fuX7xMvshyo/HapLi+ZRM37hw&#10;7q07d15++ztIS5QoVNBcd0tr+WzQf8C+x4HJprSzCehQKfKD6JrbYCQX8/e+/rqax7FCZXfaO2TS&#10;p1/dP9zcJXiNlBG2IBShRqESYVWIwxWWyQO9BreDM0zhctfS2eWlFY4tPjEg0288PblVAD/lgtEt&#10;rg+SbxFzRyshXJTF/4vfU4pOndZwluNGEXxLGPDSbkyg8cFlE74u8kjYg9SVeqNnaNjdP2h297Bu&#10;7jaZIQhXTzphYNNs5Ku1E1RgLOVkwHiCHhKJhB7c+/rP/uSPPn7/r3c3llq1AhYLycjh3voqfHel&#10;rIuGDoFbBXZ1NIZZVyaed+PjXqud4ClMPRFpvQLx1YPqQuXrPIEQgyw8S4ZpPIP12UEyDjfsrXfe&#10;mrp+ne0iYrFWvkg4NKY7zB2Uoo5GnUxOMBvIBYxEUPjm51a+vPv00UPyqIL+AHwmHJ66tQYNCB7r&#10;NJOZMFho6pa+vj63241vMg/4wUFwezPi88WDYVx8iV5uk8o1lUYnDV4omT0IFxPZerbUpLcu1YgE&#10;aJOpVUyEsDH4PecxnAiRXm3khhY2NMJcA5ntN2oPSK24DwjHY4g2SOtQWOdID6el46+cGmKJy8GJ&#10;K3wwKVPAMgjpTiAGyhEmw4+8cGbESEAzEH69fngYMJiMgATQl+AbJ9Lk0UAcYc/eKkP/raASBoXG&#10;CIdsSZJfEKK1UScj/rhvK02mqtfl5IrsbuzAiVBIFYkwj0LNgyV2q+W2GWt5uGtHBHyyMhRyK/if&#10;qCwMyLYaIpAC1OR0Q0khQRI4PjKEXDURBWTuqrAUqpQw8IObQiXGPcPpMtnt2l5ImyayyOG9S1pH&#10;x8+ehOaeRVk0+XwF3i16Rzlkb5k6l6kMeAeHvePMoEP9vUyUOBLhYEZHNDwCP567vckuSqicK3Wn&#10;RXdhZkzyzn93Bp4UsSFktdbK8J1iZPxCt5UrT+xOnGaOpbK6TMElYWmGTY3IWt/fz1yZvVgo5cGO&#10;vrp3n0Fzcmzy5vWbFgJUsXbHyDgZ3l5fhrZKDi/naamSPumuRdI+piKrgRwO5TGQX72AmhWtDOzV&#10;LvKryhXaGt/hwfLyloJTkTD2OrGHjWtXLvQ6neG9Azzc//H/4R8wf3/+0QcMNCCOBytrjc52hKr4&#10;Rm9tr6xvLjx4+qVK1poaceWryUB4b23h0YvHX7t1KrdB3apUckKcUQ7HUO9iKF6Kx8hqg7VXwkXK&#10;Zrbw0CNV4ZNADU78CMgEd1i3HHd8TRdZgtlSLFXyBwJsTd0u5/zCMtzt09zGdk4Phg+WPVgv0rbT&#10;U6KnSCSJJusUkbsCpjNMT01cuTDFXwFZGuj1cu6wsUdhSut0795jvs3shXPINtEPRGNJQtQuXTjL&#10;oYAfKe4a/mAe2yuX3UHywH/78Z+FAtG/93d+e2x8rCR8GhrRKC6ND3/8x/9l7sWzaBy7HD/BRbQb&#10;8CYoq6ecQLgW/z+e/jNI0vy+88SqKjMrvfemvLftu8f0uB4DT4J2eSJvebuhXZ1W2ogLxcVJoTgp&#10;ZF5IERcX9+JOd7u3XAJcggBIGMINBsAMxnfPtO+uLu8rvffelT6/JwdsFhs93WUyn+f//OzXKMIZ&#10;0G5GVIxeeM148QGGhI3L22FfhbY8A0NFZB0FPC2qg9FoCbMDUqPQpDpdsoLSLNbcLhuvVq8TDDcZ&#10;GOF6ZpVzc4HlRX8w6MVWkibS6wMLJpqnDDlBNpQK4vTKxPzJo91Om0mPbXJi8ZOP7kEb4OPll95i&#10;UOP2OjVqHa8hFJrMpPI6nXFxcTURS7/yyut8n9FhmOpG9uQ8bD4nKEv/qzdfjZ/Grq5dfeX6K5fX&#10;L06OBY8Pd9jE8SXEbgoqbDr7nf5kcHLCP/XJe5+BCxpmztzGp8sBIdTrDaLIjlSXzWAxqg3lVLYN&#10;1LRcsmhHvvTaCy9cvYI0Sx+4CvL3GJCMqnfu331w51Ma64srixjFIzvIvB5jS3mM8jlVpVIoF+iB&#10;gVQiPhOamNCYjeGDk1aNat3EAJDQBXOTPMq5nlicX7x0wbo4p7VbWU3g5w1LJhKJclNoRPhMkhCA&#10;fqbt5CQW8jyYxETtkJBbqWmpBWjQmf7QJCFBKw2nTgDQ4AnIS8ymEFNBZQcCEFoCOpZA4H9n5/2T&#10;0zoIWxabjPX0hhoSwNz4c0K+FCwG2KNDw7E4QNNnP/vpD//2P/3Vb379i8PDbV23YlX1sHlDkLFd&#10;Lqh7ba8DXK+qWipubTzDeRZHomyyEnAZ/S6jHnsD9TBJ+nivomaShbpaoZVLYWctIE5hF7EAppdQ&#10;sYnTFNp1v9+DOyWj6aF6Y6haI7eAGFRTMUOqrVTBcewf7m9t7j94tPmr926jqbO5FUZ0FxAiAicm&#10;8JL6Ea/fhWIJHUmIOiXoJ4PDITk+jlJTwldjMYnQOYOaudkQaAXAoNlK6yheiqSquWqjUO+VQLyB&#10;aGZAz4qVZIPEO3AX9sEGXiAlphCKUY7lKSbXMEqTrMK4gCQjRgSiPcoelzAuSzXYxyMq6lG2q6Sc&#10;EZHmZ9cskmZkIV6r8G1psOhZ0UwCuKFVXVydnZsaZ97hsqKd/4QJCqxE5v/01+kcCFVgjF0sWNpD&#10;atqwarrgcPuC/jGeZIgzHpPFa3btbuzVSzXcFGrl0t7mbjFbGekNb28cMgAEmGdVD4dcDlKoGhcR&#10;eU96l8UO4ZauncaNpC0MyD6nu8nvqUQaylG90oACgTYy74cWoV5ijEwAPEdUE3pGt9us1spwgBrV&#10;0skBANcRvCXXL+DHMnrhgjORhHY9DPBv40msgKlThdGx2mn1np/jrTOMZhjZrpApLy1Oh8asnBrm&#10;MUG/HayEA+tgq/68fc7kUPX1f7XO4B4yQTxa+uzOAfKeZ6dZXFFuvrQKnQqGIMYfUN42N+Oi1nc+&#10;lEri+cE8f3RuPohLNOup37z3wfHx05lZ+FzNXC5qtelcDjPjy3Ild4pcTb+7fnF1Zj6UykQy+Tz3&#10;jrF1qYwUrkDFuD3Y31VKFYvBQOV4sHekiLAKWkzAjyrGBSp0ZT1qXQ3d82b18zufWAy6RCa5l0kQ&#10;iN1eBxZPK0uzcMzNevUrL16hZv/tb98e6tc1Qy2XRUNaBII2N+bLJkSWCnwnQbqCTKfwKFWS2Dv9&#10;WhmLX+cnn35O9w1hjsKBXodVEKMamHRsibht6OPyuvDVJGGgi8xrow+FmwYng9gBu2Zj85gqamYy&#10;uLqy9M3f/8rjx48Z/4iAcavNFI6j9uabbxC2AXOT6bb2cLtx/8kf/9E77/w6Go2zAEfdeXfvAAyE&#10;Exe+XIFwT7SZnhkHIY3uHyPgx4+eYSr61a+88V/9V/8G+MrDh599evujx4/vb21v8GJREipXCn38&#10;4UfOeRrw9+Pd8fDwdAvaAllQEmS7w0FEZZWIl0oX6g1QY23ES6je4HeQkoh9VOXhWAIqTa2GOlWL&#10;h+nwMAL1AV1wBr5LKyFFPaXFNgiAeyYLw5cRQ49OS9T2ODpGVl+EX0T3rfQSkTCeDiYuCyomK6uX&#10;WDtsbBzOza5OjC189MEduBDT04uzM8tAuKUIhTfY7kOl5AqPhSZ1GsNYYGxibDqdzCgxs392cuJ1&#10;u0eRSxkZWZyfv3ntetDh71S7m08fPXl876lCxUWhhpYaaUj8bXg4q/nGyX7YorO4LG6DzsgUlOsL&#10;TIppPld4bhoX7sDa9Moffu3LTvTwq/mQz7b7bBt5MsIM4hoWPA4YHXc6MREJic1PjM0vzFPfRvZ2&#10;objmYtGD3d33f/v+9vZWBgAQiMZCmfXV1Mpyq9s+Pj0twYpg89+ojZr0nlBg/frVsYVZs8/DJJ2x&#10;2/H2DnNyhj3cI4RrRauGjIIoSa1KuS2iG0ajXazfUyLeCZSAPa1Qq9TU2QBhhuSUdqEUoCaG8AD9&#10;EGQJULXDKg0NEDhI0Nlml9vi8YLUZXdB54SSQqmJpRXu3AwUR8CclPPZp4/u/fbdd773nW//8kd/&#10;u3Hn/fTpwXmtrD1vEx7AHHvxU9PqkA/LpbKZeIoG9HA3Vi4UIeGyHRHFEI815GOBMUpfBi1FBySI&#10;Ud8o9jYYE5xX6y00/djvgHM6OKoQsHJ5Nh/lKYTHQR/YnUx/WIU3CyXk1ZhwaR3OFhvFfB4+fUwU&#10;LCtRPhv2iMeGczR5MxjA9wEIoW5qmtrMQ2XOxaQH2tk72j9A2JIyLofk48rqElZG4DJcDjvzT6pL&#10;1GbCqXIk1RlihsW8AWlKrp8Gwzb0EvXMBXusxE10TayiJBUxggMohAQRAzbeCJhP6XDY7Aj3TsDm&#10;ajy5R1XwpJSZCFU+91GLeCQxEmodvRFDOdaIEjPpWfmjIl/JB0mJVHTtwtLaEn68HvrFT+/chbNM&#10;JAVug7J0DD/eQtUBShnMAzg89Wh3iPssY9vZ2XnEYdWt3tnBCeQ5FS2jWsCfkBDIpUDp+q1zEQAe&#10;GnYY9G47Q0aEvJFBUHVqXa9DrAY4bOQhqDsk9cOTI9ZxoGOAQzP7ZYZvNZu40Wn24eWaxaSjI6QX&#10;pPuDwpVJFUkzzFjGx21oBIpZlIXm2BKL5ll/E4r9AfvS8uT8/LjVyq43bTKYUeR5++cfoS8D8ZFm&#10;exFVPcBUeyehcfan1likSHU4N+PF3dQ0akRVV/Xn//VNssLTxwePHx0xdms3aQO7AI5LtQw4hbfe&#10;fI5FCM+UzWqCGlksNs67qqOT8ti46ebNq6A9qYXhse/uxz76+F16HdYSvfMK44HZuTFI1I/vnjJF&#10;YMTyF3/xR3hgiquAKAioxoLYZTmYpOLcStUO5C5ylq1XaxgAGLQmoOsCcwS4Vul5bSxeuhY4VJ1m&#10;IZtmhsZxePz0aSWTtbss6n5bc9767O5trQYtx+jWzmPcWYHrsNOzcNjQ/2ehXG2nIjlQCUQihhmI&#10;y9ExzE6Pm/R4VenpzFuN7qPHj4slrCJAS5emp/zMKJTz1SZ/YfPOU//88wyFZDyFIBDNOEIAYHpJ&#10;zBSznEYGegyEarX+Sy9cunrlMs3Tg0c78NSQ05YuHg2P2WkcPxmqXL9+DccBukUSsAOkuZZA10Sn&#10;B7AnE/i7d5++/8EGnCQgyPFECtQeOqHofKQS2ZdfvPHarZdu3ryBeNCzZw/+47e+zZ4GJs3YuI9H&#10;hdEcwbqIF04bTY6+AiUQ4K0w31H1oHQeHRW1j5aMfchGjLKRQkllcfoZdrqFooF2ajiahcTMFO6b&#10;f/A1xm7lSpHRMdg/uqVMvOP0YFrTRqWb54kVHVkHd0i2RNBjefHgA2mVuG4cRISKwcnAQcb+DlE7&#10;3FTdHr/ZbMfxCCa1z+ufmZ4lczD1WllZBGPWH2o8fHSXQoFXC/6SoQGeOlQNi3MLDx88gh9ZoJ0t&#10;5xr1ygvP3fjP/vRP2A6fHR42coXvfutvPvv4k3Ihgyq1CtvyEXjBajOeiRgydXq7z2KNcquQLuWS&#10;+XIOOOk5SLWzWATWJFeFzgnkt4GpRaVXyaexFMbQrJhPwv8PKfV2q9qwGS1Qf89psIqVSQBs3R4U&#10;UbioByiT7x9EIwg/FwkNgAxEjaPTI6tb7HbaQ+nqQXEMMVfuTs5MX3/lZdf0VKVcAgVP4IIYks9k&#10;KbzQiZJZHP1SDa8BNKc4mMMEenh1lKtI0zjcHtAGtEugafQ2+wgEY9qaLk8tGUgdTWdwtonnCmqg&#10;qDb72Owc2gCjZgvrYChyLDeaENIJpeesJ6i4RP4dkSDK/GQq9uizO9/79l9/6z/8u3d+/tOzoz2k&#10;h/ATVUG70Wmm0dq1W3w2C2zn4/3jrae7h/sZoBBMIieCfob8QHCWFqYAxFtM+llKeztiq4zTCLIg&#10;xDSYV/Eu2SuYLVhLnSO/T1gGc1WqQIodbrQ5aebZKT8ZKOTze2n7eNglCY9oTZYhXhxLISMU2O70&#10;2qULKyvzi9Pjk56Dw0NO18wkzY8HzCpSSBiQ7x2c7e6HD45TqSxDLCZi9FdItxmv3bhAAGdvAy8Y&#10;w1a4FrlCUa23QAZKFRqQf4EqiAaRDDaHGccBEgOXo0IITzuiN4nrI7UUr0h4owK8pxoGpc92VbEK&#10;V8HSEQ91elOeIA6tuHOyAOlRYbcgXYibKt+dGla4EMLRpd6geICHOxjWac5VZq368jrCmQF+DIoe&#10;aN6xXMENFvUZIHrRVIFd0eTCAm+GNI5lEfg63ggPKRqSFIitYmXn6RYoULxS6bzx+Waqht+bAOWR&#10;iJXI2XRb9R7IdqMa2sYeKmLDarzWeB0UM6ExJE2HHz95NIp7Tqk8KyO1UVIAAuM8d5/deULpiTYA&#10;s9WzcJLpB/EBOwIGVNxxGKXAEwApMCUmgB8dJnEwYWaM+QW3m9L588+fUXZPjE2MqvXAUE6OYhBj&#10;oatPTwWfPdneeHZED+9wEToMx8fZbKaCPDir/34LgzGL6upXvcxVkQxB0bZWadnMDvomtBwmpjwv&#10;vbJWLKeNZp4s2LZD8Qj2oL2z44bP5fzK115gD0dsdTo81648h3bTk0eHcBWHVb2TyNb0rLcNiLGa&#10;W7+48Gz3LFvKzk7bQZGkE6nj4xSisDeuT1+/vhw7S6RjFavRA+ATPLRQLnrDb7z2Oqfv7CgyVOua&#10;291Fn3u0gZZSslmpskslH7Dfi56c2gw6r163PjWmbtddKAeqG+VGXoKRBtWnrlczMoPLHKQt9ejK&#10;zNQf/N6XiCO1SgWDLz6AwSE/bCWRqkZD/jHAytJbc3A6fe3oMLI3lGMCWKd4lj5wOBwvn/eFd7Iw&#10;O0tLxJnAuwG+Ds0KgtxAy0hXQZ/VKQ7iqmfbO4BCYC0goU2lrMAE4N9p6QXBhFElsU5Hcz+EhEw4&#10;gpYJnIBKOY+/DrkNm16DXFShNaK5MDkeIuhtbcVJZAzHzsInmEwyiszmEmxq/vRPf4/ED5SDrFUq&#10;FdDtBiIPGyMUcLON5DyBJueBgQDEcwJSnCUA74vO7+S0fBpBmrKDMM/4hI/VDjU4jEBGcTx7a+sL&#10;2RyrlBYkBgomBimkf9bb+WKR90JLh3ARqu+8EVguTCYhxrJWZHQEBp3CimEFs28UHLiAcLamZ6bx&#10;e7LZwXALiZgXjJyrN2COxPewVF5YDLa7+Vo9T6DZ29tmKkt0Oz7cQ9cc26uD/T0gBszirly8trw8&#10;1WlX0eD59IPfHm0+e/DBx0/u3uvUYUIg3pY7O8G9EDm3jhsbsWYTkEcymq8V2jpiG4BBLBC4+7Uq&#10;ONQWBPduE+2ySrnAK8+BVUmV9ref5jJRauVMNj45HqiXGw6zecIXjB6eORDLtLqMRTakCBJqrOPj&#10;VT4pmaJEZS0kxBa9UdRs9aZRnDt5cC1m38QYcngWrxewFzL3wOuNbi+6nxTzOMEx1tRa7YVkys4M&#10;s1o3akahByPUBWmIfgfiDIsWrF0AIerhjvaH7WMhNpb9ERVjDZAdFCXlAiuDdmdYbQHUPDPnnV+w&#10;Tk+rnc6GdpS+uMBq22zSmC3sGFWUBmaUb9TVOlXc6caju++9/dOffP87P/3edx999mkxmySBBNx2&#10;mhqv0zLpcC0Exo0aXafePNrFl/Hs5CBOcPW57ZxJoL0MRqlv6H2nJ7G8EItCYNHw6cmf4iGJNmKz&#10;BbwPoV5W+srOn8XHMArNivM4kpd6zMFIEsDlOFHQdQnhM5PIN5g5KNT12L/3MhkQk/jSsrHt1bAx&#10;11rHvMh6FvJhk07VbbTi4RQQuMMTzhR8J9i6JsZ+zZ662OjH8q14EqV83QsvXUQOAhFX0MkQIRjW&#10;8SCASK/WunF8MjFoVqmaRFYhXRJdaXDQw2ejSmNGH4Kcxzn4V+lgUIboiMYH6afV1yHnA/6TCEe3&#10;g86RMDVg97NiBR9PQKiQs+hUcReTzAPsln6VZAf2lVErvg4o5bAdIV9zT1n2PH9leW46RDegOR99&#10;9PQBYnUofFP6g0hJ5ivpfG1madkI6dkVwgAwFAwIQbDTRWeA5WAW42q5Yk2OCj8ErAtrJJkVjGC/&#10;yYRG6A1m3VDQ7YRLZNDoehDq1SqkVaQMatV8AXu7VWJiAPYUvorMSzoI4VZgaNB1FAoV4mI8Drqw&#10;yqIOXTGDZbRUKzYZG1dw80SnsG83Wp6/eq1abKYT+fGQhzAJ4YIQVyjVcrkqHqfEMUQcDGCqAxNX&#10;Ll75i//N7+cyiZDfv7QYOB8B2d1NpqsY5PoDeioSCiW8rZxuq2rtdQ+rUm4IGIZUvLC3W8D4OFdI&#10;/uEffimbi1nQHRhRnZ1mSkVmvkMGrTETr730yiWarKPTHeCCZAdYW0g9lespbHv2d+KdhorHanV9&#10;HhEzao98Lp+KQNavMUOrVDJAZvB8S6UQhEyVC9wfCgVKRdSNuFX9mckxVHDa9V4qkillCqPnQ6/e&#10;vH5hZQFlPSiNTMaLlarObKSZ57yCmEQ1naPV6rXQ++S8MXP0W03QfxEr5SFHygJ+MoeO3AKslpzB&#10;nJdqgrSnCKOMwpfEMDQZzzFXR7OxD8cZ4DCyMzotO3km7zxFWE9YzSqgVgRW5tH0K+QplEca9Y7Z&#10;oGa1TEwRvRxq21YLU0hYBZFoAiE4WGlQ+hm80Igw9Uokksz3UJuFwonFCTw+JLiwOaCNOMIcN18G&#10;RgVmDJYPpdTrr77CY7+7sx+OltZW/C++cI3qFm1QpI3xtwf9IgbbFhOdrzIl1yBSx6yHbMqen65N&#10;EAqy+qaKcTArwHcH+Rz2EPsH6VgSHRHV/Dx6SJTJ52LGig5BBwU5EZUAa06nFQh6sbqCtYorR7Gc&#10;RwfeF7DhxHV0kIbYgRY9sGO324kkPyNW5uPwycF28yQAVRJ+69IC6647n20S92Essj3GqnV9bVFm&#10;HTzI51TH/W67Ai8dOFWGpV7soFHPUuw9d33xN7/5+cJiIBlH5a8eCnquX7kIhREZ1nd+9dOPPvig&#10;126lY/HDnf0WtHi6UiltxdeEoJbNFBhOYneCvDMEEPSPR4mQoHEBo4PlYa4P+oIYLhmFiQmj3x7s&#10;Q5a6FLEkfmbRc/OT83PTPPCMbdm6G0d1kePw6PkINByGIZtwV8eCNq/n09u3YwkkXIe5FACRAQHi&#10;PCvQXY1mcnZm7erlERQBYGjhq1ytARkHJ0cVL2oCYLmQXBb1LHYIwwzlUY2rZPNAivBJZbNF3qJG&#10;YaXEbIdPY2EGnWU/lSg3m1EIub2+TuS9HNOrV23T80a3X2t3nRvMDDeRH+Vf+WCZjtS0lQmG3Yau&#10;AQUKwKqf/eMPvvOtv/r1z38WPT2F/ZpLpYn05FrE4bGKpdEBoV7K5w4Rnjg9A6yfh/0N0ZFTpYHD&#10;gKSY4G3HMHKGgQzh1IGpoY0aTQaGiokDVTETuRKOKaKEMsLkQEZTJBOVuJzwFCmO13QSSMIQpvsM&#10;cCFyETHZfq2tr7NrzScSNqcT619uE70I+UFYlXyJ3TjUrFLxBV0OtJeqqYyicIAs2ShA4WyhFcvV&#10;Y8lyJNMoVNnDjXLXWPpcuTrPo4D1Bbo1PM7MOdlqwIVPF2qRdJHGlJtFyFa4osS2YQopVDnE1IeK&#10;fRhUEXwezhRwTZSReS1YpSBABniYzCS/RJWSN9g9Z9XKm2LuTTNE6hXIHAKaokXBkkmQDmQm9rWy&#10;42MEBjaOf+IzENLWj1y9MD817jdr9bzmzz/7lOOE+mo+Xx7W6MOJHKloYn7O6nGPjAIyqpHd4STg&#10;PsOPiJydYR4qsDzegpBNBEQpP3rwIXNCqGNdm1Ht9XCRFUxCv6ssN7WDrigQ8sMUxpoZ8bo2WCGP&#10;H6ssGNWHe9HdzYhGhWAKejVaVMnpWqGw1TsVDEs4lHwzGSOzf2avKwP/NscDcmGl1nB73cVyM19q&#10;GE1mjydIS4NUy9ryBXIMC1qmtpHT8NzUIss4wOtqdf9wP8cIamXVbyNncteMurHJkGr6hpW45na4&#10;ZiaWw8eJTBrZZsp3G5jIXI76LwNQePh8dHcrEvSOpZMY3rWWlgIUCm6vaWLKe3RyMKzuaPVUCo3l&#10;xRlOcDiCx2a206lDlX/u+eeBcUYjaaL/+oUZjbYJhJchHRjkbgvNxJFijrUmw43W6uIUawvScsgf&#10;qpdRBu5HDrI2g/rG1fVcOoY6Cuedy2+22/n0NP7QhQyaSWDYKwioaMSHka5zftzfLNRG+M6tbsjr&#10;YbFBoKQp4FRx+EAJcQfoACjYASXD7Aa0fXRUhGBnsUlRodcaSTZgDRUrLVmrMMqirhYf1Txqnt3l&#10;pVkCPYPlleV5/EpggaBDKiaMcAALwh/CL5LkpNNqgZHibJbK1ZmdUzQxXUbYCjvQeCxOjfO//y//&#10;NQzWx08egvsAMZJLo/BtRD6O74ZfFqIACPmenZ6KWVSn6fHYocfToDCpPsXPsZAnHQLjJrkxQ+R5&#10;xisF1BlYAwayly9f2Nzc500TIbCzBCQqY+xzLAIaR8cJswWaKiZj2stXLnMLOMHoyCleGGLTxzlD&#10;JKrbqaEiTJsE7g5dFRR3QCjxnwi1OSyhR482wR+Kk1AuJ4wrfDyNWvZHXF4OOnbC9GK7uyc3X7yG&#10;daPX64QXgs/jC89dBkzBToVrCPz97XfeOTjYBaxeaxQZrLFvINwtzoeQb0Wq9eqVSdbDPFDoJB0e&#10;bH/rb/76Rz/+Wfj0xO9xU4sihszeA2iWGfEloCU47MXLmEsS/K5emQbPzVOKWgirrkoWV9DRPjuw&#10;4RHqEhH1Z+tKaCGKkHrBNbb7jbL4HoFeYWj24gvPT01OHR8cZtNxpKGo6vc398rZAs5+7GLy1ZoF&#10;4sXKEihT4kooFGJ+yNoAfAruXIvLS/OXLjjmZ3nswDJwxejgk3Fuigl6KRECsh8BWYI1fox9iJG4&#10;/OhY0YfRYOzSixt4CjB3wFwVUGO93Y2ls/VOL1ksQ5K0YvkWmli+ds0ZDNlC4+UhFbKvHfbPnGom&#10;DAyWGOny7iQnAOLqRk6P3nv7H7/91//rP/7w79995xeZeITlhIWRHRBkbPpc9mloZRjuaVSJSGTj&#10;0ZMNhsm5nNdutosORYvjx5NCEKYvx/kR519U0lktiEr9+Tk/RFYloHsU4owsTsBf9rqwakUuWqL0&#10;YH0COUTmlFDTJDaL3xAKHUISR+GI/yZJUzCBvgEAIPWBgkeDTokeihrAOp9vNrUTEewEn3z+OcqM&#10;omLcbn3jG19988034RXd/nyrWOuqACmD9xZjJiQ4KHX6Bl3vypUlVO/oErBeFs14M1WjmHRCY42m&#10;S1K8cOawuGXPLilyBD8RGO/cmgFjmhfPGySj0M3AQ6D54bxgbSCLIuzQ8EVj3Nk7R6ERqKhgo/E2&#10;U6sYoIlrp3K4CP80i5LFOOxdkXOUyR7CpcweYdXxb0Pty2uzs5NBM67p5yOf371NEnG53ZBD2WVl&#10;ijUQUs5AgDCPvh/ZrYwSJQ8wxS8yyrWqVjCKfWIoeYgPgeopd+R3qYj9Vpf0SjsLwIW7RZIELCdX&#10;WKE6JdPpeCxZrTRgHuo1hqnxmUwSZ1l4yW2w1xMhgMFa3Iq9/iABhaG+N4RMroFCHE88ejIKXCV/&#10;m4iiECu54bFE/uEjXGpLRovZHxzT6yyZdIktwdTYDIj6bLIYPY0AIBrBfguaYrOeiILQrHsZARo1&#10;kWgO3CacuWKtrpq5bqeCaNc7uUTz0483Sec6Q+ully/W6oVEMgouCKG44/0UGrWdpip8lpuecl69&#10;Pg9EG7LXafhsZXVmcsp7//FDDgQ2CQx8Jqds8Qj27ymPF6sxDyXC7vYJtQWjYHCFkCJpfDm/UjF0&#10;h5AYZIjN/b5xfRXKajhSTvEyi43h9kglX5ydCn39y7dKeQSHiDkd0GD00adcyFwGvbzV9SVcoUqV&#10;YiIF67LvcYBfPO9WGqwy3WYzQz+SkB2kAPAJpsXlCkozrNzlwPTZtOv5nQKNgq5YaputSAJrAWiI&#10;whMr6ypboiajJAv0N3EpHcH2w2EzseUTXT7QIPnizNTE2WmEZmx5aYY2BZKKQk7UsP/n9oBAyRYZ&#10;O56vrExwABjFshnieZ6bneEJOD07efL0MYV9DjlnwAPNbiyaiYTTyAlzZMlAWL3xbHD64OGSSsR1&#10;vNFmcgj3SyhhHHN04epI/dvYo9Dq0SolEhlk849Pxf6HgQDTJFpgfB+gtbIZQgLLZjcXy1LxwRqh&#10;/iKIBAPeWCwBhOTyxRneNYnZ5TB6PU4EvxOJFMcG+xPMfjAKcbrMEBpGRyzBgOf2nceIn1I48zlA&#10;Wm/cuETddXISy+Vq4FmYuxyfVLGzYtsRjiRH9erxcR/yo1tbu3wJ27Z8MU9DRn+C0jQK3y+9cEOn&#10;Hgq4baOqtgGP4YDe7tBAElJsr8/zxTSMbqNhOJusQndgY4HJTafWGB1WIw6UzzeLeUbKzAa4bCjp&#10;6ZhiM25SdYez0RL+G0OtXiFVY3xeghULiFZkL4zVco0ICpOOD3a8pHgeZZAsM5MzjBTOe/TpZdY2&#10;9z57UC1VUcImQg6rkHUGuuRE2844FpqYngJeSfNLEAagsbi6qvG6hesobIkWChlDMqjqp6Mx4HM8&#10;aIgZgqxER0fyEO1LBSPKGrMdaeaQ/MgX4Vig8AZ3MtGq8/PYFwdmZhcvX1m6dm35xed9swu2YAhr&#10;S+J/DQ14aNpqlkAdtRZlABNmEuVa4eBw/979z37wwx989/vf/c0vf3Lw9LNCNsFa3WHW4ahlN+lQ&#10;e6OZZYJcKxSQ+omcnO5tnXSaFbvJ0Cy3gMBxvAm2GOx58YUzG5kX8XQIG4BNuzSSHDzuiKKEKLrZ&#10;AiIn9qFO1CL11qrEYAoFCXb8m9gOCYCM4bACnKHJEzooSrW05pxMFmN8ojyHvW44gvkZJRdjpE4F&#10;sXaHk7B9tLGx++j+s6dPdpGICUeb5Qa8ZoaD/rEJk9MNyvkofDw+5VxZgVaGmoTV44P1SEjpAW5e&#10;X51lQsubzSahtXVxQeQJw6+hWOtEk0X2OCQcWj7Z7rEHEmw8OyMGRSxJRdaM/wU+wzJI2e6w3GZS&#10;ogN/MSA9sIthqcdugjKIIR5XhUebt06aoeLjyeeakAD4RdpAIEjhF0Ey5kBp+A+SIhM9MB4r82PL&#10;i9OMYUElPHnwOYgdpq25fJWfVqi1D45SZC1WvhQlhWJeBuai3NKfQg2dJRbcCHFHrVMtydXm1SvG&#10;GKLJhiItBrWSikZIRfAQ2N7RBHNfKPdIqql0lgEBirUWI6gGDqdpqDtSg5ilt3mcsCZskIhhkTMX&#10;4paBChnVDwHlgAwVjqaoJFiiUWizPOPRjkQxXunanLZMocLmkmwPSWtxcRk1+aB/cmZqodcaQVpW&#10;M6TFK/bm1Zer2YbP7uo1GtHTkyoqGD4bnvEHx6WJWXelSUOvUdnnkKgaBShxsJ2MhJHgHJ5ftLu8&#10;ZorZe/e32D/XQV+4An/yR3+O3cnGk8M33rrx+lvX7z+6x9kKBvwyYFWP4DXAAzU9Z+70ivPzgX/2&#10;Z7/3+OHW3dup3e3w8uKleDwB5AfHM3ohvop+lmc4GQek1KZyUuxYRrAJIBkgqpaIdhJnMIoqndq5&#10;y6b70us3Qdswq6HM53N3Do4OBJtUdXgcz71wrVBisFO3O7V2m6SBerE24fUGnM5Zin+Hg/Znbh6x&#10;OyM4N36MLCPNOiRWGu2uyaJjAkduopBEANRsESVyURZAdX+UfoK5cBeLRtao7GBoZ6lIAE5I4Z8r&#10;er2OUMj3BFdALe7mYNEbEOiUQQS1qdR2wm9lHKkaqkAg1WpWl1fWVlbSqSzCepioOhwO5G0+un2f&#10;sSsuGC8+dwMI8u0PT+tN+PYjWMGKGRIzZkGOSjaixAQ7wH/CgUd2RST9TTqoaICzMfxAu4iRwvT0&#10;+NOnYSYKyKRxaAHzkIdYC4mWM+P5oWHSoGLnirKlH3UDpofhaMZmk0QrGqak+i62SS4Ur2ETY8MF&#10;UhdLVgJHLMrCn/FXncIHneJGu2gwweJqTk45LbDehoSRAk2HpOVysWL18JSCkIjG0BFfo6DjgMVi&#10;KW4rdw9fbDF62U/LeBpzcYN+Zmqm2+h6bK4P3/0wm049frIF3dPtMSEdTanM6NXnQ+DSCoCqVuoA&#10;RmHRzQYlfJRlbE0MUcwHkMlRARIwgaTEe7HXRtGoXqjjGAqRQkOT0utaCRxiyws/kX0YdQ8tl5ot&#10;CEsXOlHB90dKvCTEJ0Cg1us5nbF1vH+GySa2gGCcYJjrjI7F9fVrr76Ku3UznWXx8+zRk6ePnrKh&#10;vXH9OWIVCjcornIAgGizPGSAjDBUPonqks6AEguSE3oDAzqpXFl245B4PswqWO9xZysVcAdtlikU&#10;58ygV+bBxa8+dyN4+bLB60FaCvwWkB2CNgNkluJVWaoMMdplzYMFze0P3vvB3337r/6X//6dn/5g&#10;89HndIKaXl3db8EwhYsNHAaaDVNihjthTNS3zw7340O9GrxMUgjyjx6XfajXsZlHZ2dCVF04Y3H7&#10;CGtSDiuvllPH7wL0YGrM/wt7U7p8ITtJ78NLEys8FkY00SBN+HwWI1J7w1hH1k5xgGWgrUCgkWoT&#10;ogSdIqlIUpuoxhFR8VtRJwDMUd6enKCa//jzzx/cvYfTINt4w6gejoDZYIH8mW52TOh9jftNAdvG&#10;8aZBM2wUi6U6TmxUG2LypFWRdSCZ8Ziwd4xFw5xqWkpGITgwVVv90xiCPjImI3wrb0AaGnGlIXvA&#10;doDnIFV/v1IVbpEI1XMtRkYY0ClyGPL5PETcU34RE7iTUtfS+EgSot0SxUiEKQhndAz8nAG1SPbN&#10;XEK5Wj0KWfi6YCNWF8aWF2ZQfOZzHn7+KbP96dmZQpFiGLGl9lkcya9GNJXE7ijHzCSbBvxbqyLj&#10;V0DVkUAgnHkArkIJHojHKqlIwfgROjgsVhjrLroiFP9GRS203cZXkc0DxCa2VyyvCfh6LZ71zOJM&#10;qnM1w2MuAc8UPRxyMM16UbzojCN6q9bhNZ+w344XdCIgAkIHNhpSZHYe9tCEn6XJ1m6EypHut1hp&#10;X7l2zecb12rNtBuYo6K2zM9St0c8RpfZYO82EAHOM5xHBNjrdgBWVOvO4fCiNHjh0ipAxS5sdtY2&#10;dz87oyW6dWvdaBkOR6M8tLxflnupJJe9ubN59PnnTwjo3SHEG/DJJvmrb9y4ys7jLHyGhtbYGAWN&#10;Dq9SVmHcMJvNmc+Ujo8BPtWXl+cRrOTOjgcDREO6DqIkGZuxo9/r445hmiD4oi5tfoGLa6IFbQ8T&#10;0VF6W12a5QGEfqc3Go/PIucj7KaG6IrqSCuCn2vV2YtSj9E21Kp1kDuItawvLtG3ZjIIgUdhTTvd&#10;zuOTM84C8CEEnWnGGR3Umy36dCau7FFQJGCAD/SfB7FcqnAcSa7gRmDHk7e4e0yTeR4xjBBzF6jX&#10;YgupjcWyDAEEEgAlCyKrw1YqAR0HMUvEa8M9FJOeGsLNNXQcXnn55cnJqfc/+Bi9142NnUq5YmMt&#10;rR4+i9SKCDAyl2Ol2z6HIjozM0FXlAWnUsa2SzDHsjiFmmrUc6Eo5ADWw5KEQVYoABgTpTIyKPps&#10;1NwIkoqkRu8cnVN+NENxETMb5QAioC7qD6BdqS4Z3wGmhG4m2NIhYOvoxMgABWdRKFbh0xj1h9IP&#10;mZl6MXEmx6+vzt18cQ01ABQpodyazKjhtNld0yWj7SZGeUQjlcR6aEaAl3i0uWJstnkLdqvx5gtX&#10;aBv5aUifIDSXShW59VgEIIh8+6O7n4BBeHJy6/Ul+oSnG0d4eReL5c2tJIslqIRYCKWS+RdvvBE+&#10;ikVPIkgnpKIpeJQ8epSoWHh4vRiQUg0PsfdX7JnPO/UedM0mYrk9YgdsBFB8RHW9UHaaGFWYgX0S&#10;BBlUQt7Ki4oJ2vPDrMTvffas0cyNTVjQZCKyWUVQEROGS8+//Ibv8hUQWo8/u8vjWCsU4botzc8z&#10;64AOApSq3ccsmcdcR9CGioIp2RChMxyTmY96FPAbx4sDKl0RV6lchjSEcPFuPAEG3D02MX/h4vTy&#10;inttVed2QEIGOtWA7sWsYoig0CQEEtB5QIiYwA5zucTH7/7q+3/zre//p2998Jtf5ZNR9qMo64Hf&#10;NQIrAAuAxGooBA4iFUtsPHr29OFBJQ9ZAhVvA6nbaTdxp3id2NfCzyMtMUflRHPvBlDAL7oeyn5p&#10;fQZmqnLKJd7J/8vv/J0yhhPMMndeIeqhn9CUbkCBBAwmYHwdfGoS0KAk4omguAGmpUONZkRFCUoe&#10;oq0q5pHwP2coQjQkITEPBivnFP8ltxHrG7sNhMw82iSvvOJbXR0ZVberpU8+/lgnrA86ZLhAjCEg&#10;pyLx3s8UWrgkE/EJLwzI2T35/H509spoCrf7YbbxHboiWbDIwE0SDR88/rI54pN5a3B5UGFWYHEC&#10;6SaXQqXklkoiUioCEVWA6zqqodIVgBGStQ2SmeLoMTKMATQ7FcYbQz0wTRw6SjX+k3FAH2SLDWA9&#10;cPp6482Xr16/vI6FB5tDNAFYHMzOzFAi5krI2xaT2QqqbTI7Gh4pgNFG04+qFCpio8E90lALcIFx&#10;fgKMJLN/odAOUhGXndjEqxwM6BAzZSVD2UHgoMnl1UIr9Lg8+CeBsdFyKYcQjRptVhrUavVSFcUe&#10;fLOG+20EU3CwU2ux/2DVc753eKwzanwBF0p9HuDOTns8mQXnx+qV4p2ZY7HcYKiISgWX0mx26kbN&#10;mEpUSjXwRPxQF8CfUbPDP6kC94BcYgRDJgYDFT3LfLO2gWqq3ZRMZFV18A9qTzZRZX0yOWmZWRhb&#10;WZ3FhpG9Bi3q6Unx4oXl1199/fanj5iYB8ctkEs++uQ2b4prf+/eo2QqFQzgRM5IVhs+zeYy7G7a&#10;uzsnCNSvX5pl+7Kzx+pCEMZMrpDop6BjaAEgCUcSjihhgj0reGXaPiGOVWviM9hVtbkX/aGgz740&#10;P0n3dHpySNtBN8O0mcXj/skxxEOkHKA9UThzBPjm5EvUJmAfFbOA9Fin8wyMaI061nRaoMn1CtoH&#10;nFk2BtR1DOXw10G1o1pmCCa4ZHHJ4yFq9bAGJ4AiMJUrVcjoYoHYbAl+AdgGCgEsA86HwLahqsJz&#10;JM7ias3iwhwP28ZGhDKR+Fiqolk7vDA3S1nNAB1/nf39IxjOBPpIGHH5PKeWeR0AChWw21H0BImQ&#10;wBlVpGRSDqMyMBANuGEI3GlBXRnsmE/TdaL4Kg8RyYkHjWg2Ah2MB2PQlcvcW+pRacdJphiWsyNj&#10;Omq1ORmFkYaJBoBB2W1Ua3U00bGwYyTh8zgnxxBIsfAs0d6heA56A+EDxOqR5J8WVZ0QNkXVSgmf&#10;cuCRNquB6E9yYnpTKrSyKbzR+ImcQUSlcDFvZnIFHhLuJtFKcmqm8Ed/+A2e4QDmVE7H6tIcgl04&#10;wRB0oLxtPT0Au7+wEHQHhhxoFOj0GLZibAdSPBTgUliePDjbwdw5Xo2H86lYNhlFSzjDzzfrkfkB&#10;w4a6jWRoJmMgDfSqfsjrsBmtbqc7mcxRxxNNCZlwp6TsYM2L7jEcSz0GB2B/EROTFTvlYQ98RbWH&#10;iYvFxGsYsjlRufXceP7Vaze/HLz6mi04PTRqGOIiFkUvHKXTQjKJCWejVj06CYcmJ2Hpa20Wsdom&#10;3xQQ+On0CtVCPI3JL7cEmqrW4SBe4JDDOiKRzpxEo1jXgXnX+sa9swsuUUAIUmoiYZElqqnU3H5e&#10;HqMklijwpaHWlvLZnY1n7/z8F9/99l9/+u7Pj7aeAfuh4SPN24z6MehoZouHA63W9Rud5FniaPsw&#10;fBhulhr6YW233sI6Gm1ArhJgXIBwlAuYtQMtIwIrrHk1CEu6N4W7gjSPdAyDUlsgpDKKEyotyxxp&#10;d2QeRLCWuz6AJzP2JNDCiWFQRwkius7K5yjbfe48rDBCpFBtGHWTkOTvAZKAOEJGN1dkCsqYlOEV&#10;rdJYMEiWwgvPYUHJ02ELeMfXlgPXL/tXFkyT46T8oWYLYb1aPH308BmLikwTL09iZb8N718Q1Com&#10;HpcuTzGKEOZmMoYLSTA4VoFODgq31YnjtMWd18jqSlBO3LIRSjTMX8Bto1ROxSa7EN49DTWfCOSS&#10;88PbYailJF9ZBXJ0JSCQuxRvR+ADckG6QLqozsUjhW6dGN8npbUY2jLeZdgHlQuvl77lvI9kzc1r&#10;y1967abf7QKgxSTjYHub6cjU9FSj1c8WYZr2Yow6RBNahXQU35v0I4lHDA+JB2yaxGKdMPRPO6JB&#10;maCkIuhQOsHZG9QBjxPMAnhuJom0RPhvob7DIIelEXcF+peJdp7vwQVsdzTdc+PwqAlpC7AJmiFP&#10;wOb12bGrVRnwYka6pEyv5wt6LXazFPF06uwgqhKg2JUlYP1UW3wC3sGwhXU6czpZMOqMeAZS4uB7&#10;ojGYTsMJt94Ouua83ty8/yAcjnm8drffZbDo0Ljk7Y8H/arAiv7khMan6nZp19YxVAuGIycELBhm&#10;zExfffn5UHDq0aON+w8O6mXOOZMZO0SFUrUG7I4VAhOkmzcvE/qPjuK8SYE4D6vx3UFXhhfKEp4G&#10;gjVVNtsEkEPbiqwUzHvWABxs7i19FyMvNjdMjQRHiMMfJVRvdKg5Usw0Lq9P3riyjs0JA2bi472H&#10;TztsJ4dHmHgyAUB/CGeHVDzBvoTIreAORsdDLqr+nT1kespmh7Fcr5+GsXnLhKMFqWBG6Iek1YOZ&#10;KmpRrS4PKMetWev53VYkvGhARHwadbF6k3E5gyywABw1i8nIGSW6iZMTXb/bSarmXAA8o7ijPgI7&#10;ny+Cg0R4U9w3YVYRr8GiIdkU3k0Z7YZjdCzSif2d2NSkC9QmlYtA9GB8gzfFkn1U9v+g6bhcdDTs&#10;twSKI8+zPBhQ0sAvMTobTKjFNYbxnxRD57hygbDnvRNF+FfQI3YHoFsdIujow/BOMYAg+cNQ541S&#10;3L3xxi3W0U82NmAOURKjhATej7t/5co6Xw5ZndQCr4LdEkN23mmRkrUEH7ZeKBJa8xS8XCI6fJBj&#10;qRRISGB3nVKphfg3UmFY2bM9ymYRO5c9EzcXtA3hxuv2At1yWO0HB6c3X3jpvV/fjkYqtG+nR9X/&#10;9//rvwY1dv/BxvLS8ve+e4dIRPCaHb80OuT/m7967+c/TkNVj53hWZmmF3Ta1DbjqNNmHlZcQSFO&#10;kUGFt0GAGDl3GrVet5M9iNlEeyCGUwTKgai+gpUSs3X+l+KA+QkbEfo4ui62lWjTkYeCHpdOM3zt&#10;8uJ//pd/7DA53FbP8c6Rg2F5uYYlYpZOs1Ih0KB802s3cUD9/P59xmuByUnb5CQhjVQnPqSUA2oN&#10;VWQyB6C+g9FnaHYe4Hw4m6vSsBpM/umFyedvmsemhgw2rK96Gp0aXRPgxSypRMKNZrXGYgEJdDJG&#10;KZu6+9Gv/t3//D/8u3/3P92/dxtZfJrpfDbdbcGBGwU/srK0gLVKtVjErvfw6Hhr6wTlB0ZtAxYI&#10;vS9PGdgB8JPMOTGGYF/J/Fmp+ZV1juQWBVHA1RHFFdKGjN8krQ7EhNCAkCso60lZosiETj74EgVG&#10;RQ8mWYolKMUlsG4YsURnLixNkAzlEPHEUEVor+DjBBdHOcVyhQKfLEuQIW6BzRNPMqS/QMcjJ2wy&#10;z88t5OpVrd85efNF2FGy8AvHGulcJZUmpJIlctHwo4ePR42Au4DbnYNgYSkFgKDZPS9Vuzhy0eMy&#10;rwfbxNMXDIUImgXsthrdcJwQj5cwb1wodzxDvAAplKGBiuY0zAfCPDPnYWI+82HJRkImph7leeUC&#10;DWGYokO8AV+0Ng4usKfQJmKoR2RnloNNh9gI4m0IzNqp03rg/Pbr+n5nymu6eWX+628+98e//9Yf&#10;fvPNP/j6ayznaoUUfTlvZ2/jKWOA2blZTHYKZdilnVi21KbkVKpzBVPOJk08Y7gpXHn6RRnQobtB&#10;rPkiBymJ6Hep6HddkY3bDJCSIMK4H9duAdBz4ygqJN+MsgAcfDl3WO4yKVMIU2iAoIlugAzCZBAg&#10;F5tjLEDpf6GCUEDgEMTLWFyYhVQXS+QQHATJlsw1dSaI7DatUfT30cQgCZn0BlafTFkRN8GKlok3&#10;q8WRXnNv53GumO+N9Aw2iFOqOr5tbbbRDtWf/ZevHh6cQYRzOTHoAraL3J7Jh76d14MHuN83YbO4&#10;jg7DrDcuXJi5fGkqV0xxzXWGEWQU2FTPz/s//PAJqVfYFQYTeYjxDm+MqdTJaYzgz+U2WxhejGAy&#10;0mydF4s1/IiRluDyEg0FNo2TsRXMK6JZzMGGirmybgQpKhUcwHFQJA4zLQDlL744Rycx9CDZ8cJc&#10;4cheWltFoyGTSELpIs9zUBiGWixoAmFh1XF4TXWO5zCsus6TzfzMnItCmrkHKyKCO7w87jVHB2YD&#10;mriQlkC1Oth+MCKFh8GYplynOCN2M79jmIAEAL8z3ySqUYwDVha1fJOBJ0GRY5FZOGsIIiMPBs4L&#10;ZWALWGrKoz0E377ZrkPIANyg0w+BM8SVLpZELZ3ipgfxU6dVIc9NbhzkZuyB+Z0owN+A2JHI3moQ&#10;XsGdY4fKGEHcebHqEh8HgaBzDcWxi1fR7kk9fU7LYmfhZbYgske2wn/ezUTU4/GGUA49OqjUSoGg&#10;5DaKV3wxggE3qfTg4IQAQWWazzIN6COxCqycDMR4mkBE8GDqSN1DE4nlAh84o4uwgqTOERSCGJAy&#10;t2AiB84Fmi0AjrGgl+YMH/ECBNNscX/3JBlPV8r1aOTMaFKtro1FYzm+9qVXZ7L5eMDvvf3xNt4t&#10;fAlRgHHpp5/ce7aZeelFTJ5E6/e1WxfazXzAa4EBg4ATlR5FAPsAAcbJlhgYNEth1KRkggqQnkun&#10;zJckUA4cMGUUI7N1kRPjipGd4VIg8QB2hnhg0Rk8VptmqLs0C4/F1W8MZdnhZIr8/c7WNiUwA/dk&#10;IjYeCoKfrDequWLu6Cw8RCPl8aEZqYxyBFtLB8CS7uD4DOpjvT9kR198YRG0HA50/tk518SURugd&#10;ErKa0PIpLATeTqCm5CDOt6l4EEw/Ozn6za9++R//13//nW//1cbdT4d6qBobYb8ryhjdCShpXje9&#10;DVy8vZ2dxw+eRE4T/GQKo5GRLvseBbA2BOuZYTgyzjjVgp/iL9kiSHPDxJAqiQ5DgcMISYbjKJsM&#10;wXtJQlXGtRwwcjinRzpIXp0i9SlfyFeSc1DOUFQvMe+gRaLSZp5BCUWokiOvCBAoGyMJ5dwebhNB&#10;n+oKZVQyHRwDQOJYkQIbY3yMD97rb7w+NT2dYMQSClknJlwelzHoYQgG3gYOrLZzDvKedc0w+13A&#10;lKdHm9u7Kq2anKmQ8OQXWr19DGuazcuXFwD3wLwsF3K1amt8YhKDxhyrvDqm8tU2lGmhCjG7Zsor&#10;7ZpsjAAi9vrYu0gq6okVGW9SwdcR+2XMyPyX2TIq0Sgw0EUy/yeO8MUMuKCsCZ0A78E+68khA9Si&#10;8yGnWT8f9F+bnXzr5etfvfXcV2+98LW3Xnrh+oW5mWDIZx/CIzOfGel1uILcqt2Np6lUbhISdL2T&#10;yVdLtXY4gXceGutajpNiX8kF5UWihYjdkHZ6bLxVoyevMZ374gJIZSF/5tOoPGS7rBvxOJH97aMm&#10;xw3iW1gRklN2ddw7xqRC4BHOgKJdpkidyR8Zbwj6W+ILjRNpmaNKC8joHpdtKCgEOnCJnDMWWEDO&#10;U8mq0cysGfmbmjfoXVhaG5uYo6MwGy0i9tM/39va4QCiULo0v2rUGM/29/Sj55HwXq6YNdn1Y7NB&#10;L0r6PNRBB3W8atRTpTC8cuHqSy9dX1mZZUV8cLi3sbGHmw4GMAd7+4SzoG8CvDUW8h6PBYp3Jlef&#10;m3OggY2f9/iYk9QFGhVKNZ59h4cJ9q8MmpjeIzh1Es7QA8k0wGTFPZqrSrXyB9/8SiR6bLGhdMIe&#10;gzsI/ZlkYyA1sNyeHAtVsrV2pc989/rVBTA/n370yeHeIcn6lVuvm21uRGtOjyOU2P/qL/9FIZ3b&#10;erLZqtU48xT/nHK2ISAfe8j+nPeMNgkUMYop68jU9DicJC44UwieDgIX58nCAqbdZXTVa7QWZ2bt&#10;ZiuVPIgm9I+TuTJm9TgpgBAlflHgVctNaiKeZGIrm1fGwDRzaK6QhKjTiSTMgfhgtmmxU+dKzSVP&#10;crvNUEjgSUPIlouOCLQceKMz037UNxC6x5eFXlBarh6TMQHqMEBXhvS8SCIpL1mAN+QM/kj05REi&#10;i1POEE+ZtExPTgBekOQK7Z/BnRo3Xyy3oYA4mSZarW4GxdSprO5EAUg9lEzFnS7rG2++yqZna3P7&#10;+tWLeORAWIe+yo1gpcmaj90JnkASUWScDuCIcymhUolY53aLaPFzcGlVoYQxC0eUBVYJX85zm0oC&#10;+UG9ahjVOArRfLbyB9/8xt07j8Mn2c2nqVajotEyrG++9ZVri8uO0Lim1cts7xwyTH98L8ITwlqR&#10;nXAyHa63yitrbjwqEZlkiMXSxGHTM0o0alWEYDAKSr8oqiUiyaYWliX6LVR/8ijSWPEkgYZqM80d&#10;dEcy+BccGM8a6hT9YYwK2R6ArOqCWuwOQ0rHtBnhjQuLCy6DTTfEXKtj0Zt2nm2ixg2ggxKbq433&#10;TjIdz+YzQN6Yw0E6MDpck7PTyDwDGD46OTtDXz1fcnh8c2sX5tYvQEGld+tpdeBYECwDNYHOM5yv&#10;eqdLYUYphrErQCHs57a2ntz7/Pb3/+5vf/LjH3760fuH+7v1SpGRigebqIB3cizgcdihTPE245HY&#10;/i5g+DM+AUQKy06LWU2+oUBB7HlsPIDhAOsfps/MjxQ3egIQ7hJiPSFIZQk9woYhbVNxi5WFsrSn&#10;uSf+ctSpmamEmHYoR1LZVqqBZQs9jkMv+UyKawV1gEwRWE+kx6hTWm1Ke/KVMhZQMA38JpA0JdCJ&#10;KMlQC8pgmz2ljUxKyUgS4rjKWkmZlIHo5QeAwRXMqtOGNlExnWFMpoZuRWslwBNVr1blNII/Ojw7&#10;pl4UzWwjvrWQKbBoOy9V2pB/11enzNxNjaQiVBAnp2bALGRRw6y1cb6H8IL5hTR5GJxLzh6heFI4&#10;UqKtQ7+swANFZluuFeECuRZmWWzYe32SEKUis0WGD8y++U7oelRKbZtZE3CZ3br+uMc+O+5/4+Xn&#10;vvnVN79266WvvvzCS89dWp2fnBr3MDiG3sAWkWUaSQj+BJqKUjJoR093d5H8Z0CHXyvIYORPw9Bc&#10;kb2hAEKcSBxDpN4SxzyLxevztCuYAJfkhCs3U24n10/pc6mM+TRih0k37HWRis6Zh8sghR2hQljh&#10;3vEsiNYhK18m2Ar+TvlNCjV5TiTqSF3FVSc3wxSulirA0yj9weABoOMQsnfYeXYEMoTbCegAtH4k&#10;XrdCBfegsDMMTIn7i+hBPBpHVQTPZcpWzbDWrDWncCgqZbK5yGks4ht3TS9Neqc8uWr+8PQ0liyq&#10;Zi/5/0//1f85kUx/9+9/HEscYerIw8JjnkACqtAlQh0dR3Cci8Sw+2xy9YBOUt0z5rrxwiKcMN6c&#10;xWJfWVkj02xtn7E5hK9Eg+r229q9JoIQ1WqPqYDX5aO1AjEAqaJYStMQQ0ZhpETgoHJhFMtcQHxC&#10;+0NuSvhaL3qUgtoQ9Jgf3rvHpuTmiy9evX4DyD4E7v1DPK3b0I9efvHFf/j+90nYVy9fmp+fxW0B&#10;QE8F/UowuW4bD1BgLDgxPf1sZ88bdOuMukqjqpZxCJMFRLiY7A+POWytHI4KIGpbE0E3XTYqClsH&#10;Z1l0ahXMDE9brQy3p8094IEGFCQTxULtwvrcH//xNwtgujH0pOrAG6fVcnlsymYCj/rG3HSQA8C8&#10;iIcU3AHDVjqAQkk4obh9s2+9du0yOh98BwTCCRKcAb4DBQhJju+GVgJxgKNF28QDTwdGnKApprVS&#10;Oi2QaWxNoTrB67ZRZdvoqqz4HtkMJpNOB8FepDXo02iWqaWIJDxWEkTU4ErVzz9/DVYQWkfwcDc2&#10;tihm6Uq5HRDCWRhoNfSmwyRFNM3oaCcxRfC7S+USJRNkO1IQwrgEBbYsxBpaTDaWpFJCW4tVvyBB&#10;AIFL4IFoxcnnCvzql58c7hftFuEgel2OP/jDL3/lqy+z+EV5HcvLSCw5N+/d3Y0e7lT/9E+/DC7t&#10;+CSM+Cz2AmBvMslyuwn3cJSHDCEGJrGcFXZ7ooknYxYlyFEBiFsuUsYdJumSUJWYK3mTElfqwMEO&#10;mqETnQvEFRpZHiLSuUzxeohJn6vxaDOOaqHX3Lx+zaQyPHm4sbO5i6g+bRCxII1HJDYieLkwp8uw&#10;c2QuoRGuiVbvmZhEcef2nbv7+8dOlKFn5+dW171rFwwuF9NbVuo15LAYvoETkBkX7xoKM9p9aAvY&#10;yunTp/c//tZ/+J//x//hv//g3V8d7++YqPTx++mAUDdOjgexHl+bme81Owe7h48forOWSsQyzK+p&#10;SJi/MYoQ7o52BIMrvhvQfM4SZ4YRCeeWd68MJ6XIFZyCwN5kwsyVUTRwFblPUBCcPWW7IzGIkIX4&#10;+hcduaj1cGYUEiu/ZJFE1OZzwKMK+V901oipKCyoJSoxRWL3SbSTNRPhjCpGQcUAUBvcC9DqTYHS&#10;MIohKpN4CP4Sm2XvzY5wjpdBlHIG/LAZCrHop5/eZuRFTS2A6XqdlhdVBBYSo26Hut/56PYd5ha9&#10;YSQl1QRI3h0vu1BGE6ezvDJOXctSpEj5kC36g6F8pZ6tIGTfTqZq7IrE4klRo+dNK3J/cjUGzZ+y&#10;d5SArlwKGS2KhnQDJ19GchjwAIShbpYOCSoeiyCbbTgUtN64tnbrpSt/9o1Xfv+rt37/a7def/n6&#10;+vp8yO81WV0UjyAZhrjIQICY9/ET2Go1sDwCIm8hqw1rR453dgi/NIUgizN5oK/ds3gOiharIcDh&#10;nF56ZXpKhcPEerOFHIZAGhULChlDD4atygnn1XJRySiovHrcdmoRbg03ll2Ii1Sk2Hsq6HxRM+TG&#10;fDHXG3yHL2D6AntkdA2sZIQx9LAoDVGXFMslJQ3xVoaTKM03mj6PfWFuLJzKJ0pgU/qIi+PyxwJl&#10;sHSQDRmloQZ9nL7D6n72eHsqOM2Kt17NR852U/lMcNrjHHcbnaanuzvH0bSwrv71f/Pnf/Pt7/36&#10;13eRWZ1d8Iu2L7gU4CZ9FX300uLK57cPXV71tetTSJDpTSNrF2Y9Pj2DWSQVGGHh2AZw69nm4fZu&#10;OJWpezw2DN/i8RKIMsoOidFNMc4BzpTGIC/TQl6c1QxYLIyeONnoQztcEBq6RpOEFtw5dnZOqY5q&#10;BTwfmtcvLrzy/PPjwSD2jlD/WH9ly7WD4zD1/vz8ypPHW/v7p3/4h/8Z+u4aUg2MKYMpVSzFAIkN&#10;o/7QjsRz+4fHacTl9Bob+FeTAalsKGsA+5l5kZZYEA/hQ3H5Am22ekSDaHI0kqSNZVki8g3QJpD2&#10;4bHv9IG90gZVqPObPG9sOEd3AAUeHCHHTBfIRIiHn+PCKQZzwG3IpdF4pblh7qzFWO/oLE2VQ2+P&#10;Pk0oCHOif3R0jLIfwHLKHe4c8yK8tPkmBFP2XszDICbzg6iahZjJo9JEQ8hIIw+wgqAqIwVYDhzW&#10;bttsoVYFT0R64sjakDSC20rtwlCBihYhas6PwAI1PD8lIic/ZX9/jxADspxSg0dPJHyajARUxUKV&#10;o7Oysnp6BkATjlRrinCIRB64hQKoP6Fak4eYplKNogDE70QZZjYiYyHiFDJ7xkVhchxeJwU7yKHO&#10;SP886GebABRU/Ud//M1ctrz57BCl1JPTyJ3PD3l1OFAszE/xjkbB/px3EimxrgDvFwkXnFYj/pIH&#10;u+l8RnIP4Y3o6vd5fB4rvCMhsgDGZaoJMqcG5QjWpoq5pZJ+GFaIEqVUetJgSsEnDy+4F1hX4M27&#10;56RepA14mNm1E+LAgZWqpdnpKZjJgWCI4IjWjsPt2KcDOdjHBZHik2oJrXUWWoxRqnz5iNoRDGFD&#10;Z3EHly9dC8wv6eyuIYud0YfwVFSqIowzlg9kSia/iLRgNNauR08O3/nFT77zrf/wvf/4v7z3y3ca&#10;pRyq8wF4PGBkTQam7G6ge0Yj1OvI0fGTu48O98M0eDAu1Kq+1ULbKvIHgGumAJwAfUeYRyxElSGk&#10;wvPnRX4xr5FdowC+uAoDjYDBL4IaV1uJSgKFU4QKFSio8mf6AJaLyEQxV6ehV4x4MCdjBs30ocqc&#10;gOvIs6BM+4YcwjWWQ8G8iOwoOV9ZYYp9nIDmaDcY3Ut7QWjihCC4i1yQoLoZ5SsVw6D54G1wXyjN&#10;PIEA+QGFScweUPCU28bdotAYREr1cDkRPYmePd7c5nswiIUCyNNXINtAWmx0MVpdWoaYGwKfScMW&#10;i6cxeq+16IqKhHj0EitszgUiyzCfBC0CkqLWKC8H4BJphlAikyvwbzJv7Z8Dmmc11C31jKpzI4KN&#10;5tGAyzodcj93ZeqNVy595dZLf/SNL7+G0cjFldXpCaamZA1qLpICpRmPNia2SD6z3ZWzRwGnGGgw&#10;aiD76R2IVgAUHgJiD0VvfApP8R4bbkDnSlfUptLEN41wjlMibu5sVMhLfK2WQQHDeSiu9ECSLb/I&#10;Q4NdkdS1Q1B9KfvszGWoWnhn5AerXrz6qCukK5J0xXSSVMSHVCrK1VUIZEp9x+9ccLb54PgYiAB4&#10;OzuNcr9ZJEN/3HoWBqtdLqAKyUoLsX9x/CVhB8cm9SZbrYq3yw68J6zFICOCi5mZWDo9iE34x+1m&#10;Q69TOTzayJRzHsQLA47e6Pmjrd1suYnQlSrXR8w0ysJ1Ydk3PIpbCPooLbRBZ6dnRjWmVJqRYOEv&#10;/vwr159fMFqGLlxaYpkUCHnA9tGzP358+PTZCSThnd04MZq5XDpNA4Ynbe9gL53N1Hjp/D2jg+PD&#10;DAsA4RUN9YKY2k15qafCZySOxuy8jw+a70gkf+vWq083DoCutyr9Rqn1lddvuJVkXkb1GOcozehx&#10;NAlLgRAXiWTaXfV/83/5fy6vXNfqUciAqd4/A8zRaEdzpVZfg1g7iBQmSJja4kqooBP6NOCydNWo&#10;kFRxOA3tTNU4ohH53vnF7Z0DM/5Qw6NL03NA2sZmplAvY9tULcBqPqcEGJsIgLFmb8FzgdKiIjZF&#10;FSI1O4ILyHsDlARE5EFJs9KAk8/0T0R30KGTBx3SZR0EF5gD/N71BgHg6LVWfGMpN5kv3Ht4Eo/h&#10;7yBIUhl09M7NRhUkD5FasVk4HtScwLvBcMMG4GTw9PBPHCccVXkZFrMdBSKgpBxC8GstULWCUTAM&#10;mByyuJeFJVIlo4QkaL/U9odHR8AXZ2fHxcwtlSde5HKNiTG/y+GBgZBMpn0eN/Cg7a1DGCq3XnnF&#10;arKgYjM3Pcv+gSf5K199C9XXfK5itpqoKzmvbMiNGHUpxEbaZpKQiP0OsSZVXbiwBKyDsST7rB/9&#10;8N1irs2pgN1JoTo97UwmS+Id1a1xbSmiT6MFUN1K79J3WPQOq5lNXrdBtwC2GeShjRQoujjn8F4L&#10;VHwDZBfDEyMXZcCyEPVA4Y6IgrVSlSsDT4nPzGEoh9nKwc1QnmEhWqJfDHuaWpepyNTU5PzUnN3t&#10;AAilNxlouHgWwbuHEXSKJ3jNApBo90uU2bzi8/MrL708vbKutrj7eiuk/2Z/BN54EWfCRq3crAHg&#10;NJiNNLvHR0efvPuLH333P33329/67a/fOdrdLmXTbuOoy6Tz2CwT7GXVarNW24DNhQZ2LHW8c1bO&#10;FlF/4y3RaABcJN+A1KNJBbvIqBC+hDJyE0TPoGUR7qi0OJIMRKBGNvAC3BpsfgYLFWG4KIPNwT5n&#10;gAIm9vClHEJJl4pSDoeTLgFtgRZW2g0wtop26FBfxNcB6poNJEIGi4LhTudoM9meYjmM3wrfU+I7&#10;XX+/T3IfdBVcbSVDCR+Gs4ivgLxS5gMKFZb3IHWSSg0WkdsHVZX/MNKPQ+ltt3j1bC/IqFVK8Wh4&#10;b2fz48/oh4qHpwmEQKkneBOgDquVXqPerxGw1cNrq9MvPvc8vhHYmyH0Pj4xDrwghqRKo4tKUJuE&#10;wI8X2Q0l8YgrLi9D2jdMLgAdMHyz4QeJSyEkmyEQ2CMBRk+a89WZ0I2Li1965fqtF6/ceunqN7/y&#10;xss3rq4w/XDZfazyMDMU2SYMuyGhDDE85Knn6AlSRqXmjXP02mAj1ep4JnPnwd3904PQuFfQi+fn&#10;Z8cHkVicoMrDTyoqN/po/xTBU8LZGjWApgCEqefps2C6GwKl5rRYMXHgscUPApo22UnhL0k/JyIR&#10;xCXJQEPsirhwJp1WuqKhc6cJsXz23NT9ktwFXyqDUWUNQO8lowX2Z3w/jglNV7vPOKLVYAhD5hQH&#10;rZFhbCdPjuNPHh+1G0PtJjkUbjrG9qpZf/Ac5+chjTc4ZkHOuAGGtko1gty0SY9bvXMmuJZNFDXD&#10;QHQwsM5GEntD2l5w1m/32fON8sOtI6zZKVlU6y9P724kzXaItX1kL7J5BkV9zHHJi1AbDg6OuLwr&#10;qyG9QWO1mebn5wAn4s6JNvNPf/4EB1lAUzwOvBfs1uOxEjamhVIXJSgRERxlmcFexA4cHLHSk+N8&#10;u4xg3fCVy0snpye7exmIaDxhsl6Cs2kxl6sNj9u/t3cq+KtMjYHv5YsLzJTFc4oliMEYmpkzOT0n&#10;sWQ0lYXg/P/57/6717/0JjIAIUDH84u+sVmtxaPW2z558Mxgtr/5xlvioNjGX87EmIgzR133bCeF&#10;lIkyEZbxTYDhumZ0dnHh4pVrv/rNBydn0a9//fc4O5Vm/a2vfWVmdoZPurA8d95t7u3FKvU8QEkK&#10;cMYKaHch5MMNA9oWjaVAdedyTTkPgBUrDeBPEknprkV4izsMwqdfyNTaOBuqhmemvMjQgvCmrSW4&#10;Yb/CQx2OMOjjicPOvIoReDIuovJMojgxhB4ABSgLBHCGMZig25rRNbNZBNhP1dCSx1smHRDKuFXD&#10;kPpRmK7wiA40tZQoJONvlppsEdCkyedzaAVxCjc2jvf3EzDfwdQpsvZss8Rrkg+0myi9FSvFkfnZ&#10;6dWl5Reee/7Zs82vf+0rIP1+8rNffvb5Q9pfpSaTH0Dc42AjjK3IGHfLJQZ2jBm75QKGKAiwxmGe&#10;hSOZCxdn7U5jcMyVzCT3D3OcJUFqNHtMWZ88Ppyfn+TNotr0wqvT11+cQkOSuozl0JULS7jPUaiy&#10;1OS+kfkSsdy428UXEw4FY6vgEc6VAR0AOR6cwbCCuzBIxAP+B7/TO0j5oEyqhINFIGu1WFqAEWJv&#10;US5X/B7PmD/Avuve/QfIONERRM5iIJWTcSQTwXPjNzMCIATqD0B+eKmzK2t2TwC0E60IJQJ4Q8oR&#10;Wds6tef98pOHn/38x3//3b/5q7//zrcPdneI1/Q0HBKbyTQGLsjhZnANExDlwMOD0729JErJEh1Y&#10;woN8Up/bHRayLKUAloJ480DWJtmg50T85EM6OcUKROos6XukdZHF+xcwNxntKoQZoR9In6IM6UhM&#10;iuMAvwmUQIyRkBNQ/Ppk/gNOmMkpU3WBz8mmjW8gLqo4ziof/EhyeyaZQYcCaVkw+oGAb211mWN+&#10;sH/CaZM+lfilaFfLkZamR24CH0yYwJC43SiwKLsmXpgivaPQXeHBuMEomhCj4+txuisV1Kg7MiGP&#10;Rp/cufPs6VOWUqVKyYs+r916Eg0LXIAYxuRMMKUSioVrqhq+sDa1vryCE0QuEWGpNjERYpiczGSA&#10;eiaTZdBVZBzWWRb9MCx0AtUwFb6AmwV+zbnporTZ7/psOphN00Hnyuz4jYvL//yPfu+bX3/ry2++&#10;cmENjgb0SC8XToGcqdQ6bqjAjUReUfGFYMkGYc2IEjbSQWoNp+Y4Et3aO3j/zmf/7tt/81d/9Q+3&#10;72y4XUaMJTmXRM/To32GEDguEn8zeSBBvXAsP2rUB8bHZxeXxibGIcWzmwZoCLMChSEDXH5QGJj1&#10;0d+QQ5Suf/BLuiIqAOYcuiEvAzpc6umYmUSjRWI0iZQeqRZBXtwvOF6iZi5VAlmAqoWpK1MQRmuw&#10;HbgFivSAhh0glU4sRchNQ7IENkyOxd8X3h6LfgvOtqSqLrerqdYZXTwII8MZPBMsAlXgUiMZBJbN&#10;YxtHHgIdLK/bUiknI5GdUYvqwo2VQrOURZVAIMDdiUmfyj6ly/IE+kwmkJ/AWkeH0ffkdLg9jt3d&#10;U47ml770gtNjjsaju7uHCOhgdgf8F94GMVHRrpbxA5uJ+4+Oz86qnGmrSffKSzdwIbl+ff2N129u&#10;bDzDgOcv//yfl3P1o80Y06V0JomfFdMsumUeB1BM7GBiDMHVan4ijRS4opGeHnLfpSvLDEKoxLxj&#10;ocWLlwAs/ebjO796/6N0ofL7f/jHr7/5JdZMItbT65dBu2sNoZmFO4+eHkaT6xev/uV/8RfHJ7vU&#10;pvPz06UKewt0FykQWqidMmOhNEYnRoRUG+BY9GnkaEqV6dm58amZ4OTk/PISaHqbzSawrGqZ2hoR&#10;IAIXt5lAw8umkoPGADuCmCaydShukZBluyt8GhR0eLoA8lHbQJBYWV05C8cQteTJNOpHvv7V1416&#10;42/f/5xjwXRfhnuihqBheI7qncMq+2GHQ8s6mmqU61kt14k8jLD+7/+3/9bl9Hda5+MTE4eHR0SZ&#10;wXCMoA8wicRPhBE8gVj6sjGioJY9vZKN+sJuGMaErUpjhLTin/zJn/z0J78wmXXPXV8h25yF48y1&#10;5ueA9mkoeTlbbHzEpsxsRCE0nUhOjk8kk8n79x786If/+Pbbn8Cl5NAzmRSgkchcCuNVZtDqYbTU&#10;2F4szHrHQ0CHtaGQfX2dNQD/KgyoSrXAkxCOxKE5Yu/iD1jTmSqfCZitgM+Q3cQUMZ3NPdmI8TYo&#10;U0LUEUBaa7VkON+t91Gdo52h0KOrFB1r9rdlZFcYoAuqYrQHJ1pHKgLcNdgMcT5lwY6tGYW5+Bij&#10;RwqDhD6DTpsQJnIBfEjTqMwWYboMRhXlevXJs00c4nf2D9NI1eKeSbbRYY7qQKDFMznhmplcuXLl&#10;5q03Hb4AtBXyGpNSMXts15Px6J1PP/rhD771s3/8+88++SgRCRvUI0Fk3AwGJw4HIJZpQDSjAPZ3&#10;t/cQ297cPC4Uqm43Ji4o0YFWcjH+YuYF9IBP93pdVB4DtScOxmBtQ/9CVSRILoWBSgSRAalA8IR5&#10;pmAKFHCuZCBlp6AIJfAfMpdTtHeIM8p8DIC1fKKSwDjM8i0ogAEncioY3vJCGNkAcACs2QJTA9sT&#10;Ss3wiM/lnp+eWllcWlldBiDOS0omkqenEb45L51rLaUYcz8F+aAs9KQSgAVLvQJsQeAXA3Sa/L8g&#10;IHl5YM258tDWpKut1+QWch9r1cjBQQlBIJNhfmHGF/DS0yCTw8IYmqKCi+DUMZcV7VGImwSk6Uk3&#10;LljakeFiOn6wd4BZOU1JppBnH42zNRLNXDmLkbHbMO4JjXIHwVxGp/wnUiHQ7ZamvHQ/L1y7wNjt&#10;y2++/OXXX76yvjw7EbK57HTt0HalR1NA5BwaKYGUBpNqUKyI1FrSCZugSCJ1EI5+/Pm9f3z7nb/7&#10;wY//4Se/+PWHt+8/28mUSvDlJye9c3OzFNkhrxeodQwnrtNoYMxHVoPcSio6DWegavrGxrRGiL52&#10;xEe4PjTCygS1CxgfkHSlVBJBKQWB9U8Lo39KRVwJUhG7Hsp9YYBhIm6DAw2tXgIBp4iYwz2VjRnQ&#10;KmzczhFC1HJB8afGyxH+qQAZBMwC6hi8HipjND4Eeq3f450IjHmdHnAQRqgOouGrOu8BUjPanB6x&#10;L0GeqsqKAUe6htfjpQ9zWhwGjT52drawMJFNH6cyx8P6nsVjPIicGJwG34QrJkajGtXUJTfaFhSq&#10;gaCNlcTEWNBpx32vH08mzyLluTm4MZ67Dx4wdUUiCXn2s3ACQTcOVrnc4rSw1zTq2GPrqFUB49LU&#10;slZrtytj485UFpXuxtHhGafTOGqKR/LxVAE9Ijddgc0YT6Th/BHZgfmwZWTdzonCGy2VzFFrDPVo&#10;Ys7XLi+kC3mKUka9B2eR7/34J7+9fXdybnFueWVqZu4YiEU4fITTX6kUTiZR2Y4yQDOZ3UFobZOd&#10;Xi2bjVxaX/v617/aqNMwnkPLf/H5a/IqBTU7Wi01OEbUlnj+HBxHkCL7xje/GRgbz5dKPKzA/KPh&#10;SCoeX1tbIv+yt4eZII+YrIvVPJhUjhxNVrhsg/hHui4Is4DfGMcSATB1hb/EZsnutgPT5KwAgi7n&#10;gK3zGBimkTtjq2N3RCJxhtrwcRig0SHxyLIPZhMTCgVXVuaQTStkS/T+HAhCCnN3CK/MG9fW1uQJ&#10;lqEwWWaYWw7EAQNXogmi9TgtGPQUEzJGHvwCYsSgQIhcUO1UQ2+8/joF/XvvvX/zxReA/+fyOcAj&#10;RBPY4qgJsyy/+9l9zAz/7b/9Pzx59CiM09xp9OOPP83nsnu7B7lMc3YWCK5V0VvrUkMJz1eZ/n0x&#10;a8b9mmIPEnEeUyuvz+tkskXsANQbGnNQXd9/cLayPEmmPDnDf4SNxUj4tLi3m5+csDEwhAFWrDTz&#10;2fbJIYoMhgpaeUx1AKdqdG044YB12EgJalYVjeTZLEowkpClYl0BmJdalZjMwE5JPAq2SOFpDoRR&#10;ZHAkNHXQU2Q0mEnSz/GAKQB9elNsV+BNYteb2djerjVbYECkKRgdRTd6YWX5uRdfvPXWlyivJi+s&#10;ji3Nu8fG6NF1NifThWj87M7nH/385z/62c9++Jtf/zx8dlgrpxkpGtBbY/VCEkL7XaWGK5iIxMt5&#10;SNgZQFBEBW4Nkh2Q20k8lKoI0QLLBINCwOKm8D4EWEChSjHMzlLKXjoVUguA+TbrGVD4dEJyDJQ3&#10;yG34wt9eUUiQT5bbQX8C8lloQGQ4iUFoFQOtUURsBxSCgcAPP45aCngIw0AqLdBx1FpUyyy8eDXM&#10;sScxkfR65qdnUHMAo0lnlUmn4QPmsll5WFI5kTAQsIiAI74gXUqSHmykznH84d2gyPWF8LbSDg1k&#10;Vfl8jCUp/zm2VOkl1FUPj4ZQ+oWPhqSFDW6o0PrYWcHxh+l2dBpFhoJugBECWZXqdVQnajRcAPTT&#10;L64sc9prxcyzp1sTuH40weBkkOdGOIathlA9Wb/i2U0frxkJuHVr82MYANy6+fyXXn35S7deeeH5&#10;69goz82Ms3Ewu+wCWIJBRelJncXkSoGVUvbJyYGDiFpEmVQB6kp95+6Dt9/97fd+9JO/+8GPfvLO&#10;rz+59+AoEsO6dtRkJrW4fD4rSEcrJIoRgPZMOKbGAljTJ2JhoDp0e6MGUyxZQJIiHM3B1ydv0YtQ&#10;BiAJmUwllCGHjF5rxSL2IqUC1nPsHxS5hUHPL5g+ZS4qqNe+z83a+Bz/LTGe7/YDuMjTrjH7lr2Y&#10;TBGYoiuVSh/KOWMSyIXRWIwkxPPrcgDHZd7A3eynUhm3z2Nz2hkdsFUNeoPs5JE30kvxLKoNMJHQ&#10;EoB57/IxoHNzrKACQzIBwIgcM3k06PJ3au3o2el4AFWdeCp9VOtWJhcCT3b3P3l4dv3mjNowhNGN&#10;6vLrk48oQkcaFpuOjoH9DYphSIiDO7h0cZF3zkoADzTiIc8tS1hwOwhUg0fJFxqo0TMa8nmCBgMD&#10;NhsJc+fgBJDIWEj/4ssrq2sTmxv7KN8AANva2I9FaD2aHBqYNCzPfH4XRWhR/MRZMjnRUWV85HG6&#10;D/bP6EZHho3E3oW1KXB+NfwUPM63f/3uWTLl8PkL9XqhXAWBA0DOiWaJhZ4m3eg2K+3GwdlRX3Nu&#10;duJfxPWv0fdwgABfECuRHHr1lZeuXbtyfHz0/POXT89Oybu4XDN0ACl6Ek5Ync5YMlWGyCO00c7x&#10;KT6cxzu724gys8IDJo2ApzIPoToWUAoCxmMhD8tDynCCgMyieWINUAuGMVDIl8rpbJ4cwamPp1JQ&#10;hciv8G0JL3R7eJlHo8ndg+McChdjgd39Q8x+eKjYQmNKxiEoy9gd0ZcWVgKYzXJKKFvPwhGDHm+a&#10;hbn5BcEaudxAtKHHcun5Eti46Gbxas0GrwHwgqQWWddLESQCyXWc1+FSc4JuvvTC//g//f9E8sVo&#10;QPeUsgO+IQQRDqTf62clQ9xDrvTevXv7+4fEMlIjfcaZqG8MmUwqFFHhXdBFoq/a7PSzubpCmgQl&#10;r2LbTdVFwUg4Y4BxeooiaCpfrFOQMWsCh8Mq5Oq1KfRyPn8QNlugQhPqhsolXJ9RYNT6Au6TSAaZ&#10;yxdfXGUvRvRiCJCMFQ52syvzk+jx5TMNJuFgzVnLwTaDSAMMhKQOgQYgRbemOI4ADhB8sLI9Hyjo&#10;KyDVwS/KWoWINAL3TOmKkGQmuAtmd+AdANeSKM1ixAMCymmj251emn/z61+7/vLLvoU5jc2ClgUU&#10;dnQyMO96trH17i9+/bff/rvvfP8/Pnj8CWNU9Siso1J/uGUYHoHvh2E5nIR0IhvDsw/F2FSpiSWY&#10;IDigGmn8fhtPNyx4gBvokGLIMpDfJYzKLpEP9QgzNCpWUZyCnMuMCVlgYQAJBUigccovZUSpgDKE&#10;/yMmPDL3lwkcoYKVIZdKANbSRhNKKfGULK0kWfoJsjgNENePIbikEm4JP4HJAd6VNKAumw04++zU&#10;5MzEhA17Lvok8AIw8KlNshkCGWgaQMYUaoV8gW+M4aXy/WVYJPA5Yd18gWSgd2SrZLPSFXETlMHc&#10;gGPLPpyJkEbjmQDJPdzMF5/cv1eI43pVwBMB0wremMRKyb113hJKM5l8dmS053ADGTHjYGJz6C1W&#10;0RORLW/IOTczqcH4I5/ZeLyDpTwvg/iHB00pj+Eplhya8aDr0urM81fX3njlpT/5w69942tvfeUr&#10;b62tr44h8oEihQHrWaodmTpICuQl4RZETuUoMYikZJCbMlQolnbhN+3tw4ugjLv/aOv/+v/4/z7a&#10;3EUh0+y0u/Ba9vnobDQGA0MJsX1FsgWPO65srbq0OCf6I8TP804sfHJ0fEbDp9YZUlksF/rJdAUN&#10;SECKrMOyhTxPdyGXo1A7OgInJXtUuhzqVPKSDChF6+6fBnRfpCImNX4fcqjDzNhFGLzXD3q8lB2s&#10;bGHK88hTXgCtoZ4WcKwyY2dgwCAEUAkuMNxQAf6cC1qSrGB3OSEP8TmYxlr0Zg0rqu5wG3xbsz06&#10;gnaD8OSG1DpSEY0T0PnJuQWv18/Fg8nMXM6gMQQ8XgyEfV5LtZLq9UuFau44FinUm3afdsQwdBTJ&#10;LswjG+0sT47ZkPhk/UP9kkiUZXjCCP78PIbwOyIHXRbdRh5d2BVUSJTtSJcyPOHQj42NsQN474Pt&#10;ZCoaGjfa7Gqszq9coqa34wgXPo48fHhMiRqNljJpPCuZKmAhBRfyHCq+1aqfnqF9ceCMkM0jJdld&#10;XV3Cwvfw6Aw5EsQSYKOWcW+H38DyfG9XbzZRliLoBVkb3DHxZBQzXhoDzVCpWmR4ycXyBwOEYxIq&#10;5QAOqnSpIH1IolgIAQr67W9/i2Iec7Z3fvMbKinmD5SLKCtvbB1A8wbbgzJJDLGQWvU0fPLp7U9T&#10;maTRoq/VqxBRiqUi34fakXPEXKRSaWc5NPWiCPNrR6m1bXYj5kNXrl7y+nzZPLmyLso8qmHeLRZC&#10;nD+msmRLvcaSy9b3nsbNDu0iAwePE71wjgKDER5UYHPQzZkCYYp6dhKn+7t+9QWj3owY9MzMrJjR&#10;5SukotDYxOkZ4qfA3ZHWdLhcPqsVXyIRP5UhL2hBu5cupNdtYCOAqWO7W0SmtlhNwpGYnAodnxz8&#10;/O23UXTNpJMsP/FPElo+xUgdYK72aO8EsByPNOsiqlERGVOQUJA9uk0VxUQ2DWe3ZjbLHBn92Eq5&#10;xWZUSN3iZqsBas7p5w+U4aIo0ZKKOxIBQwvvVeNFbLBSy+eqoaAJXC030W4zTk15CaYwXkGQ+gNu&#10;huGPHx24HWy8qrB/EH4F6CH7B/R08nU6Cb1m2OeyqDp9v8N24/L6+sK8VadH4Jp5tFAwR4HzMUWR&#10;JDTQpCCpS1CUbZn0DcpESiCnnB7mcgJKB9HUbPGVoquCga9Bs3RxzRn0uUIBLIxu3ro1vrAwYjLz&#10;RDCA2zs+/vTOp798++f/+IMfv/frd588fIjTFs5VFiToCP1DI1hUiGdDp5+KQopFCqQMgIEo4HYC&#10;SDvHGZydn8WqN5m1Xi8DfHzkxFdEAIQa3FpbVLVcMV6jcBshMkvW4TLCARJ9IzYxA2CCdB0CzVAa&#10;ImUJxPUXnLFyIOUy0OUxtxLtONkC0sdL38NyQqMWUUxBvTFY5u6IkjR7FgRDQBKR6akz+BuqD5wy&#10;kGOZGMPpis8khzVLRcz5WIlINoR1QLUKH56CxuBxgffDu4RXrtDXWF5qhCyqgCJE2VzSqlTZDAZp&#10;C3ghArEQvIkypeudW1CM4eEHYNbu0JmeHh5wc5VhpMYkWiSjWosN5yKzyT63vDq3tp7GCfu84w86&#10;GAOA6eRV0Z1zMuG3MaBbWpiDTcUQa3trF9sdbkgklmAwODEx/hqc0y+/ipfmW6+/cvXKJaYXE5g1&#10;mI2yN6xXes3KUKeOfEKdsXijzoEQ7AE2C8Pwn+jqemeR2Acf3373w9vf+fE73/7uD3/69ofImGFv&#10;z7uGZ3Z/8/HSpTXSY40EYbBkGu0koExUiQ3WERyBGVWaLZBwucCLM9Nuu9VnN2txtsomd/cOqbY1&#10;emMyQxXagZuWK2P7BrVXjIJ4JVKW6VFAbpSQNqkAB0MvukqeV1bByhlQfg12e/wuerheGw0SeVdx&#10;Du64ic4jKrpNvhULUZ5R+ipZPQKVROSCabzUGTTf7DhBVMqp436BYRFgBFtk8SlHRRXJ+WEUU2mz&#10;qriZ5YvAs5C26A/pcMQz2rzlRo99rsMb4BhSmvPSHHZbMVNcmJkLHx97XdZMKpbLpCLxCNs5/5j1&#10;4nNzGuMoKFMGeqr/43/7zRhWAUnsZ8zTU5MMyliHh8b8OBnDH6CRY5hmMOrPwvn5uTEmaVQnHD4A&#10;+zjs8iTTs2LuxJJp/ZLryjXWbKH1tdlkLDXmn9CpzI8e7oI3u7A6MzsdRJUVQV5mddkMkvI8R02b&#10;UwdRCcYlWqbxBEoEKsobaEzReBGsMgKhaBjy4GUK2T/602++9MrLHGe4OAzF2WMhV4qheKVWxOvS&#10;4bbDOpR6WMxiasAoGcn3uxWECin9Hzy8j3sQfmIff/rJp3fuAE6lygyN+Q6PwjxWTzYT1FOzc1OB&#10;kA9FEMYWlBA8FujnTs1O2JzWYhnuUIF3wY6AUQWRlIm98CHVQ/TvPPbJZJ5ilmOayhbIo2DNmbsn&#10;U6JmlMpWwfhgMY88PtYg9fJQKYfAsghXGS0aXAQX5udhmJJjiCYKR2SUQgzDBdZvMxNzS3MX9aOO&#10;XpsfFPS4faHx8WKxgp/elWvXRXcnnUVGAW0qRYIOVyHRYV1eWoqcpIBR0qnodATfxpCqbrLCdqqd&#10;D7NZwUxs6PHTh5lsmk0PelQMbSieOZEszCGyRcLxkXMVOxhOEkURjwUxiJ0FxxcAJGk6lRDLPRoG&#10;hxP9KvReUcMU2jJRk00ogpRBr/PLb7wqgyRCl3AScN2V4I+Xm9yfYaFPUpOyVaK2z+eQlRQ+f6lU&#10;55gdHmWPj3KFHGYnqGwDd8AzwkEJyTIIgyLMHZh9z035Ql73/MS4ZRSAoHp1ft5rd9HI5FNZUinU&#10;B/FKF74iEUrG4srkShRulI2FMtFUgBaKbJ5oqZOKqDS5gjx1ZMTGeXf+2vpf/Iu/vPLcjeX19eXL&#10;V8yo92eyH3/y6U9/8fbffe/7v/j5L08OD9OJRCmdY+JJKgWiyiZZr9Ig/pxDPixVahWr6Bli8sba&#10;jExDF8RIE51GWOE+P+2PjnEgizpezECXSOQgFHAJf5J+B+yg8msgMMjbUcBy8HeVxYRkAtKnoBsk&#10;00AYEOtLIXQoDqKSqET5jQ4J3JHSm4ihjrKGhgHGOo1QyEPEvVEyAZ0iCQlfLhVXT4x0jQan3ToR&#10;DDjtNv6dT0PRmNxDvsRLjaqFoSIkJiMC02RQRfaQH/n08ZOj4xgXcwDjVlKmgCakIRPyi7Aw2UGS&#10;T8lerLp430qTKn0RomqjmLYXS1BcHaExJKhZTFqNBtoIrgjjMGD+Fl8guLg6OzFrCoRGrNbNB89S&#10;6fjQCO9C+EyCT6HTrbOi6K2vzczNTvHCqrXy08dbIVEBWPQF/Deeu/HKay9cvrQK7sDlsJGLufAC&#10;qaDNlW0K/gxDI2jXVVFrL2IRqDOZGcywGziNJN774MNf/PKd737vB9//wS8+uY2g8Um4WBc1Q61q&#10;dXmOpajJYgb/9vG9+4HZWXg2h/F0AT86lbZGJ8XylyPKBmVIZfLix1ozqkemGHnptRNYQw11q6XC&#10;9s6ew2XXmSxxBnS9EXYXuUqLNpYukK6SPpUuWYh7SkfMCpS0LYqo9MoD8rai36MUK7LgURzzegGv&#10;nfpQYIw8qO0u3u086NxKTitiZtw3DossHdHrMUNEw+UZEV7kVjkqGMMK7ky5OZzxPp9/TjVVa5GK&#10;8EQWurEi74hRt9sdQA2tM6zN4XlmdqqEyWo12Rx8B74zpirki3YNXqbp9OgQoRCGuakEINHE3Lxv&#10;YXUsWymGk2jhG/b2Uqq1l/07u0dfeusVNpVUB+9/+ASXT+hB1On+gGty0p/KZCYmAW8wGx/jXfPy&#10;OEyAvBn1nIVTvbbO5dGpRrvAF1988TIomr2dcCFb//zOE9A8ly4v12mradpbTYIdxxptBoRmWfs1&#10;WohH4WjHFoEroiV0pTL5gz1sTitvvPYiET8er3o8wMxqdpsZv+3DA2Z1Z/hNwKSew20Tuch+m/yB&#10;/CpOTLg5QJqp18qcCnpoZk+U+812PpWK8+jRJ93n18MnrA4grMYSqVg8JZv8kSGf1/jmGzedDnM0&#10;GmbmwFPMN0Twlv0mPkKIukp50OkAep6YDDEVF4kjReizXm0FkaqtQrmB79WmeyQDFYvIDAFk0Ig2&#10;q6juCGmF4SksXVwU8VyupkooL9lcWrgoXO3Dw0NGsXxDwoRgyVodZoQmg/nlm6+aDeA/POohO1gU&#10;dj9sM9dWL6yur9O3UXWiho6lAH7kQ30dio6g+6HIJKKpAIsyrw9rbVRZdbQonTo4YLUGcClmhrVs&#10;JkURt7m1BRmE9bgYLMFb1LHnQ8sHqKEg9MBxoAIFdUbsKemgrYgcwzBgmKPF+ogxw9KSD3NoiEzE&#10;mxqWmgirK1gduJEEPnwGsGwPH5+xuyOXOOzII+nFG7HZW12bTqfYTNUQ54bAxCmfmfFgen90lCBY&#10;A8XjsWFLrkeNO1+X7ykXBF8MHToXdGbIIjAFX12Ez+636PU0FMwosM2loeG4g3YTTPk541+ILyJR&#10;PFhYDPYRCoVTSURf5CbqaCAM1LIg6GjOmPkDDQB80aHK+Mt/+V/AK1dwYqm7tz/7+7/5zl/9h7/+&#10;yY9+Ezk9pgQX+Vq2Vucal8uDRjHq2dh/QLaIx4o0tQQBpuSMcMg3HG8XYASh3mgdTkZTOpvwdfS0&#10;OIOpFD93MOKXRYoyl1f03wb7HipTsJGiaa2gzwQEKG6gaPIqb0SaioGgtJJPBshshUcrEUn6PgWv&#10;Mhj0SZOkQDnYMIkPIjWCQkcV/LZg6MRUjcDhcjnGgqBKKVJ0/Cy+L2tqPmdiYgw5bTYx/LwBEwlF&#10;+kwSfEaU5TnbBQq0pITPAuXXQBSNd6CU6UqIlP+Tt0mIIIGiBg6nSHmdwrXkXbCR4vx7A362DxYb&#10;KgRGBLnbI6Pe8Sn/1AwkYn53Lsyb52bYzfK9GYRsPHiQSieprAmd4lxBOabRAN4pV7pv3LoxNh7i&#10;ctZqFZwYAyy7xyfHp+fNviAzXfIyGiZs10ewPVdIwnyAc+M0c9WahSLfzORwbW3vvffBJ3/3Dz/+&#10;/o9++rff/+n7nzw9AnnUqJsAh3kBdzusPtyTRQV+fkaml2y5IC599uBhaGq2dT6CYgvsNrBo9BzK&#10;3ZH9mVSvqmFyIPrt4zD5zcYpv3u4y5ghvrd/BEdTZ7JiLo9XfDwFNL5FcYQkB92YqFuJRIgIFIkI&#10;PSCLUay/0IAl/f2uH1IuN8NXRXUQCFwn6LfTEVG9iN7t8IgVVTfJUjK2FVM21tjEAqVC4S+lkRLw&#10;EXogrDZEAXbwsAxmp2JKq+wpB8QJJe1JWuQomcw21NWqbC67fbvPLyUq5x5ou2KuCPKLdMVcg/EW&#10;KAma7FYdWH48cnrCOez0WljabB/mGFCwa1C98JVFTvODBxsbm5Ht7TMmATKNxETLbiQbM0BgQYLs&#10;NtsjfnA6k1XG6132lzDX0xnUMoE8WK9eA3Wta7XrmVSpUujf/Ww/ncb6enRza4/SjTYCFUGs/arl&#10;Lkgi9nfooyLYCH0ISWEU3HkepOgTU3tN0OfDluHJxq7Xa2SIt7g0Sf1EMtvawXe9wMnPEcbQDGyU&#10;RR+p0xhWifvDhx9/SLvDo03vxfCNcVK7XTBbR87OTqBizExPAv15+Ogxw250qYFAc2XtVgMZCF2D&#10;aDReLpcY+NIWgFMnXrjdLjpZrBx4gAHRrqws8DSm0sgDYtIKqxRRV0Hry0gdfatO32Znvz1cLLeD&#10;QSclB+GB7RdDX4CKPJGUdeK+wx+wjSg3vX4blio8gIBmGRqI4jMEG9FxwN22B7085J+oFPAsDxq0&#10;NqYpoo4lI38ILm2Xx84MA1R9o1GBecmjhGkLlHPiCQAuNFiA1oQ8jqDHNtyts+oC4Ox1w0PKlOn4&#10;C0U2zzaL+eQovDg/Q+fECgpBWIYbdGbCnfJ6IYoyBSYekpO2t04hXpSLHZSGmMZw6NlT4APi85k5&#10;hBSVDZZ4UDnQ9EVcBEb00DmsJBCin3+6QQ7xe8Af9kMB18s3r7FWmJ7ynZ3GOMI3rohEGK0kxBWX&#10;y0YULGSLAY89k0DnRjuBRSz6J71ePlW0GXWNao0RLGvperEe9DpoxGhHV+ZmFeJ6H+tCkgx7UUFM&#10;qDWYdFAOKLQhUU1TqDVffCjS/qI0oJSNwuIbaC6IHFwXHQcoPTqCBcGINE9vuvX02Ufvf/jBux9s&#10;PH56cngCUsrGMl+rpcNR9Jhl/I4LSfg0gZuHBHIVsPJhdOIZdACPw2UZdT6+KxQcjooycxs0QLKf&#10;l0IcrWVFWFRh+XxRzCpS2EJUlrmiLH5EDk54hUqaIp0LUksxRFVk4pS3oaDkwCAIn5fugb5TNGxA&#10;tAxUtOWMKk3DgL8qunyKZB+CBtTCJoFaUuZYWDcyFpb9Iq+BvRGPwECEjXkIaAKAdQzmB8gddDqS&#10;1KG4GkPhVFIhn8PzAgYP4AyXlLNKsqIgE3FVQdDJ/FMp2IHkCMMOBB+YT4Xvr1wRERaiITOWahWY&#10;fJ6ZqWHuh8ftnp01eN1qRI2wihF21VAvn9m8e9dsM2mc5v0nT0qlPPw8WXKIuYN4yaJOSXx+4YXL&#10;MNjopNlzbG0f2Jyu6flFtdlOi1hG5EnDd2OgJNL2aJkCeCPYn0Wie3v7zx4/Pjo5AcSEiuC//+vv&#10;fOcHHx5FklSYpAS7325hoOZxc0eR7WPFWRB+RbZUKC/N4/09I+11b/j2PUlFje5QtlgZNRhlRQRN&#10;HoCMIEpUyPSYrbZLiwsewP6aEatOOxnwDrVrhVyGzGfhojvdMaylG8i3F8At4OaJ3iuiICCRBpgU&#10;qnY5BhhuQcNUzrcsR6U9Hsgl8NyApxCQJCNdvxfpW8whhbwEcw73WMEswhNgAo5JkcEgaUzhmXEK&#10;mQFKIyuGBJKFlB5dGGk8NYCz6R/4Ev6Vczvovbj7fJlUSCMizCQk1xGVOxSCcoM3LGJ5nEtuMWUH&#10;fRhUHa/Tx5CQvSOn6uzkOBuPotwwMRNE8wN8kNPtjkbLqq6xfOni2jd//+tc23Q67/dZbly/BN//&#10;LJKKJMq0/uPjY2mEOMvAddoIvGEMSsqmpN87OJF5NRSs0fO33ryJATkAB63GFHQv/vTHD958fR3R&#10;iHS2AruAJ8uP/YFBhVI9HcPK8hp7+xKcUKgzNq3eTP5oUQmphrTQxQx62/sfft6oELe7/+yffZVR&#10;Bqxp4Cf1aqFS7WG/QfC32ggcTbZmT7c2vT4nNE+CXSqVIE+g63V8fFjI58wWVTi6TxePdTc0IIZs&#10;hXz20eYxNFMGBQyiIeulU8XJiQBrugpZslRhKi3UBew+1WpQ/DRDlI+EAh4VCsbjoxOe6kk08sb8&#10;xBc6CVlsgiOvtv0hl9FsIOIEcQsPBVZWlkk/h8cRFtEYEYnwFEjWItCB1qgek0Dc242siIlti4tL&#10;PNiJZBGkN0NFPJ1Zrr78wi3m9kDHcQFkFlquFrkI4cgR8gIPH9/d2n66vf2M/u/4cP/KpXUxTNDA&#10;YWaw1MI1iWFaJn5aSEXu3v54b/fQYVfb5UCOsAECTPzctetbm/u0aAFfQDSWyGxWO5H36PB4LOCl&#10;f0eMgEKRPOTz+hmhoRFjNasRiDOKzrjg1BGkhB+CrgXz/1y6TIUKnsioVaRfWm1mG5lEhQkoygjM&#10;hZn2bG9Gw2cnr7xylcufTBSWFsfeev3V0+MzDPTY2COczMO8MDNezpU5H7MT44e7pxr067hk3a5Z&#10;N9qqtdAbhxhMrkUiBh8gXFWYSB7tHoEwBTBitVnm5mZoNXhI4vEM4xpZgYhzjIhDy+JIIp4Mi5RB&#10;hsRERfWnSwnCqRMftWGVLNKlQZFPIGDzDxBc9rb2YM+QNdnukoEI2YhxZcGi4GvAllDcVgcWA0Qq&#10;bv2Iyy3OhLQFJCR2LRhd80/g30Q/TOnKZAQvgGt+tDCCFZkcYVsOupLB4lnRpBQAgmi6KCh5XjFf&#10;TrKTFk+4ugP8tuQVwUoLOk0sRKXvkZQIuk5+ihiNUSIxveXtKTRYwhMFsNBg1azkYcuKjKJot4GM&#10;N+jYpJJyKMXYWnPaRXVNMbgj4iSTKfRH2W+zJRU1ED6f3YtBpjr84tOouZlhMGIKh5NUurzsQdoX&#10;CpfwbIikA7FNNM1gXxFLew4bahJCpJVLQX+qwEmg3TkxTpidGoLXAkUTDF8m3SyDE+OtiPb93c/u&#10;3P3k04W1BaPTSirCBBnEB1eCb8074iKAC6OPv3RpBflO0SdpNx893jFYbGNTcxqDeZjkYHMJINmC&#10;PBJOLvXN3f13P/j4u//ww7/5u+//4Efv3fnsicdjXVxeHoGa8nQzXyl4oHO5fUa7Exo5VEQAU4Bw&#10;sBSnuWt2MaiV2eLS4uzayhLOpyj2PHiyMbO4HM8UTqNx3BwJ1Ur1MyyWdWhbIETi8azOiiqDRaNG&#10;WWM65O0DDqkUn23uwhT0BMcSyQLjIuR/sqU69xVsvmhl0rJI8SE3XyAqdCcifNCjElcYg4MWRhnY&#10;KooJ0im2oXwx0BBcD3AU2jEjmziZFqCbxyqdrhA+iqL9jzsTTHkUEaHXMJFUBHsGW1W+KTcd9g5l&#10;CnUY1YbUUkoq4oDxSqizoI9CKeygagic0OVhaDk8qofMKt8AQwNqHLPZYXEG3P5sKg1onmkvoTYX&#10;jeh5lVp1NJ0HElaugF82q/7sf/sWPj9HJ8cLi/MMfC5duAD2keoKXcWXXroG2+j4OIY+GS6gSK7m&#10;cmVKjwGVnd1SuVozmQgBqFSAbKGub3pcY1uP49uPT27duo4zA4LphF0ac51O5Q95oHxl8iVmlflC&#10;HfcjWgaqUrQhZIc8TKRTxSLpnZ3DZoPdhlzk6RmPw2XhPAN25OqxDMeGh26SqtRs1VtZ+uGtMYx1&#10;aY5HGzcmVPBfeeUmi1Zu/fMvXCiW4yiGAd3+xS9+/uGHH3NtGCZUaz3Z5knsUjfrHY/Tc3AQScQo&#10;TdArSiYTRTE7ISR1eqgbUFzyrRiZhHGUiydRMuWbAEKfnJzg5iWSWS4C03/mXxSW6KOLlnWjSeT4&#10;+Tu3Ud+kroDH+PyNq3j3SUJgenN+7sFHRDuESiyRgPOzubXLSSGWIs+BP8vSAqYYCOdMQ4Dl3UFR&#10;b7QBQaQPjrZiqZO9g+18IcOInhfpsJn3drap69D54d2zG8umwijZHu9uxsNRwC0T4zYkEbHSYHJJ&#10;Pl1eWMdH6s7tp1966y1AL7wa2kHmtplMmhEoHQzxV0Rp0QgxYe6JfVEFIUWOLTkJ4QyyC00VCgNM&#10;0YEEw0tt1tpU7Jx1m9mAjDqlLoqlRgMQJyHcU0rTiREqV1f9yLRzcqCwczUe3d/Y2Rb4nNGsx99T&#10;hmndXvS0QEFO3I4cZdGbowXBhkeU4gE/SP8q/1sv1XFHSUZK0Bma1SbaziRRgh6PDNws2prwmbCj&#10;CIWEJyWwS50ovQGPxcC7bdAqKBMGEpJykoVsqcRTAUbw9zwguMCx0eUZRSqX3ov/LJZKqWSxUUWa&#10;GlgvU7q+2QJ0mDWvGmFPpxOTa/RURxWFTbzL1BQZkhekoQGQoix/hNYj7Q1/Q27iFcr+BiCHkqg4&#10;SwPhHbKMkmfo7YBCKeMV5W8U0wdZCw3UJAbjxgH+bTC04W8FECgSCaJxqWhvy+oReBsJaDAOVDY4&#10;eOnqnS6nh2ksRB6A1RQj1OOAXJGYZUIFRBrdvEqNbc3JyQlrUjovBgZyzn1eUg8nhKmO6K+j6Fqp&#10;ALrhqpFySYrZbJa3x9sZvFGhPyvvV0Tzhb9FaBVLFv4F2WZei7IYVwAmIAYaRPiOE4WPyRDOeJ1C&#10;driYKeUw/EV1F6oomI6h09Mj3NDHp0NWnzO8t82oV60fZUwCVW6wJ2YkhrTP5SvLwTE/dSpLLlKR&#10;xeYan55TGcyYlrDN3djae+83H/zgRz/99//hW2//6r3P7j3YP46yzUN+DEDuwuICUpYao+nJ1m6O&#10;RUggVGt3oV2GC3kCAbUz/MVSvQ63nBDEvWYsvTiDAFOInIwjwb3HT+Dal6Gup7MYifL5jFUoY4Ck&#10;kWurJGphHVZtOg11N7pVeAGg0o0f29Onm3hkoFaAkidCJcl0IVMQ7TU4m6R97iwPlCBZFH8W4S+y&#10;YqUUQX5euaB8SCctPlKIb1GXqKl0gn4rMEDGeQhXUBEgU6K05yrJTMrYlxMzWC1SsjCx47QoyB5Z&#10;Pf2uMML1w+bmoJtYo8oBFbjmYCOFrCuxAGdRo4lUhNIUqBiL241u3pCWVISxDmsXPXCIdCpt0lGn&#10;Gx7du8ta2Io9KeYLqRRxI5HJQoAfmx7P5CrdIbMqOAfIT3V6jCZYIpcvCdVoIB8yNLx/cPp0Y3/v&#10;MMmDxIVuNtoM5EvlHsI0UEt5RcVyk7cFDZyXCScDO4m7n22998EzoDOYsqODw9QC+hEPL5BuOBP+&#10;gI9mwuF08Mhk0HUArtgWqJvdYmNrqFXryqV6Jt1gd4xWKU8eKnw82CQIJjnYnIApZ/2AZFs8gzQO&#10;iqwti0U/NuZnS3l0fISxIEUK3XMifVyqJA4ONw4P955t7JydnLKvonqnK1mYC7FcD3hFfBoYMfUi&#10;2YgHHEWt8TEPEYMqgTUPpMYaW/IaTasI3e/unE7PhPCbnIbqNgF6IETgQIbZj+C7034aTgoOGLst&#10;FvQjRFgzRixTUwGeQrBAPG6MLHI5aPwTKPEgKz425sFIVDxbGpCTgPZjuspMuPfic88h6zQ9MYOs&#10;H3EDWzzmD7k8SomRs/AhoRJGLYovkFcRj6AnrJfKMxPjLPePD3eePvl8f+9ZOnnW7zbcdvPsVHBh&#10;fnJ6eoq5B7W1zer0eUMMQra29ilFL1+8RIEMgBSvVhz8IBjz+/zszNazHegqhLDD/b2zo/1Gucyk&#10;U/KKgnoWm1TRqOfx19KsMBpkSwxHne61VW9S+LI5IZ5IkpNtcqdRZXcmjxD3VJjwra7P7YyFURYt&#10;jY+7qZrT2ZqYTtlNiViRrM0GnL4X6p1YvIFYofOoNQYSYRw8uhNcUNAEXJ4J4qmNqzMIQ2pqhnJI&#10;5FGjWS1W8PGiq6vIQXN8RfBZyUWKrSijO5nbgUdiiCFVuMCdBaJFhKdiFcy08mTSU+B2MDUx9uat&#10;1xgBPXt2ViyxkGBUBeJmmE0GYlnMY20O5JuAfMkkjEirPNwyFhN4gQQFhYCmEEt5kYrFj1hMKcN6&#10;iQSC36DAFDsfeVkDEQQFWqGQwQYbJKWP4gvF2A0OoYJtkAWR0mIQOERwWzRO+SFcaqG88I1F1RVc&#10;KJM30W1Dh1WQNtQTDqtpPOhD5HsafVuvG3w+XR33V9yB+90S3sDgQ6hO0dqRlZMkThIU8gqkLOyy&#10;+E9SBa8EMBOfyLaJPozOhjjL1bP7PJyleDLFy2MDpwg6KJzqAexPMBRi0c2F50rI3nQUdxX5W3BZ&#10;3HdgL1LI97pLC/N8R4jQBLl+oy57dbNVYNDtVvr4FP2cWrmMjGNgYT6+g+hKvC6WLx2uu8AgJaON&#10;ZDLVq1dWSEW0LuzF7t7bDI5NWJ3e7/z9z77zDz//1t//5Ge/eu/exuZZIgVMfhTVElzaqC/1Wrby&#10;7V5nek5kVMw2++bu3nE45vD60YRL5vJke5Fb5bRxFoUqPIymjVgXqUaQX8Bfkl0ab/z+46f+8ali&#10;rXlwcsacqtbtmhCINBmFGR0MlGq1QrkM9M2sGbEzMeh3gm57v1lFI/fpsy3UjMle0ViWXVEqV07m&#10;axAJOvjmScGBbycMU4Hjk00oc+TYiZJvh5ZpoKeinBoBqXAGRA64I7siEjlIFsY/CG1h9cTDyIGi&#10;K5KjKGedmkbMD8lF3Fo6S2XKJ5lmMPtVuihYeop8hjIFlBJDYQVwvMleNM1QEIRfzpwNA1mbFdWc&#10;Pi0Rkspy94dZI0J6djsdGqMuF0u0UF5Gor5YOXm0P9Q89/jd6DQCFbc4/dsHWdVuLLLx+FiKC7i+&#10;mczWPjCYOsGUkml75xi+IVccsYdwtArGEfhN+rgBfgJ0kthy16VDpFCiLIpGoKbSglv3DhJvvHqZ&#10;HoVKiFm5CLO34J25aenoNmkpsG1lz8y2P5VoBHwWjn02XWJeDTZYRDshuIkRk4wcB3N2TgDPJFsZ&#10;4L/0CsIQxifNYUEBcX1tnjblvd9+tL66ePOFa+jzkvs3th7vHR7AYEbC9OUXr/s8DoUfJ3sDhidg&#10;6shD/LjDA3hvgLJUk2PjTHsRGbt+7cKVy2sYcTA4Ik1C0gZWxEmAVnz5ynoesyAMfbWjv/7Nh/6g&#10;F8Q2U07UdxS9D4QgqPFr5Qq2jAxPgQOVd/bjSCYHAv5iuarTmlLxBmxRmrl4kkIhOVgY8k2i0RwO&#10;rDx16yurM1Pz0M1cThdPEawdHG3iibNnm085XrxCZlzorp8cx2LhWL1cmZ2Ywi/g8zv3U4k4D7LX&#10;a52a9E9O+Ig4/FC3G8iMG7lug9HC3DU0Nm63u97/7UerQOYXF9mNCdJanBKE5wtv8eDwEK4+oDdC&#10;PMGPXZjX5RQXWI2KURJ9EEe2kC1TPTPEo5klKXKBCFpiGEBdDFTEYJYJd41VKhnovFphdiQ1MlcS&#10;LWYmbH6PKxnNQN4slmqJZM3rN1+8skyfT8Mk1kMcXvECYMs6Ui62gDZQznPJQadxVAA3ue02dHeg&#10;MFEuT4+H6lUGdE04VZcuXqCdZdCViGfQLpEyTzDEPKTyB16AdCSDp1Xh/CqK3QoVR1Y+1ONIY6Ce&#10;x8BAOhluN3+GMoOlG/JriCXOzvnAQsP2tzuJzNC49ADVSQigzWTjK2NARcRfKd9ILMRrpQuSaC7S&#10;XgqygE+QaKL8GiiTDrAqUunKvyoycbLxEnyz0imKOIIwFgQ+B8VVNteSnPDOYUPIkw94UVkVKMBr&#10;TiUjOM6qLLJQ3i7nCpVSmeme3+O4BAzwwsrq6iJGBVIVM9pBGoNiodVkjs0OGZoqbmSUI6wEBBOm&#10;NJJQS0An8XqEd8zco4KXo3hoMZOhxneGxmDxkJDsE+Os4cvZ3J3P7p2FkzWuP0JuHUBMMLQY59IC&#10;8n+8YEFzK60nQCGPuHlA0WGHIZMiUSMluPKWab7oq+lq2SgMdI0w/eTC1jLZ+PHJMIS8TE5tNgYC&#10;ocwpXhy5ao/JmXw9yZxvToecTFbxKxqfDJHl0Z56+GDbYnXi/vzXf/ezZJF5iNHm8YGOIwKiulHk&#10;rcGNIvYx14NsYNBdvHwRswbO0s7eAX4fGHzBUudf6UwpTDH0xp1PZdBQ5aMJh/Aco/fZYHA6FCLh&#10;8H4Z0JGKClVJRbRWrPulTeTRsJhXV9emZmePz05b5WItl9YN98d97km/WwPupd958nQDDJ7J7own&#10;8+SXVK6UyFbBHTWpnVCQ49VCZFaA2pK0hcksSx2U4wcDugGKUY4fBHB0nRmxSipySIuigfetbjeb&#10;RqysZSGvmObJolHg6/IM8Aph0nQ7MqQRgwglqf2TlpDiOyWDBH6mLDUlIVHDccgFi4Jtld7AI9wd&#10;HqkAxsF6yk120Q4xoxNyOZut4YB/jCkOh64PDwmf307fPDJ69GgPmgnoj+3TcI/tnd5+Fq2qNB4B&#10;WSJgmikUIWfPTDu57kze8LOanBjnNpFpBPCLpyH1DuoW+mGrWTU3E+Jl8SgKoL5Bc6dl0eh0+LY3&#10;w7lM7eUbr+UzBfGy05svrC1fWr/42WebqSSwaObzyBNAymPXbY5Hs3wOoKB8vo3ECB4H2HE9eRjm&#10;R7A0BTaKQRSzC8o8PsRIUcpMEdPikQsEIHiauA+QtoD/8pdnkciTzeN0Oka5B3CLGMoTSIP58OGT&#10;SCRVhRLC7KHTdgmW1Gy3eQ4PT4uZns/rnhyfvHPnHuUnHRuPWblaIYLA+WD5ykMlWGC842rVt770&#10;BmLcSPi89dar1GLpfP7oNEHmTKZLirM1+rk2VrQ8LYwy8J14842XXnjxhUgsRloaGR49OUn1C+3l&#10;y/OAOwABcvBk/o3Ga6e7OD21uDBPduQLxQAYPNxwPx6LoDf93gcfMG/l8WBRTPKC5f4v/vlfvPbK&#10;S6VckeBDx8ooaGF2coXl6WQIEA5UD4YuYLagUwlDkkShBnVipjOAjHd4eIx3CrsS3imYORSARHOs&#10;0QQgHosVQN2I4L9FH/A5pifHoPtRAWPdKEFSwdLwr5xRAdwo3xgHesWIRpkb4Z+k1VYExCwO0hTA&#10;TNIZ3prNarzQ6AIpOkXdXA8MxBya8E3P+IPjPorEuw+OKGuQQ0WEiVzI96FeszsMzBEI+oJ5QYSO&#10;xgxBZUqDVscGoa3RWpieJJ6j4loqQv5tHx6ecTGhXZMJBComFZnMw34HS1PegTQiA8AZAAvFDkqh&#10;GtHQA8pl/8HjKqM0BuLgZygmR4ZPTk91Bt2NG9fC4TOuJTLknEM2H1KIypBC4dAqf5TFjBJ0RNtO&#10;2jF5vAcbItHCU14Nl0m2PrIWGjCPBWL0hTicMpaTrxyMYoS9S48tiUV52SzORCBZEpjkOoAlVMxo&#10;hlLYS2gi7oiKGv0TEkSNNmutqanxK5cuXL1yEXVX0CjA4BoVCnpG6G2yThH6ZF2U+gTOjCic046T&#10;N3tpZYOFQaLorPNYxRMJGiBGzqQfpnlgE+x2AdFBfqLlyJHHCvnI4TE4Ospj6g7Mt3hXirKFoPfk&#10;tSuSPyAYFEig3ED+B71mWl/+FZKvrLLkjghzdLB79zrBASskMOWi8cBXS9BfVDRPHD6qWrTuZ9cu&#10;nG7un8XDKgORYQAKE60QuPPRWH394uTU9ATtOvXcvc83ADrOLize39jWInZstqBXhoEZq2/OnrgB&#10;ce8VqRHxGVGNrC7Nj4eEE3NwdIxn8fTcPO8ffQdIN+R5igKDxWhGZ8KCWW0fQUBcBmaDgZmxEEUK&#10;UMx7j574xyfz1cbhaZhwBowKCRoqTkb9qUx6coZDH2SMXi+gxW5bnJrwWAyqbhP5t3v3HzMkdHp8&#10;qHvi+5nMFhO5KhcF+LaIZIsK+hBxmCNFFCOqk6RpxtmGyWVWGqPBL+mKSEVMfrqdYIDCAr1S4Hag&#10;GDoUUAprSDDsFAFf5DPluSC5cfpYHSqVkriTD7gEArFRqiglG8kzNVip8k1AYTJe5sRSebNfIluK&#10;nL5a7R0b6xAbmNFR8wm8ywjPknUHhQGAxTren+ksvO6dR884t+e6kceHx2aPt9gY2j5MqSau+Ztd&#10;xPzFGtRoU83OTzA644Q8eRrrtOsT4xP/u3/1r4+PjouFkocRM7Tb0REBEdSadEDgO/P50vM3rsiD&#10;RGhIFJ49PHE5g3s7B0eHp2kcRbC46bBpKGJIw3m8sLbKi5SoqlXH0DRNYbvJswr4CltVp9vlpV+J&#10;hBMC4RgZJmaxKmUHgbWxmMd3u+j1cmw469TCnFPYXjwwDLv9XhcS11Si2BMoMueQunE9YMk2fHJ8&#10;VinXQkEPlx7RvEsXV6B/Npt90LeHxxkmgSurc8zN5+YmnS7bo6c7OF6DfeINyrBlVDM/P0XFLeOI&#10;USlMuAdz8zOk3mw+n0hkOMaJJCNNFfNcWLqMN7nuDC1u3XptfGLs0qVLH3308eHhCQXo4VGsS73O&#10;ilUR6OJmM33iPVJqEaqmJ8YXZucPkFw9Ozs6PCgV8zxfd25/KhIPVYXuE4nwdi5dugiUdGpi5sXn&#10;boL2JrK9+5v3g37vhfUlmNt2JwgQwDGiMAsEir4VoAzHnLkHZFjezMazzXKtgmgLO6EjoB1Hx/kC&#10;nvGMrGgahvCHg9Dqp2T1OLHnAoVJvoxEYrh4IAygjLxkp18pA2pD91uU98olsMvD9arsDlnvIQbK&#10;joMHg1xC5QKRHDQ6TEk0TIu5ql6jK+UqtE3Ep4lJIdUfn0XhE6BmCXyclQxdEXGet8llQR4lnSkh&#10;5QIph2QjMwRgKtUWDHi6PHQn6+UqzrAMjQn7bLAYYqB2RZwVHSmFvjqYcg1C/gAaJ1KBwvEUac6B&#10;Suzv8omI1JFqAUxyQfgOAg0v4FCZIjzBdwY/mUolBQJHS8HMa5BemH0pEteKt41IfJNjFCqoIuFA&#10;MSHtyRe2MoJ5E33CAThOcRAa6CMIxECgB4oUgpJ+ZGQoxrTSxot1kEjDyVMtlnQiHUYckWyoAVam&#10;Yy6KkwyDM2IN0x3GtsgirK8u43MBJhvHXlHNqFbowQs5PMwyrMBILfxYWAQWlj9sfhToAXGc986p&#10;5v/YpbL+QYOc/RmZjt9ZKgFqoIlH7wDQIHiqFCKSqTRfRWbioaXkn5iZtprMzzZ3YMezGFaUisSd&#10;jedYuULSpfKBnDRqZ1grMVLhWnIxZBEpd0pGo0qYQ53LI7rZvGsB4HU0gFtYyPQ6KG/GqZwbdavH&#10;45+bP37y7CwahdNLEiQDZbKlbIbuhct1jnnZzMyU4nTcv3/vmdFkDU1Nf/TZQ9ZFOrMNAXyMDdCH&#10;sLudlGuDlpbESGnF/BluLJtmrhsUcqYXkzNzqG4yuoBtynM1KOyYYAjiWZCaHdb3s6EgcBuA0ZyJ&#10;zx48dgVClVYnHEvgokycZurFSo7Unkhgy21ye71NBGYqhTG3c47877D2GqgrtR4/fkrp4fT4Y4ks&#10;zubJbCGVr4ItAXJInqH75tAp9C05J7QnzIYBzXDDRF1e3A3lLHOZBSSCNAy8sWYH3WcULyH7ixpW&#10;sy2CgnwjDs9gZ6pw6754BgS20OBe89fKuFiUGwXkyUZTPH+FtcbZ5BgrFYW4hiCbwo0W01g9lqek&#10;InWNdaZG6w2FACmCXFCae9ZFJCM9PKThnuxfqtliJpqw40j5cEPKOrP+JJPtqA256lCRab1n3c4j&#10;ojUg8W2fnAqarUbeLYmfCQkp+vAofv/efZ4/2XeNat649drK0iLDdHw/J6cm/uAPfn9ifIwjLafQ&#10;YIzFsqgM1KJFRBYBIoHro5BE15iZgNNuJlfxGCaSULJRlRdTLp3anAiX2IllYy2SAent4f0nLeZ/&#10;ajalFixsz4c7WH6wgskV2kDLCCZECrIvGhz8oGDQRTXNs4fi4dONbSb/fKEAdAQFK6Pg09NUNlee&#10;HPehaoNfCd8fU/NquYVAAO4mnHA8jS5fWqJce/T4AQRbPJNANTBuRg6D20ubR7TbP8xPTYpP9s7O&#10;EZOXC+tr7/z6fWG/C7dDi16t1HCKFQNlEd0SsQVd9Pc//OjtX/4G2BEvOJYoUk8+d/VmtQ34MA9S&#10;DnoHp5kgBG2AIgBpWoZNyXji5ABBoiwjMcZ0jMKA+U+KmGObb3jxwgW2xVaT1ef2O20u7vtZOPr4&#10;4dOJCf/a6qLf78OMgVMrdEqif69bwQucMVylLJKgCNezBtdqY4kYSWh//4CYwoKBU01ccKOxyroY&#10;1p/NGgqFGG1T7xCeaYtxJUV+m6WIwGEQmaIfl1kQG0vBqNO/seLiJ/g8hvWVmYDPBUQCjxuMSaEH&#10;EYYFYg5UVrYYvUqhBuUInU0Oyd7BaQQlFtAYjZbVYcXbqZxvUpOKuj3ZroJ8UQ39YRaE3OxCrkqv&#10;L2Cl7nk512pXql6ntVFtkDRhF/BSqeYo3WjKyetAuQQpMIAtDDBzXGd0KJRMMOhPRBVI+EaSfvgE&#10;oKHZbJVYrChFfqG4I9amLEFtlq9//Sser+v+/XuU2LKpFnrfwNnnCznwwV5H9OKYBCIaRG0BXUaK&#10;fAHFKRPBwfpHfud0sGvhTfHaBk5LPAZUuyABRGeQilWDG7XIU4pAnOJuR1oS1iFkZEXCUlQThxQv&#10;tVEtXdlYwL+6tLC8CIpwemJsDO8IKdcUUbbwGbE6ms2gr4lMe4/qTYDmgnwT6BxJSJTI+TdY4kX5&#10;Xw4uPRIF/0B8jPTjn5kxjmqoQfHWikZjHFIyIy9hGifwyUk2voQZ9mR2ZExHR/d3dthESuvD50hM&#10;RKQVCAnwKN6R0o9yeeG7yf4cJDOTOWlQCZrKfZL+FUgX3xwABQxbzhntqtBgae57/adPn1QKRUYy&#10;+JbpmXhYLD/93g8TGQ4OiZNZNdLbiqyEDDbPb9xYB+YKH5ETfv/BM/REx6amP3+8aXf7LU7P5tGB&#10;lqWM2yX9ClNZvY5Ex+PLDwd/e2F1mUeBO4JUNkz74PhEOlc4jUR551R1NJWS7qR7bws/DFJIpURz&#10;g7USqGU2o59+ft/lCzR750dnERKIQUnhlMvkfN4pfVgqk8WeQYuzDFoDNisQcXUPh/WOpKJRmFXB&#10;BHYt5yrwxchN6xicKPUOl0XWdAQXZfALmIhHFOJqs1bnSCIePQCzKEs+0c6QaWe7y+4DnQrkVqkK&#10;eOkWA8+l0hINyEHCX/siFfHVHEqOBTW3sr/sKARk4bdJNBAqiYaaFZsOyhRCYgTkdaXGW2OVwM/i&#10;ZbFXQYkbZ3gKBUlFWklFPJWcEOYNZE01Y4IhtVmtw3hE0xuiK5JW2GZKVhvpSmdE52pgpj0U6BBn&#10;+XH+gBcGOOLNsHeSySytISLZNPuR43wyXcxkKuCYTk+O11bBKi+xu8STamVtBZ7B1g5CbWWnzf7w&#10;0fFQ5fyF154r5rP+AOKGervLcP36EiBXVhFNJlMN4Aa9q1cWEOXDj7vb0CejyNHDcu2zCqXv97h8&#10;RCvKdpRGEYRHbIraA8tHt8sAOstmM+fzouwA4kunR2SIx8H25Onmhx/dR3azWm+KoOwwtEroeBR9&#10;LBLbiD3Tt+UwXhV7k+HD4yIVCnkIyEAkVrhyaZIVuy9gSWViCixKz5ADvhQnm0ki9G8+bSxkZ/JD&#10;qcsKDi84SHMLizPUUrQLs7PTcDf5LG4GZEAGES88/xxvMByOPH22z3cgx4N9B6jNuKaYr4GED/ic&#10;z12/AlKRT0umYYYJVhP8CheBJxU2sqzH9dpKuURVGolF5REj+mjUwIHIkPlMjloYCDiPL1f+8ZPH&#10;QBPBOtJAUGGCXuVIbe7tPNncxhYlkUqHCSGpJPHa5Ya1t7WzeyLoOyo1tx0/c7/XjcI/qF3iLirc&#10;CvGxwyPBIcOolGf1NBzldLLSoITi+LIJF7pOt8tCHF4BK0BU/pYXQ5ThREbyDRcOzWyUITwu2/LC&#10;lNtpY2t/9fISJH0crlcWpni1HNTdoxz7WLvbDBSGnSdk4sX5EBtoHhCU/VDK4d1BKaM34vGjtpD5&#10;XrODpxxsBb1ade3iCiOp1ZU1lGYI7twUzj0o5DwGSMhDCGRL4f0NpmLK1GJgGCG609JnCNdFgUbL&#10;Z4J04BOBLZAPOE7MXnh6KOWIt//23/yb6dmZaOzs8dNH4r9BNhSUm/LtFVyPAmSTZDRAySm4WDgV&#10;wKa5QsK5kPRKtAbtKr9kZUUcEGcgEJCAqrGCgLGoCKtIS0edKXQNIR6Jfrbg56VREOyZohvKffS7&#10;PXNj4+vLyyjCoTczhdhn0A+7mC6KM13AGz6ZAnEeSyT4QgQ0aX7cbjc/cTD9IwEo40SeRMQw6wpS&#10;QzYNLBcpRGRRLTj4kYEEOCqTWbwVqjXgYVyXgM8XwLLUhq6eWckd0hlwCJn44anHJTk6PlVAflK5&#10;DyZySovIBFq54EI2Eo4N5SNdkezPSEWClFU4QfJzhcgir1kvwhxIg6STqaOdnf29vfBZGK00CjdA&#10;zcw6AtMzB4CtSxXgA3wxOQ6NGAaM5Fr2OWtr8wzoZBzf735+9yna1sHx8Q/vPLS5fEMa3U74zOxy&#10;UOoznTPbbCAOaZZBgDAC455cXF9BbII+5pS9biyBOHKuUNre20fokGwkMD7qPZGAYFDGQqxBcbEy&#10;MzmHOp/Zwv3/9O59T2gcP7SD41OQ3Dy3VO0DH0JCNhM/2lKDamh+IojOXdBhm/S51D2mJV0cSagD&#10;AmMTRFqcNNAETmQrpEw0Tihn2F2xWhictgGOkpqFmqjVoMGTUeggnStHhRJHMCMj54yITMAI0P/i&#10;kHG8LDSFCrfgi66IQkzB9wxOMBgEuiLuEwcD7R3kBKVbRL6q3YnGorTCEgxRapBqhvtvZpJEx0N5&#10;Re3FNYQvHMvmMVgzuVxDOgOabJwiBpomQFxmC1lTHAPlZKmHWLmUK8fPdnlg9HZLvFQvtUc0Rl8N&#10;asPCzYDIS4tABOaMutnZKRYJWMORUsUTs90e1UP3JS2xL2mEIyXRH7PYQXihmf+PP/k5Nj+MqkCp&#10;x2Mp8Ljoa125tBZLHOMLoNaRbGVFkwAJW27Z7Tp8IVn1QVZLxrOUb2hHdLv1VLIK3wqVlEySFJZv&#10;NasOl87pMvWHGmiQM9i3WPGmo0UA3dNBHZROC5gQNSJFAFGbw2yzG/KlAneHmonTzG6ZUpK5HAMJ&#10;WRuOMOaCiCowV2E+CjoeSp2OWhBIJGEkkUqwG0PsDsLQ2VnS5RDLUTeW5CMjlMxEDfZJRIZn21mu&#10;A+qff/DNLxcKItZJHYEN3cFRjKfp9VsvU3ge7DPJZI6Rv3JxnR8RiSR43qnUwI6TPmmJOEqXLq3R&#10;rIRjSZSlaD9eunHha2/dunLxAsdF0birsrTgcEGt9fi80XgcwsHBAbYr48TAhw8fppNYbEzt7G1+&#10;9+//ttas2BxcqD6TSsrms8jZ/tHh083dJHV+FS2lJINORi4knq1thBt3EFlH9Zm3ifsAjyvwPw52&#10;LJkk4RX5ArAa7RYVcoQ9Nf5AbMhQkUL3E5gfp0nUp3pGnFMcJrPLyvKWK4/LMvEGsPPe9nG71aAr&#10;mp+ZwrXW43EQiLn4ZLsyzir5Ar4pSJ5QUpVqdZvbUKhiRiuR2+N1Tk8xEpFx+PM3LuGPgHosCQjh&#10;PNZZXIdSoel2YGAmQiP0Q+idhPyeRCxtdzgpgHJYv6vUPBj4MR8fnxHNBQotBqrCOVeWq8paZ6Ac&#10;rtjJCFpBpsJcThm0UcxSiTPhJF4PynNSL1mAuejl564DMitm0jt7AO41yAkC2KIrVPY+MnIagO5o&#10;iRh+8Hc8vMJLp4Yl67C8UaKG8kwqy3vF5l3BOoyKsoIiFCpG1mj51Rt0qLQ+EpFlhSXwDWkrR7Us&#10;cqYnJxZmZy6srKwjaT4eRESTc6j4gfTT6QS8ZkS+GcSxASKoEEapTUlyVBg8CKQAogx1LkM9UfUB&#10;jSYXUoH+KLKwikaSmmRBoUMc4AJRfvPISMihpGX+oic0C/5FozMAgQOnA9UViCk9ErUXxlloHuE5&#10;CRebYbiyM+Ka4CsP35BNmGzjKIeZ+iguInLF7FabAWUtxehewSJjYy+kdCWL9WnjHt5/8PThQxqF&#10;rc3tDCx66AvpnBxO1Xm9O+zxj7EATqSBPaeZwTHho1Kx2YwuF8N5DR7BCwui3S8wpW7r4aOnAM9R&#10;W7j3eMvs8IxoDUeJGLUYUWKAG2KL0+y1segC48BK/PL6GoJD2KhBeoXm4PEH0DUOx2LDWsADTBoq&#10;ap3qfIRLKrIRFGgmtWrK75tGycpu537evvsAblBfrd07PEY1FWQEK0waTQW1r2GByrAYoWAVEInh&#10;/oQXZJHlvNdEL+7xoyeMuXidDOgU4Z88LtC+sSDHiFGLABYEjC9bNSGqssI5F6sksamRqy0L28GQ&#10;7osBHYNiMCB2bCf1lE+iDAlYACNIOgAw1qBuxKSV1S8nWSGnsShS+GFoAStE8HMiG7kzVyiwiSDU&#10;Op0u3oXNZifos//gh3HCuZVMMjkm5HV8UhDNH9LqkLc6J2GIAqWMZ+Ht6PVw8MVGllQkgLxSqV0u&#10;Hz7bZsWEFWcyX4QJpHOYmN2q+h7Z00L4YJsN/eWj93fGxm34wi0vLRCSGQ5z5AtFGCRDjaqQAMI7&#10;qe2DfZqM/f0jZBX5GwrAZq0ZOSs30p1gyJrJxZvtUnAc22x2yCNZJjw61YX1KeW5a7P6xfgkn0Vz&#10;kF6+wfDtvDsM0gG6N3UMA/ZaqWeyYhrGoEmlN2vJSWQFysNatSGCUVJq8qgTMeuw2e0OhFWwMC8w&#10;F+ah5pHn0UG/KYEjb6VBectpAwIOSJWDxw0VCafuecDvovzkmyDnQ3rgBr/22vMEBqIJ5ggEI0JR&#10;KoOledfhtK2vrYBTPzg4u3plDgBeJlPe399NJjI0SYgv8EMhM8VFNG8IhQiuBi0UHR4bJvbNDMjY&#10;zNqtGIHXpia8hBvSPEA40p7HY4egjcrJ9csXitnMB7/9YHfrJHKWxpyToRlTAqAKQAe54WxWcE6L&#10;RWMbT5+Jg+rI0PsfvDs24b9waeXk7KhQKnAqSfZAPE7D4Shi6zWMkYhmAlomDHHRaI24uSzDAOZO&#10;TI47XfbZ2RlEK9jHxpKJs1gSMxKoEqVqDbAfb4rlEFGIIwrvhKdUON7nfbKUiDrgAwtEipmCouXS&#10;B7TNyLTe8Lis+KNQ5RO9kEvP5fMya+6fb29Ld3j9+mUufCDo5WRWWk2bxzG7NDG/MgdyASwi/+Rx&#10;Oy9dWKMpYaHF1g1xWiwZSU88PTQGIXoBhzWbyDF+IkfR8cI4Rb6QB4NHhajn9qC9b/3ss4eEU/If&#10;/fdghaNInUoy+oLSo9AvfscwEic3WiKePSpxBgMimaAQ5mR8qpgDzUyNPb5/l9aT9KwM5SAa9Vj9&#10;KmweIdJK0hI4uKK3Omi9FAEF2R7hzC1qSUKxHfwL3RZDCtEbIEHS+jB/56Uo7Sa7HymsOh2GEIOt&#10;MsoyF9dWLl5YXZyfm0Qw0eMRbV1ZDHRHVB004+PxGC1LNptuNRrM3qSZo5WBaMxkTCp2IYWSickH&#10;nHysbshMCthPQ7am8hXmPlq5HRgOgnXnEvGauQ5gXhh18gf+ckCeJWDzntDcot/CkYIxvQC4dXos&#10;wHmfbLhMJjsgWLxgNjZ2xaNdvBTkwovIgBgRAWChm2XBJ7/o+ngo2f0rVloCvASqx9UmC54hI5bK&#10;UHoD45T7Jb0gV0bDzQ74vSNUn26rxmCfW1gCT9WswxWBpe/weOGrisYPlTTZDsjl8vLs7Pw0fSZX&#10;9PET+Dqm8am5Bxu7JodbrTXtnp3QnA4QG6Lny5VC8XBUeO/YhFxaXbFRxptMYtmbyjAxo9OOJhI9&#10;wn4fEkGDgo9czvRAloN4/AydzwQCU6EAGFSO02f3H7oDYyThvaOTvloDqp2ATg3NmIDRNwPGXDIN&#10;Xg5aK3juGda8LklFSJU8evSYa8U8MJ7MsceIZ/LRdAUR7BJKusDrB4taBXgpiw3+T3TwNWwQOWwy&#10;bFOKo8HVHnRFHH2XAxF0cg/o7VGklUDQ8cwgt0NgEMl2rqxCA+cM09lwi7kmir0imB0N8CdGczwU&#10;Xq+XPCqo4C7WaGgjsXORDSMHjg6Jgk/O+3mfhMJU2oScqM9XJzAwoZdUBPWY1oNUxCZYVCEo/drF&#10;YrtU2nuygVicy+FOFvLVTlMr7tnkWC+dqUoUdar1gM8dGrO9+MINEDis7lm8wldAQPDShTlcwZLR&#10;IjrpsgJX6c8Oo+logUhNhZlPFlBxwvuZkdvNm5cWlyZi8TPel0pzHk3Wr11DMwxTrPNgyMv+ZmMj&#10;RmRjBwteiU7rn/3xHwMNffJoj05QIej2tPqhF15coTQrlSvYNXKOsdjFQ4EbgZK9UBopUMRYZYTH&#10;j9vM8U2mCpTgXDgiAJxnCh3GZQBDBQYKG4og2pIJAMMKHkjRh/YitoazaofYR1nEF4ItQhQflwRi&#10;GdUxXZS49AJ81GnpBVGqpoxg4RSPpzDOwO6MUQ/fik0P+yFm8GxQPrsPH5CWHaGQDuI6C3MzcHg5&#10;sjxUAvFBzJY1AEZ8aLEBgNFirFfFOoGJYqtWwBkMwZ6F2bHzncUcAAD/9ElEQVTLXLzF+dXllbXV&#10;dQSBeA1GC3TgPDOWudk5XrMiMKVByujipXUEIMYnguzV46kkXQsJEFcT3rvVwVIazSTz/MI0Nwh6&#10;DieG2C3rEIYbAR/56fbdu5u7h2fRGJUwqKRiuc7CXsSUKg36X2B10zOTXP9soQC1RPxBFCjXAJQm&#10;yw5RexMpaAIoMqYOu3ltGVl4N9kdcSSwH9E4LwkucJ6Ytb6+TkHO9+S985coDQCftSNi6nPZXDYB&#10;Ro8MXVxf3Xr27L13P6YvD437FLCZgEdzmTJzPxZPSzPTUFqIstgn07aymGZ/xM3lIjOUI7zCVmEB&#10;psyXZAgmQDZqHwWypfySHTiPjWjhyGRJuiJlLCR/4Fh8ASkS318BYRPE6c9gLH16+xNKMS4F0Z0Z&#10;kDCR2MQojHYJDYroNWcVELns5aX9IrzCxdZhr0AqEn4qIUphDklTL/G9Bwxa6O6MKpWFFR+kWFZ1&#10;QZ+XCe3ywvzVyxcurK0wQYV3ylAY4Tl4P6Bi2CCy1MKfgQjEIMHPORbyKZJuYiotcgjQcRRABC8T&#10;/An1hMJqlWPMTIHERfynGxAcqhK7RNeKhoK3SsxgYEHZMTJCJpPquI8DJO6PcrcpzCGzeAJEVDf+&#10;PQxQSDfI1h4eHTx9vP/xh3d/8tNf3bnzCEIekJbz/gjLGyIX75XOp1ptKfQiXhXSfKNcXrQpbGbb&#10;gNosCtONpji1C/puBK4t74W6AN041p+M+IFXsJBg8OMIeS/denHt8nVrIAD+bmfn6d7BoUz/Oqxs&#10;cFTpinlYvVcqNufmxtkVoadBPfbg4VOYS6HJmftPd8wOL13R9vEJExK6UwH7SXtIYyX2yTSkJo36&#10;Ek6AtP02By8Jqoc3MIaDVTgeh0rKYIk7TBMgLnkigkWb1ONP81AN/RhFhihub9+jKxpnXEUqYkuG&#10;Cg6BiJ8hwEUAP0DdWROywe82cLQA7xB022ixGDk9fPiIwP1PqSiZKcSyFWDX1WZdAVxLHlKKKpHe&#10;oVcWefYecvIMZqlplGGxUnD9U1fEO4JBgQYxwZZUxD+AGyIVcZDgGHGiBEIrdScgFPwEa7xODoYy&#10;whVmgqLDK+NcSVHi5iX5R3nvCgxcqe24gOQwMHGIknFcqhQvKrXV5+2P6pEsEhvPYXgRmLiZQXKD&#10;4pdUxJC2UGiVivvPNtkFsoLKVArlVo1JnRevdMfsqNclsp7gyhBrCfp9jK+ZmdMYQaNES212ZpLp&#10;CY8bSxZWI40a60T6O2reHrNpTMtrJQxkOpOhiZXF6UePHk7PjCNBdHicZqlTqnQnJ9x7+9HP78Vn&#10;J70Q8u0mXRtWqSyihtoNlkMecHB7O6e8P2bsJA2/3zwe8jDJWV9b9/qCh4fRnd1ULgsLQujF4rai&#10;eHzBWOIlc714vMH7cpW5Kx6XK01eVI0uLy5y+FnnMDsWQhja9cgKnpO9rJT/4vLX7gApwLWOC8oc&#10;j6we8Pn5EqG+drnH7Dg6PEWVch3lCmYSBGJmS/x0op6ykpXlAAeAG4efBWRAILWoiVLkJpP8xB4a&#10;5xz0pcUFhg+g+9iCK3a9oKXpG/Q8qCeH2J3U2/V+vVCv5mvdZt+kM1Hp4OD+5Mkmn8piB1Y86hJA&#10;1uLRGG8dy/ZMJkPuEC+Zdote8L3fvs+okMBB3uJYcD5gjGLCxk0k3DAylS26ggGmmYMsTEl1fHyK&#10;2BdjU9+YP8Mx6PaAQFOZj0945uYnrlxbJcoggQWOgtN9eoboYF6JcbIP4wRySrj4vH1qKi4+MZWs&#10;7HBakAfkObO7bBOzk7NLs6HJ0Ek4+tuPD1Sj50ysGSUn0pkAw6WQv33eSeSzdp/N6rYlMsk0YpCx&#10;+KMHj2kfZTRqNQkIb+ScRgcDSqAYhPIxn2tmAuNIO4MszH7KRZiYGMe18eLg6WRcw/gUW8x0OsMj&#10;JMjc32lyD7wVlI2FQmz9Yi4nIYg8okjnyO8wd/kOAqtTgA0D7B2ZAygHS/Td3T2OJcU7PFi6QyAh&#10;CnwOgUbYfyCShaEJ89iC+roI7PcYfwhjgxwkrQmcFiRRkH7RnLfa1N20dE7gWxaj02aGaopA5OzU&#10;GFj8+dkpZpvoSoiOhsM+3G3HwJLGomgQlcFctZpIXgEWBVDNk0gwohPiUHEUGX9KF6jYcbLxIgPR&#10;HglMUNF0UDR4MPspKeZGEmI4w4QzTixvhPfJYpBrII6BPCrtDqkdehwzRRndwZUzWQ0AmQPjZrsb&#10;qcNisfP4wc4HH9y79/mzX/zio9uf7j99cormCGmGHypRUosQZSeXayORwGiceM2f6YSqNZx4KSKx&#10;e2/Z8WaymNlq4krDM8jPIy/jxsjugR9lMALu9bHgYZqFFuskrPKpGRznZtaW1BbdqNHBEAqXkZPT&#10;w+OjUxKboi0LgAgEswptrXq9i/A2cskKkL/HqI+zNzY183Bj32B1jRrtW8eHjIUBHQwkKiQhKSUw&#10;NTz/fWFlmYqa1pCqDtFk9Ouocw6OTwh51B2sEI3QHxFyYCuLbyT6IMNDc2M07c7piQlq0Dv3HuJk&#10;CpT5ybMtxX6DHQ+4X+EJMMSmC+GWsadDp8RjMS5NjGMSoeq32ec8uP+Qb4v4OB5nlOiJTB7YAvmP&#10;ISaNiOwgpU2Uk8n0he9DKpLNJ+27QjBSlExJQwPSAmU6WIy2i0E6B26kTwiinkNzAUVUTg77DRGU&#10;Ehd2YSBwKtgUUmZJglF2RzRLzGb5YkWfA7i7qGsMaHNSkI6ILK8yA9cQptglI9fB1WDUgyAxOp6g&#10;v0aQvZL3TlPLFxshrQO1kK+nwAQgg3/xxhNki9jXHEdOrU7r9Rdu4AesqmrPJwlDs1PIcvJcceiv&#10;XrlQLOWZABweH1ACnpwc8iA53SYEmn7vG1+Cgh4LZ1jFYjDFxKDT6JH++szk+6BdNEzMCPSELaAg&#10;rEloP2LRfKPeddsM+SyWjEW8U9H/R9iZopBAjzQnCqRcl1KBPaLo+zEToo/HiJVO8f7DTepRbhLn&#10;isODyiFdsdWORKOZ+Ds1GUTek4dofMwP6IVvzmAZyCDxjBacuC+sN5F1qDE/p9w7iZQkgvT6IO44&#10;goqDC5dV/o7YyvHi4SvzAgUiLtxjCPqUA+xLsrlqodRw2AR3z0iG93j1yjoRPptlOEbLQ3neoGei&#10;72FzzgUv5Lv5YhKCEa4qxFVaH4EXA5Bo8yNUgFAoUX0+O4GW4GXRG5GhoLlEV5tDwydT5yMwweTk&#10;YP9we3Pv9CROoN98dra/vwOcgWaI+pXxC5aLSK3wOjmlNIiEJNHnx+6BHqfG01pMJsSBhsOIgyWD&#10;UKJxoYgkXjtbqLz11Vs8kNuHZ2JcA+RAr/2X//IvllcWt3d20VgqlztnEbAj7MkY6aCjpWhGS82l&#10;LDjkyMtCA+cqfjTNPWVfIEg/7WcNXazV9k9Pt/YPsQgNTbk2thPFSjGdL5xFUSOK7R5g4NjwjjnL&#10;zdoRYkqRRASjynQFFD6hNpHMAPPBo5MhD/cO/y40FxLRsl4zhBpytVAEOsDsnCgyPTk+M7OI/xyz&#10;Jr6KR4RTEg4ja4vzN77p8oR8wWxVws1A9GawTv8dD2qg3i1PuDikUmkqbZ8i44g1bUNBZne5sOR+&#10;KQARpsNuXMCtlMLY14K7UVx/hPKBbIf4a/JTBb4NKBLXeRH4kOUrH5RNeI5MBxA78IT8PlqfiTH/&#10;zOTY3AyLBo/TZkGzUog256IzjYp+qZCvEFZrVdISnTynAtcGHg4moXwCz7/UBtX6YAdGZ6MM6Cg/&#10;GcEhRSrAEvIKn8IV4AXz+Rw+XidRwWZHcb8rRAJFspsHVYoY6n3FR1UKY4OsP20OB6gLdMvUo7ZC&#10;qbm9efjxh5//8p2Pvvv9X95/sL29AyamyAsTTFARFrATXJIgfamjRahGxJoIXuKWJMMPtmtfKEmk&#10;0pRj5wyleYlkRJoeYjvjvlBojOEHztkw80wWSK5m7iyF9uLSsmd+ERspoFloj3706UedchvhdnpK&#10;PLfCZxGFXQ2dSwjN/F4pc4m6gDkWFue4GxzOR0+e0ZErA7o9vdWl0Vt2jo9FTUfRB1S2LHBecP05&#10;Z97KfzOgQ5lG5h+JJIBsh9uLpteznd02c9RRLRY2rDD5IGjAQSPuYYk65fdixgoND4zd7bv37R6v&#10;Smd8urUNvlkxxxX+gCKVLaq1JJdGvYzxV8BhZe/nc5pVQ23gpqQignswNM6ziQkYsIUMWouIeWCn&#10;O0QN01RICLgVU+ueA0gjr8DeE0yyYgUlU2UwtUoJxf8zcyMVOW2I8woflFIJXpFxFAlUbFjZ+SLN&#10;JbQBmXEr1vGkGgXp+cUvRSZKzgNeCoKrVKR7B/g9paJTcKiyeT0X5zjQB0Y9CRvKKBq3/unJc+Za&#10;NEZCZx6hdmBXRFkykNUSkXIGdIXi4dYzNDNlmO92/Nmf/9mNF250Jck62POrg0EPOtkupxWxzngi&#10;trW9w1iah3B8wm8wjpKZUtlwsZLGRVd4cKiJVNkSdLgojG/I0vWK9HynJ2kKWlpG1CCo3UrlRrc1&#10;XC5AlWeDY4tE0qlUk5UOgpuNGiNu6S6pRgWUheYGwBGZrQ+FQuK1Mzs799ndR8wnv/GNP7h168t6&#10;rRU3Bt4UQ61r19eff/4KNiQQQrFywG0cIWSeDQYzdAuMMdF+pFOhBObxm5qcULBCTZgWDJRJYNSL&#10;VJfZnNDxZJwOY5n6i+Em88Q+f0O/0RJgVavj9zo5Q4BZEQiwmLRTU2PAxVElFlaX3HEVn0MlyTek&#10;aaCW5HdCGlZv5GJm/yLYTuxDq1iRfuLHwQPhajHSZ3qhh7Mt+vQjJoPmwso8uW1xYfqrX/3yCy8+&#10;/+prr6ytr1+8dIGmCGgQS2gWvf4ArggGXlyCJF/I8wdEOSmfqUY5kpw2VGu5gCheDwhq4t2p5neF&#10;Oq+iiRS8MEA7sgWTcYklgn3peP1eWmnK01w2E41GyG3jE6FSqXD9+sLi4jSXgqCsUGCkoGHQisgF&#10;TTPDf4IOZ9FpF9NrxZ+b7V2ZgRuL7zh6FcVKrlRNFyrA5NBRjybzgjTRaQrFmso4kq0W+dGUHowE&#10;4bFSu+WyFRbZRDF8swA1M+qJx3PM3Hh6eZZqpYZxZAifGQQX6NfBOPAswbQhWjGd41aKrI4aTGNB&#10;lhQ9zi13UH59AaGjaFcuisLgG4CNBMUgyAVFzpUp4j+logGYjZkkTwb5hU6HloKExckRYgYbR3EY&#10;kNgnxRfNE8bbjGVL1W69JRNL2eaIAZLPYw+G3BMTQaap8vtEaJKu1uOCB05eIQIQUMFxQDRG8I7G&#10;p4hPZzZDMhOCkXbUaoZV6mCgL+QzqgIEYwRiK+xF3ppwTp0QRWVaQrXE/VGA7CQgulZOcJuXLrsj&#10;g57YwbMHW1yGLfQTVcTLpSvi4BPEZO9F4UoNbGSoi8E9Xro6PHKyhdzuwd7tO7u//OXnv3n3sydP&#10;Dx8+3qNioB51upFW6SHtwck0GkcnJt0M3mUQRW0v9BLh5+qNkB+ZzhE6NZgEikanoklB6ocdD4KO&#10;i8Cr4kSyCWfAKGquDIh4tcA1zrmkbFs0dCFIV6FuJdgQCX3dKew4LR4M3Kjnnzx5AKZLgX+xwZfC&#10;iCdMED91UtHk8vI8uZi/JBWx3BqfmiUV0RWpdea9s1OGvwhiCfBJgdmTXGiHSUXkFdkVKakIAzcQ&#10;dC6vH8X8B483GKmD86BCgpsgC3tSbLdD6kL1c8zjWpydGg8GoR7TFdk9fnqCZ9t7IhEoUV4qReXp&#10;l9hNuOv1mqrzts9uWpwIee3mkT6Cv+cQZgapCCFUAADAFhK5Cg0LWZNDTMDnNBJGaBw5vLxosCSK&#10;yzObUTnjHEel8FJKRCUV0ZMTG6w48/WZxOAq14YLQY3AH0QhhZCgoGl4eewjFN0EBUkpy3j5nUqB&#10;MT5zF94EOyGFkCD/zGfKnVV+8ZjIaBSXGr1O7A5a7VFglnOzYlwtXRFakiwaBfxCKiLZD7CmfaY4&#10;hUL4aA+XJhp+5jGRePSnb//sxz97W7X4fBCDr0azfPHiotmixc6o3s6P6nuTM65qnW2QCTA5nQOB&#10;FcoLlgGtBqxmXmoPjzruyvqFJbSIAOYoJntYP+VZWVtM7utXXsynC+zH5PR3O5EwKADyOShO2VXy&#10;XFGYEAuUQpWOhGZUtryENQZlQHbpqC5fef7ma68/3tgCzYLg6f7xfjSeRyD1q197/Yc//jEH+vLl&#10;C7Bk0FzY3DoAigplglUcN4Z+hNdDPweGm15BHtEG2RNLZhW6d+xcofidnEYZv9KuMogjPnBOSDnK&#10;OlyeEeJd0O8GU4QUJpgs5On++X/+Z0gUH51EeFrolmKJNA9PJovPleBP2AqT9kg4bpeNBRuyBUhk&#10;ouogDbKGte1QLF4p58HpnrtdNG08/gS0c/oekiPhqFLCiHp4bmGWlJ9MA1Cm7AXtDYmYlot2Wfoq&#10;RtcevLA0GFmS+0eKuWIFqDlBuk513MPlQQlrKKYbyiVx2oUWCZQoNOZlfnL16vKtWy+TPIqVMssK&#10;vVm/d5RNZgVQHqdnrdbWlpf2tg8Bhnz5rS+hNOp3+5wWJ5rZQBhEE1qWIueUtjMu84uX13xWk6hX&#10;5qtWI/mA6Rbsoj4QX5vLkcwXNjGsOsmjBaI1AfMSurjearB7LbaA49ygzjSq6XKjBInAoG510C1s&#10;UeWBuSPnwuIiXm1uxtlTEoM+/ngXnI7ZoF1fnd3eitoQ0k1k4FRCa6dvI1TpDW6TycEJwumc3zlZ&#10;3CvEq+gMoWYSz2UXI5t+eXh4gDl+jNYplbmhSjcM9IhsrYUnwtCVeToICfIQJ4EAOpjqsSZBiNvt&#10;IUYb88UCNRmFGA9Ap0E0kSVQi9YEA0lURaRSH4ZnqqwJp0GXzEwG2bIh9QaSdzzgB+AOAINjj2AM&#10;ryhLAYV9WCJBB8VP4XEdqFyToMHlyIRtCCY4CKaiwBBaLVo6Fj9gcJQUQueh58mmJOI/GaFykLiV&#10;ApPjtCEVKKQjWgn6XaE8kzJFLqzTFhNICHOI6oyiZwGEBQ6AsoS2u9gQpFO1zz/f/tE/vvv2Lz/9&#10;5Tt3n24cgyGLJJI645DONIR/tNMHkspCfTAxhRJHkChLKqTqikSTR0cgY3jwq3ksw+rD5RqyCIC2&#10;NDC6YXqqDRRAwjwnirDs5ge78Bphb0yMlCJNlKCFPsWyXbxiW0qyB0LCwMpnsJrhOZNFmePh2Kcx&#10;WkbYNYr7cB1/pBRD7nKVFw9BniEWTT8U2pk5/+raimRu1cj9x09oMjCJ2Ng51pmdqKzsnB5zOLmY&#10;rPuUnQcTLgaboxaW8/3u3MQ4AsIIIDGqOY3EHG4P/MWNnV2ATGyYSPCMLWVBKEjHYb4FsSDksk+G&#10;/LDUGYJ9/uAxiHuj1XEciWGYx1hPoZgLYUukBhESo4gb7qmHun6bedILQ9CqRu2q09zZ3qahB8PD&#10;QAMsK6iySKqooh7SoWkkyAAxY/gdM1ViOjkB0A0i3iLizmcIBY0sNOBQk11YMJCH4B8z4KZfZpzg&#10;xnHXauOYSh9E5SVQGXoVqdhEQwjM10BVgVZbZFX7oKsgO4rEAxmX6oOqTblcwtKDgq1sRqRb6kK2&#10;MQL3AfkApMHodo3QyqmNovw9hDZgXzovQPCKSrwAeOoN+LHhgz1sa/Z29tnDHccj22cntIOqrqmB&#10;ujDiE+0WdUTn5OwY8PTS8gSucXDtkWFnfEMeKhYaxaKYJEIkOD3L8ObtNlMw4E4k4my25TCNqmKJ&#10;ksg494Yi4SQN+OrKKvJWlIy8BWgi3BUcB3iryCINpLZ4y4JQVI8go8kQj+aaL5+YmLCaPXBqKUCg&#10;rUfiiYdPn0LpabRqtNTXri31hxlGszJBl36HWRbnWuHctAgmjGgoY3ky5f7ICrqDuTXIJRlK1Bti&#10;+zfM2FrYYlDI+cLJcdRt/DgZ2q0IDbj5NEgS3BVGFLwu/sCQClDC+FgAsMajx884V16fm9I6k0Mt&#10;tUL6FQWZ8/5br7+8sjJPvpwYD8FDBgJgMqhJjkrHgLIOPQz4G9F1ZKXlkrqS+WGTsRBusCB4sdQr&#10;MxcsF/A6QrkHJ0D+/Mknn9IxYB3LSBjbY2QXKJtpaSnVOUoAoOUw9qmUmQfWEXE/PiqC8rFZtVwB&#10;xstscZ57/ipijOFIhNYBo944K6Aypsyoe2nGJtz0SeToXLabz3QhrzEFghuHqGY6nt1+tv/sKeVj&#10;grhL3OTHUQ+Bp14e860uzgEfgDVqMepANnoRMOHaMX1lf3N+TqdFr4MVJqhKkQOhmmIcAP5VNQQJ&#10;gERVwNWWYl4RMARYwTiOQ8AjwlMB5fX0JJXPsUKoKqDHGqcLdUqWqwgt4CBJI5GIZ5eW1thhc+S9&#10;nhm8cjKZ0r17T5FmwG0zHkfTE3/0CksQjo4iWi1beiZXUFYoKlmbC8CIJ0JKIA11pLCjOj0YRRaj&#10;XmzpFAkrnjpF95MjU+fOYcAaCLpQv6XhAHitIFNltUBBgPQLHkuAQulysPIEuT4eDLB5pWUgg/OA&#10;QBtGGZt/atKv1NHbz1HQ5LNC1iHBUD8xhFSqTtF6YMCrwErlCS/kixRq/CMzN5BPRG8efOVRYrsD&#10;SL2DshTYKkXRnyEEQFsrGUi0hhSdGFhitCAMY8lmiCyQl+DLMuny+oM2hxNCO0BcZrdcN/SOf/n2&#10;e9/93s/f/uXtrd39BJ7cxRY3CHVOHSBWwwhzCL1JNTGFjABAfht3FGjP0Un4NIwgYgartwoDEgHL&#10;qeutLvNRpnC5Yj1XbCB3+/9n6z/g5M7P806wQndXdeWcq3NEzgPMYAaTmSkGi5QlWis5KFm21r7z&#10;2Xd7u2t5z9Z+1mv7LFvntbw2tVplkhKHcciZ4SQAg0EGOudc1ZVzDn3f91cYivJdqwVigEZ31f//&#10;/73heZ/3eVKZYjqH6zSUiwqIo80y6IOeITQfYQ1wpnpYEDejV9orLtiRhEkQJONAeHaGJ03KfoiL&#10;A5woN5RzekTI75yFjd09FJBAy5GObqsRL4AWaoH07sePz0pVAW3h/iNiyMT0MXxXQe6NFseDpQW+&#10;o8sJ706QJgFsdajLD8AcYWYANGEdNJKKqPy29/acTLJJRYtLWI+AyIn7gpKmpi9qAu42atiB+J22&#10;oMc1OzkJM+72/UcwI6DqrW5u09uCigg/XarVNnen18ocaZoAdH6HZTzIIN4OHRjl58WFhWKxikIG&#10;m+nQ5LOF5tZBDnLXkdCwhSinpkBClOuRtkVbq3tEgUGcAwboqS0oGqSMe7h6TDqhz8FcIEpYmQN1&#10;jriZTIkEiFI5TTEY5d/Jugu0ly7gMDCz+hMkpXk+lTAu9RE9llBdlOK7wrpFM0gsgqUPkwtIauMQ&#10;odMHoxT9dqyRBgyyTsM5Z18CyIFFafpOzLJoPdHGaGdyawtzsMuoEyXtB3ztfh025fpzzx8bGYaK&#10;ww6phQN44sQE66KwdWBvMiNFeXBtfW9peY8VV8RdOOEM+QuJpt0NhmCORIK0XDgNHCbxge/6A0iw&#10;0GC1+E3sMIaADdUHWjJiwdQhvot8AFcTFI7Qxk4BJJoeHFEqorYCT5HA1IEtNjN73MWqVJ/+wdxj&#10;VsbxX1D8+qqBOqyvyzIJN4XACnJKx8NZA2fb3SUDFIm83HBKSJB0MHa6UUk+YguP/YmWv0INhUE5&#10;rTnYDM+VwIKMqQpsAkGKky1EKC6YL3CZ4UWTLPnOAnT14x7JpSuJJAlfj/u80D+4sD2KogYQnw6K&#10;TCZqWOgi24ykQXYv+JaFIpWg7JHkDluDVh3UfFp8HixuPKNPUAKSJZgelQ/XfGVtjTPOhQEU4sEQ&#10;8RItq7VFQgx1KECry2XHH4USHAyNOhjkUIlgdoeH2N1m/Ogg04hxtGEAk9bDVAJ2PhgvNGuCGtGK&#10;YtNsM5cxBSE7NsVbFv9AvI4wXIACCj0ytpcM+UOohoAfoXquHAZEAFpYpDxJgKv9ekA6tcUJIbSf&#10;cYfEPsMAz2UR/JGAJzqLT3qRZoe9E/IuSKbsFDPvZ5tWiXlK+gGFw9CegSe4LuQiKR5EP1ObTGLg&#10;W4CKgigt7kTFTMHcLzn70sUzvDl/AOzFsLAQv/9g9S+++YPrN+9t7dATYimOubKGKRrvndSLCC+X&#10;K5WgsaukkhDIhfZCH9bWMCfAKYeKmDIcLtwAHRPIJeeP9kSOVoedWRnDqA1VcXVjmRoAChVaIgFw&#10;NPthTHc43gx5IB2EfT6Y90yAxpEUw47QCW6m8eHJaKX2YnmBGquG7s7e7h5VDmebnwXMp8RGuSEO&#10;niupbRWeqKAV+PJgvJJcgNcYAYl+AaN57paY0YlPjFgBKd0W8H5aGv4J0YQ/hgPAe+FLoeXIQEs8&#10;G7uYydEbWVkEs4X1/Wbw6YP9zK0PHr/5xu2/+Iu3f/DGjYX5zXiMig7rUY3VOWCxkbp1gOR+ND1c&#10;2JnCu2a5T/jx+7Hk9k46Hs+DfiMFTPQBGqNhqzd0zAtzhSZKF9i+ETZRqeeTqAUPi3iFKTbXnWcC&#10;xn8k5BMGIiAAUkyY2yt/tp6bkXDZVJiT5V5wA63OPxwVeYZaDRcxroMBeKoN+a3P5rTC5mDWSA8r&#10;6kRmi7QE8j3YhKtiYHYSwzB+sFZz5/5DgLXx6WPzKztHGEjZnMvbm0RQIJkntTA8Y6Vg3qnXWH0/&#10;NTsDbYGmNplK0RW5fX64UfNLy3rKBcEzDbxIBtd8sueEkAES9IwAp8aGJ0dHj5odlLnhNFvdPvaK&#10;BHwX+0HFe4P2LR7ZNgHLGSF1m17L4FjITxoDrBvs0y7OL4jGfGQIPfpStUEq2k/k4KHpB/uo7ZhO&#10;iVOVUrQSD76eOqnAM+K0qyKQMisS4XPBoAUL7bSQ7mLLlX0LVnu4HwYdzjJG0honRMmhPklFvVvA&#10;46fURiTVCResKev5SvrgyYfI+6q8JWwJYStQ7gtbVTSupDuXyI5Sry0Y1BssZCPlkSSpiOjJajyk&#10;JGpTmqk2suuZ3MbCPLRhei+6XgiL6Uo5Awj5P/+7/35iPHJ0RIWlCJeGPo43TuN4PJrNKJZmNjdQ&#10;nKrikm41Og5jSUb64SEbLx54iRc/MzuBNSoHIX7YPHV67Nd/49d29tfXVg9JihxFDFeZqZ49ferl&#10;l589cXwCdISAK4WwmxJBBjRXr14cH5/IY1+UKTCqKeXbNrshGh2BeJorFtiKI/T3HlASG6iXyaQ3&#10;DOohEPNq7bCtmJQyIEkUREvYagdGJFuy6cI3pOTi9HJFAGxZFAeKJfZxR+GocCyw8pNZSb25sb4L&#10;oeTsmVPo30B7e/65q2tIi8cTBC9o06dOTqO4xQNAp7W8lvR5GGLLGg25TaoP5dKoeKs8MEz2sMES&#10;zgaRmy4ul+PYwP/HqtkImFmIta1efSTqJREAGPYEx+gU+UoeJSbbBF8CPeDa/n4KvX44r+cvnEGS&#10;8uSpE888faVYzMPMkgXVSIjAjqYLVDdyJHIkkYgPQQ7MlYHgYEAlEyUGfmQLUjV/PhTxv/TS88zM&#10;BFjodk6ePonmNKImmMwyWksmiqh7UaQPRYKvvPI8xLS11ZXZmUl4wvRnZEThjyrbZdEVarRIhMhi&#10;Jg4PGVc+Xtq4v7axurHH8IkTi4oPJSoPJddcjWyOWBSjWy0U6P9E3B5/C2jD7HLE4wSXygFavEwX&#10;tNoaThpNzCLxy2iDTQG90hwjuHqwl0cuaDQy5DBR+RLC7LlC68M7K9/48ze/9/27q5ixb2Y1Ot61&#10;GJShxEFkg47MMhy1KxUIXRA1nQiQo9MInQzN32ZnaxcnUpJTmSekkMeJvNJsIcODz0WFg8j150wK&#10;1jrA5rgRBTxyk8/rvHL5vN1qJOLM4qUxwqUKDCPyRh/tdAZ9PjohoF0vIh88MUgdQmmrlrdIsOk0&#10;BxilJEZV6NyTegiawP3ArVw9PoHgelYLgs7BboI0YDLRJ4G5E8MAvICXwbdhMPZQEcRFGPLTqwHl&#10;scpKWCLHQ0JTci1aONdw+7z+oNcfhnqFTw++Jf30bCZbPF68c3v5L177wX/+6rd/8MY9pAXhZ3fE&#10;/rQFfmYw6dAMC4XdAZzr8BQfCtN48Z0xzEwm80wfqQzQsMe4EnAesc4mXlb1dqHcwXFMqHE1jpHQ&#10;iGmNmPTIpzCNUTZgribEX7gdlLkBr11kUOAOioc5fEVZd0W6sxcV1ZRbttEFIFIfJBf6S0Ijew6c&#10;PqIgjDVZvyUSW83xnZ255RXMNPky4qUK9yJKWanWh4YCqM8Lc7DTJosg1jQ8Pol6qkpFrqWNdcRh&#10;5ScqHULxHpRKi+3lGk/DpbOnGRojUs5BRm7B5fFyVVc3t/C9puzkVvQSmMTidivgAvfQ+m3WsWhk&#10;enyCzak79x8xfvcEwo8Xl7F4GcBNnE1ilklpDdjo5wAJebc8oGn7EB3GwRLdSAH69MuLS8lEZnh4&#10;rFjBoJpU1DhI0hXhMoYNC4Y79FXKOlw6R7lcwq+RFy+0BZ52yR9KhlfcxtWqNf9ttRh9XjtMUIsR&#10;jgMeYHhsQhVVstxkNZ5zkZN/IhNMrSO3Q6kA8zb5T84Ol51vzjyJi8kkvKeFys+CJ0k1IbN24aZD&#10;RzTDEWM+yX8gw4BkLJ28EhsBuhalBQujWBjGAkcoOlkqc7C+QSoSQqDBAJc0Xsynqw39Sz/11OPH&#10;d7K55PLyGh5IS4vbRE90qem7KVptFkc8luWgoKoHASG2V2QyiW4CKxZCvymVJ8aiEDxoeq4+e+rd&#10;649c7kFmHlefPY+TQSZXRZEE2UooBq9+7IVGg66Cy8VdFqswllhPn54+e+4M2Gwilt1Yh69Mq6H9&#10;9V//lXQ6T1HlDwYp61CgYbbJraDQxOPc4aRGa0Mwu/zUGYhuyWSO5VxoCQROt8t37+6WbPBVsBmF&#10;V8ouBVU87Mk2u0dIsiZSdZbzeQIpJXkXMFCg2jrY0LPZlFJ1FYwVcyNG91xiFGhmpsfDoQDmEcwb&#10;ZKOedTG1CYju5Pj4CCv6TIiVsjINVn8q2esKWurdNaj8IPWr24a9m5gCs2Vkc0pFzjyP6MYMq3cY&#10;RIuMFhupf7ORuDk9PYoeBaqMUKDAStCgY8OCEyhDXpOYm1HvBPwe+Fwka7B7EhghTtaV8IB3USLA&#10;I2psbed8ASslCK2VDLMrZR5YaHjAxYA2bHXSIC4s7lNfy2BLLK41oZDdH7AdOz7GMisu7PsYUcSY&#10;ZBBomLJBksEsFmaMltyGNisbPOC56XIljfl3P2PqQfA0dngETMcVotEi/dBAE/05FBiQy0JVpckx&#10;ICsDN1FXidRVU3LVmdPjz149GQ47avUy/RXzZC5jOo19sAxv6NUGtMZOXYfmwte/9t6HH26CFiyt&#10;HEizBe3MeIS0PvQPuws0STSHgQ0wj6DjVJ9ycsj3yhROlg1RcwMjYMinRtZ67hSrq9UqL7LrcTGW&#10;Aj7Xw0QTESARciNcylYerWE0EqAJ5FozqZKRpr4vgsNaOIgxLruEHN1SoUBfjJUwa6cMY8FUoIdg&#10;iYpkA6UokUvptGqy2SwlC/WmSNZarSyuonjNI0q2EXExlW94/GK7ezz2vEy+hjUmn9/HjmqP+8cH&#10;DS7fkKE9nRBvRAThXX7OhhGvX+NguYpmdhkHuaXl7Tt35ykrv/7nP3jzzTsf3F6C4+N04aMMKg5P&#10;G2MtQyDo9PqcXq9TFq71/XSW1Ob7B0m0QGMHjArIAh3AcxZGWk2UanUAELzScrVVbbDcLK2PbGih&#10;earW/QXroLLoQ5gD9ALEHh41gazfbje4nEL8sSO2IhdZdp16I3ZB5z/6UJoCIjUq1ujSleohJknz&#10;pxfPcoo2aZZo0iEid9pbmxuohNC2I+/GFxdyBcirkrWrUCqsp0+dkLqr233waA5Jd8jcdEUa1Hts&#10;rtWdLdoodnh59CUdCpIr0n70W0TtS2dOUxDSrjA5XlnbtDk9KFVAhztinM45xSgSsEur4eGn5tW1&#10;m45BA04MQ0H/xTNn0ES/de8B25Quf2h+aUWYM7QBPYq1kh+k+lAyuC1AGbfZGPW4wl4XAm1YKCyy&#10;2Z3KDY+MkkuJI9l8Ywe0GY1KzAE48EoXSdamFe9GyWyKQB9om5LekzjSW55Twk5iNUKKRefT67Zh&#10;akSNw0YHqBnPPdFfCf/IP+HCCq8XtE09fGJiJGsvrOELEM0jSkjkYVPLRvLe+aDplPsmSxFy9chY&#10;tKJ0e0QSZkWARdCsjRanrp+9eOQUQAHBMzWEDlAWHhI5kJThyfTO6koulZZFb/AVuzVeyKYqNf3w&#10;CWelmse9niybkF1RLStlXAAMihIJgpjosrMxu7oaEzWEvo7fBzuC1kyUEXhNsGjYiQCYGh2L7u6t&#10;Y0QAVRrTtmeeeQqF34PdPNKHIuabjFlsPPqOicnoiZNjrIKgH4KUJ05q9+483to8RKyBJ4TS6gtf&#10;/DxrgsiIshDIqz9MJgVebdLfHKEAcur0FMWvSMHSlOj0dO6BAJCei6XdbKaEVB3AEWAxdQ2oBudf&#10;PL8VtUBupp7VPGBiQCKIqog8dGEPYOlWwhZC4ggCDUWgfHqwmZmJ4eEIo1jW7HkjnGHxA6Yrr4BE&#10;+06eOEaRu7O7hyo+l4enX7RBRaxSbmyPpMV5kh6HISHQkp7XWUWl6PiJMaMJ2j0+4tMbGzucYymK&#10;TdBwNNS27KU6ndZQ0Ec3m0llwKPAURG65MvogaidmcogrsMLgwqYTCZoz7BohYLBXjgvjFvwzNWL&#10;vBzmt5CCoLxDfhPGoB714gaVOM9uMpOhrqKCWVvf4q8Qj1DSZ6zZ68+ejVaYHKVjwaDjK1/5XCaL&#10;wFCOpQ6WzIG1qMsYv3AKmRPs7xfM1n70t1mrKchqgujcSI840I8CBdUDDzTVzFCUPtPKjISEwi2g&#10;xWVUTMvCg85R8PuoAUDJ2qwV53IZGAEs1lB67u4m+AIUUdVmTzufqq4sYAqf6bb6koeQ4NkVyzld&#10;VsYY/TBdrWZ0qtmBR6S7jDZkvg6rQLG2+zi0lDxc2N5ijTqnnJ4ulA3wauIjCYaenjPL2MKH3wjV&#10;FlYR4loEPU7gU3VOOdVQHI3hgJdMR+9I4BRbF+qpUimTSmZRGKSmKBZ7RFvklAhtMhSGxIlqWb1O&#10;nS77/M0W6QdQTm2SysBcZFScTqoCdG7EnJzOQsA8OdiUz+QnZI1Yneap48XwfdQnDZCsjhHxOdE0&#10;FnyN7LTrWCY3xpLJ1fXNhaXVmx/cQZLx/ffn5uc35+Y3MKgGF1CqP0x9rFY7dqX2yJCfI8PtEfEF&#10;USKvHMbTBwe8G/Ip2QgOnYhwMopCm5j1/FoNxBtknitJec2cQimT95ysRSZXKPC9T+pejNNEN5dr&#10;248wcz932WrF0owZPELMwlqnTeQG9YjH0r8+mRcJ1qP8IgQg4rRyxfzBAPcPJ1m+DNCAIo6rAX83&#10;m0zMLSzgJ8QoH8Qyy+1HWExWUCVYY8yIhVUvdN5/NMdrHh6bXN440NEkO9yPlpe4u6rrkvaLXoId&#10;Y1IRQgWaVuOipKKBKPs9mezi6prd6abdvPfwMZJcRBAOCyRDHiROFsJnZGlsFr0WM0auJ6ZnYPDf&#10;vHOvo+2HREf2YuRDxCEPifYSxB51rYQj0Hdk0B85TYaoxx3xuthWhcy9QCpK54ZGRvlXRRa3C3Vc&#10;yVn3a+COwtKmMKhFMU5xFJTZPDVWHzQ5ah6Y6LLuI4KAKrkquQTobR3zoN7rthDn2LamaqCRoT4W&#10;iFgBdHw7tX4nqUiZw/azSAQIxd/Q8vFc4VZFVOzJI5Hi0cKgNuWf09yroabQUoWYp4MC4yYnwk7O&#10;1Rtoj5udHl2fpCKpR6Al0yqR+eGXqx1wslkrmdleWc6mUlIEc44d1lieVFTV62zFQZN+i6ECJiW1&#10;1szx8IsvX8UsDv/sbA7bkkYsVo/tF5ulrtGsPXU6ZLHpzBZ9Nls9f/YYEAVK3MhyMCmhyX3hxefu&#10;35+bnZ5hblOpFD772Vdv3Hif/X8K+ru31iLDLrRq9uPb5LxQxDs04q23wMraDmvQ5Qg8uL9GGYUs&#10;AgrZXm+IPpYEQUuPjDTnkKMEBQ0+3IvPX4JP7HZ6j9rmve30UGQs6BvBgjabYiqQ425w8hXA0q8Q&#10;PjF4FsEViSuiWcl9YrPGYNY32Xnu1/vsDjyqCQHQa2XS06dnz0OWjaXs2uZxZNESZ2Wa09nZqWK+&#10;yLN45sxJkHIOPCWGsKzaNEkOWc1o8sBh+4ZODRGZPEjnf5QvVrht/FprAD3ZKOjwkdvZSCw83lRm&#10;jJz2Bi+VAM0ZZATFcwB4h3h8uVA62D4gHzoscGxEKOxjn/g4T8b2zs7JEyfefvtdttDxoQBVX1xa&#10;p1TkETx77gQoAJEavhdJ9/AwxdtJpwFRj4CFgM4Y6DHbY4mdJMTWLe+FDgCJa4ZBo1EPOQPuwO52&#10;DP1sn89ntdsgs66uHbIxOTIahEVAtHb6nOz1sehbbLXOnJ8GNkZWt5ymypNBTypdhZyihLJEnw2r&#10;KaQAWGk8jJUCfuQ00RepUcnNzI4htgv5hWKb5YHxMexl8UAy+T3jK4tbtGBj4yElA8zV0NSLYtNH&#10;sg960QDqwyNOBBYtLoI26BZ6FLliF11mBqz1roaRRLGtyVTbO6lqsQWHEn1PVID7O3pjR2dEpb6j&#10;NVareiS2y4VKrVSh/mWDlvQAuxpUnOvA9ZcyWRhEossgrndaDU0nXSzIIUO1AhpNqRiTc5Hu1Go5&#10;veFImBaz2W4iF8MsoQdtcfPhScNUAHYTObtgiC8mvobCIXY9IJOxcMbZ3tzYAUGjHUHJze31Ie1o&#10;sXgHTXZ4YlwcgXKqVVA6GaxrEMm1OF0e1O5Q07J7g/0WByaFRNg33r71zW+99dq333n73YWVtb3D&#10;QwnLRrOewpSpjc/vYHDLyIetDGyU0dgFm2HdMpnI7e4ksEopZpuVYrdWpm42wMmAEwDjtVwGWYUT&#10;32HAJ2IRSsy8x5nutSyK+qumM2r9nogmOBFtKL9lpGOxUgcQ91xusxqeA6WbGQeyrw/CzmPGu5N6&#10;gWTVIysoT9veVFwZqEtY5VzI5XQ4iWqgpaBO3SaxiIX3pYVFvLfWqJELarNbdncELXgiwoKo//Fj&#10;M/wIMGrcUfHPIhVt0mcW605vCFdqCO/0V0JZ7hGgVVdEa0DBe+b4LGKsAIPswN2993B0YoptDYZS&#10;7PVAEhFJdjjfRiNy8tlyWtvCCE7jtZmOU0ZFIhAMbn54F5pdZGzi1t378q1ZaJU6BLIm6YFzzNJx&#10;RyxvWjWf3TzkddMVsQiK39T25ubu3qE/GGK8SjaCG7sbz7W0/bRRDVgWSspPQDnJoJKH4KfJE0WJ&#10;RSctuUS4aWLirlIRfTYwuMWkQxtPpTq4ZKIyBT2He0iLIi9FtZs9DoTcQbmABMA+OiFCFrIaXHX2&#10;fBmqqZwuG3ic4aFoFJUZkXZECYUDWCwhT+fx+dBJwmsgiwul1eYJRDTKtVwtPagfxeAKeafei6tW&#10;dflicm/v8GBfKhrpiizpSvGwWNIP+oRmCADFw0QVjfMnQ0Z4KkAu6WQds0oewmqh5fIbPB4LG1pj&#10;o/4TJ6ZESRoCaDItOiv9iDLVR8ej6DDixrbweIVjyXzrSNN4+eVrS0tL8XjBatch48aw5+lnLiv5&#10;RzaWwqgj4s/s9wzn0tWFxRUuNyDP7LGJyckZ+HgALzSKqGxxnegImd4Riy1mHTUjvO2VpS2Ew0dH&#10;xjnPIDWK2qHd3c36vDZoCDCpCGGgpWx1yT3j8cYRpw89K5YNjTx87DQJlt1AmlwMFPiCSDjIReBw&#10;wTjCmkVqaK2GbISOHJ0tDPWFpQM6Kixt2k1EJ328HcTkYAjAwoLNBKQDm4FVYnk6YPeaTIyZ0TIA&#10;xqTHBzEWJ8AqjeYhpRF/BQ4scu59sh4r3A2k+fBLrlS4qtl0jgzhdTgDXiY2bjIxCwrzy0sI1CO5&#10;RnkISQ/jE8S2BQxsMGxnWN0mieK9C5+J5zGdyUkdBYuLMkcVoHzns2dOcuhFKOggzo4XuhIQNBgL&#10;E17gfQL0YW3HXSc8VdksrVR/4Rd+rlrLbG3FdrYzrTrTr0YiVQR8u3xl1mobgFXtgxFstbMQQ8mC&#10;62FkyAPhUBRVUdG2mSbHh3DcUNzQDquanHZ0rejTACJEwJQxi8OGHAbXHLwBEPjPv3Zzbzc7FPUE&#10;gu6auLwfEdJNffZGFS9gI/+BhzrL0dm06Kxzh2qAF4gTt/srLHcxrpP1DR3M3UqDw6xhPSOdLSbS&#10;ZdwwWVzPlWupQiVdZJdND4oqoqSiqysmm2paI0LZApz/2LySAv8IMJ1nB1qQnvYRvFR1SANsYXpc&#10;qF+6SYmUAqKCVCfsiikEB0l2lzRYdVh4mL0eL4MfZYUnIygaU2Rm0+wbV8S2joswNTVrtTtwM5ct&#10;LXbX5d+3QQvkW4prJ4AJ8L7J6fIZBxFH0JarUAPaWzvZGzcevP6D91779lvvvHtvPwalme0XBOlZ&#10;MGcugH3ogC/AmINtSydOKwC/PMkgb3t7sQ1CciLLarlY+7QYpvKpadQk6xTLdYjLqBXgG6roWjIK&#10;V4Kuouna636E59srNIiJyhZPTI5l0UzMmhjmo6NehWQsQ1O6Q10owF3G+hDxwgEwH+TdGInyr9VW&#10;ptCWZOtYfSgXdrWMTKiW/QhKATUJy+HQl4nt7K4sLn7wwa2V1VVojrwkYghbGjAOBFO1mWkjoZN4&#10;PDYaJ874+fNnueAUlHOLS3hVjU5Os0nPwog7GFne2mx0WuKfq36i/FCYzkpnBRrAuZPHaV1RVIIl&#10;zrwHqWwGYPym2GpScIiXjyx6w2BGj1FL09qu1D0W45ljMxMjo/0a/aOFZdaC/NHhe4/maqIUZRaY&#10;REYihGUmy+L7xZIG7G1uVNjpoCsiOUBb2Fhbi8VT0eFhZkVYmOZK1YNEqdaGVyZtqADL0oSIObI8&#10;5izsiH6ByPrCt+A+9HgHPQVF3ooIXwHQmYCRXQwiBgnQCAyi88KQDF04tc0tvhhqMseNluSvVu+4&#10;L0La7EdVFjMIUXyWTRXI9CwYcFoMRi7pAQ8xQpcFRvvC8GSFlHm4hABiS6c76ELpklV3o3iCKBKd&#10;sC3aTebx0kvxwyrVbja3t7F+uE8q6sJdGXRYD0u5w0JR7x7pz2YgibZZ7IhGsU8e4/Ywq+eHzD9K&#10;JLZr/WbNpatRf8AKDy6dqdhtimzZ148AIgNFHn0WHFm/ANRH6hzqeq3a/PDu0qVLx5i3URRA/UrD&#10;+UzU3W7TrQ+XONWoFcJxYouF2R9O29wL2s0H9xeZnMFYnTk+DqpZrmEaUUsmEYJK1RFi6vJOuRe1&#10;48em6Pa+/vVvk5yPzc7S+YK/k6UpoDjq+JciYMK6NdI2XCnWAEUahBAm2yVwH5UdO8NrZNZIlELx&#10;6YLrCNzRh6gJknFC4WWDgRuJyKlqhWXtn9Jr7wArSRnFEW3JrZgCQyDL5CpWsxVAjMACC6CGSXfr&#10;aMAick4kIVIZWZNFDEhiYB7NdoVLBFrL2ql+AH/bAQBnUggHktdPHQ1JiYq8jBs8h6SjwZpWbOr7&#10;+4fHR/PV8vz62srm5tL6RiKVOn32LJyErZ1dVFqOHZ+F7EcTjUwMAkVKVesIoymKSuXTI7AAwngw&#10;+6Aq8GY3N3bRv5DX2adtVplpYRoy2BYxZuQ4mUiRYyzjYyPsVdy5c5dh49Wnz3dbVaQmmdGKiIhB&#10;z1YNRhUI1KCfWiqAKzO1brHhePLULOEP8xvwNx5iCI09yTUg04mJKAeGtwb3CEY0Kz4kNjTWuFnZ&#10;TJFyEzMqpc8klEVAIMzpgbCAudLxaqPW4S7n4w2mrgEMH/MF9k+5+x1dp1Bu5Up10ejt13p8bpqS&#10;nlebkhyUSIpaMMaLfObr7VITmaxOHuQXu3SHwYYsig22PV5oLOKJXTejXuUfKpt4koKE3ir/azIN&#10;8NTx0EP2EblemUiAvLGsVuOogpxx8WkieZzogQg3BEpgU1pnMX5EZLaAcA/W1TXhIxkNlIecX2AP&#10;xN+0fQaRvpG730FJqlRBb7jpdNsGBlmC1lrtLos70GroNrcZ3CVv33n4gzfff+vtOzfenV9b3a8w&#10;ykX7VdMF12WAhSFOIOBi6sP5wsxXUFnA3FodkXiUeQ/joImEbllDYe2CSoitDPA3eA7cDiUqCBoK&#10;6UFmCKrfEfXlngyMpCKljiNXR33yYDOgojzq5zlnEwj2WatVZNkC1RJQLjg7ssiuCQZN+NozwKMq&#10;BwHAQNIB2GIcVOYdT2wvniQiRVuQ+lzsjmSrn5fAECh+eIj8B8ZBzM946KjQQY1YHYE4A9GFPVyW&#10;AaCWQPSlmOB1oRsCI5HUe+b0KYowcAvpijqsyk6ubsfLTY3LF1raXOeCy7SKAN3jQD/pitraVuPc&#10;CUlFsJy4cQ/n5oPhKAOPB3NzsCbIuGJToIB6UjI0OHYmXGYj1NXhUJD6mdHY4upGKl8iFT2cWySv&#10;w6AThRzerErVes6/tGJ1SDJuizHktCPObZXro91YXz+MJ4eGRxB3EGeadnc/gSwYQq0QzxRvS42D&#10;xJlDenZSmxQGpBMlGstvRAVfHX2hb/DTCD90RZGgm31grj8ahVQDMFj4NgLQqVqAJ7/XFfX6UX6H&#10;NwTPLXsFgMZUA6AsHDQR/JW1camfBDsVnMDBHBSkjp9FbUrrg9Ukagtof9kCIfBJHmzl7qowOlnu&#10;axOHCItiG8lsNpPbW19DZ0VOG2+fVFTIxfNFvdEJE0McT3gXbPhz7dY3dk6fOru8uD9/K+UMDpgs&#10;2pFxUGYmVy3hGRdqJHBWX90eWpp+eFgsxvoDdohtpHQ45kSZra2SCewHjc18HgO08fHwzvZmpdyC&#10;eHzzw6Xnnns2HB55/Ii05Bnox+AGRoDzvfduA2h06hqX3zY1M15rYs3E006bwnZbFhkRVsPgnrEa&#10;SEa5eOG8sH8kc8iWEKUBBgEMdVATZ7mHRMk8mEGO7AzQISJzUBWraR52r9OKiR8piZvA9EK814XL&#10;KNUGPGmCDGTHntf03k4OZpYImQziw+hEUpnLqDTLULrD+KACTsot5xgjpsKiOgeZcTYFV6NMqQQI&#10;1OV+MOxCZJeOW9Z7FdmF9GA1CUlMKvGBft4yT4AU+K0OKyg8JGQC1MzEYqTNfBiApFXttHK1ytLW&#10;5tLmTopFP4eFYeytO/dJ5oiiRqLRm7fu+gMeeeL1ehgNPPxYMTEPYAyjlEzpKOnANCPR4Knjs5jZ&#10;0DJyu62mAWBs9Atmp8exF4rtx5FXy2dQPegn6UF8Ztp5/tTJ55++igHw6vzK1OgQeyW0JqUszoIN&#10;FgLBB7AaAicZtBoLJcJ/226z7+3GhOUD8IrvNfSnWvP47PQnXv1kIVteXdqpFJtwAiiGoPOur+6u&#10;LBXttn6MZ9FeMfZBQUA1CvZjvlzCPLDETn58l/UtgHp9o9DxONljQzKj7LALCYshOIIOlcaRyTkA&#10;baaO+Iec+06+iFwCx1S0EJDRYHyh/BBEAEzQpD7igganKyjaQtjotEAQRJlUpaIneUgNLDjxiiV0&#10;BKg1MT4k6pEFWfqjf4WPTSuDnAGDH8QC+KKeNx1NEoURh3l3d7cCJ7feYPgE3AqIgS6GIKIQ5I2D&#10;0ig3YJ9Xtw52WLqlKjfZBvEcZIpisbosTj/JEeW/ew8W33rr/de+8/pffOvd964/XFoRg3m7w1pt&#10;Vgbpx2il+rv+kEMgOD9u305+FheAn763lziMC0ZeyPOUIhjEzgIlMKrMzVJJ5uBcH1JFrS5TH1oU&#10;ZqniHKeUe8TmjiCiKmXZ/pPaVmA3gbxRNoP5IWWWFB8gNiwMZeutfK1dhMNN4YkMGHw5CxRzPhkh&#10;2GBDgKlKVQ7dvNbwuT2kOCArGbBzK8QSUGTOeRFiUVKDJyWJnumESAAI4x9XAjxvmIX7IAdNTU9d&#10;unRhZGo6PD7WxXomeQDNCgiHahjiiMADWiDxIiyVy5cvylJzu7mxtQ06HhkZ3T7IpHJlTzC8urVJ&#10;0u3xqns9AZq+PAmC1daqM+NjUFEmR0bRwHz4cA61PB6bhZVVzNvF1Ap5OjcvifVqaIkmRp1em5VF&#10;62ggEA2E9EdaRO4392OjkzP8E4Ih3uNqgVc4M4My6+qjcOFhYdEO44FhryeExCRnXadZX1nd3joI&#10;h4cA8hDRoTzZPchVGS+IkxJ1gCA0snSlVOKI4Oxg0AaK0ySNbS+NKDsS1ZOLXSFxBigUTVHkXtiF&#10;4DyyxMemizIjFx4dVbBwO2kC6O2EIFclD1F7U4uLOirP9+CgcGqUXDfdLCdLujqlx0BDLelLiAlC&#10;DoRWJuNYfV+uWvdEhm1uP3sG6o3TKMpKBJCBcmOnLAHobBylsond3Z2NTZ4mOJQGFJ/r1YNsXu+M&#10;ipuIBXq3bOPapcSzWZcW9r79jbmzl8YuP33K5tSarEczMyGGfCxjQnqBygnddGQsgL6DWHAgl4Do&#10;sraD19n62l6bNesBaEWMQMswVPf29460KKmYdndyei02GLp79x4jZDk5MQNKgDMWj1G13H70aAXi&#10;LxfSH3IOjQRYQWbmSa/G9AeAmIgApsd+HJQ2crLX60MH+sKFs1DLYDbzg6anx7lwGxsbgYDQCiLh&#10;EBKE+7sxpqekgFKh4nWJQCw3i56zWGg89+wVr8u1sRHnvVNI1Niu1YlYDqxD5FKrNUoqucPAbuLO&#10;SaSrNzghIlwhsivoRLQRpSe4MWDj7W9sJNi5YhAt+qycStAinXgNgJgTkbv8aVOEw1nthUMLrsgO&#10;AxpxNGhKRprtesp8QVEIptlMpZQvD0cD/Dh26emTN3b3R6bG0WSmzOaB2NpN0fxNTY2trG4ycqGb&#10;h+kAqptMZJmoHxwkOWkEXHXaBfihfKaUYVoj+868U+iukNGNOnYNmZGAmZAT87ksW1PiW9Ni2cg2&#10;OTGCf4/P5cwl06994zssaq0t7rrw3sKBTbWumFBT5+Iuj9QKnB+gVCJTJodQv+DUUOq5pHgBMFOF&#10;Yd9p6P70D79z+4OVkD+KuHs+WyZGY4cDSgwxM3lYkVOk7UdTGd9LgilsPZYqMdrg0u5sonxK9dPR&#10;N7GKcCHnQRrkQtLtldtd6sZytS3SCrQiYvgtbxuAmhpR7EZ5+yKcq/RG1FhdjKspb7Ua5LlQc5Vs&#10;BZ9Nx/armNSxUKjaANUVyadYONN28MxArKfwAWKl4eCvLWy62ZwkXCmDQPMbjQSuxmkm/zEeRWIr&#10;aQlZ0unJSb6OC8vDA9gol7cNZz3NrELoBpgCjEzaHH6zxcnsGcSR+evDB1tv/vDGN77x+tvv3Hrv&#10;xqPH83uUX2ar2MvQcXG+uGwm8De/C993qhleMvwe0nb8IMWtTyaZntTp5LHuBEYGvAHqrKBJVBGV&#10;RaYDCoqW/V8aZhY82A0izCHxKCgQ50RNfhTSKQ7ahAnQHyEIcQQwM0BbnU6LKYSsMcmaPUhee0CD&#10;c5XRihS5mYqS7RlKdKXp2IF1QcqnfINmhIwMjxYLv4wBSOMSPcWd+gjGh4x7KhXha7DRxIWWFRRW&#10;FACrZcmYCyUCr4BNfX3wEXF8kKBrwPu0unuwTRMFNMo16e0mcbOy2RJd7FOXLvT0MpbX1mEBoKm6&#10;tQ/FqO4NRtGgIzvzs5SFr/QYHRhY7Nrz9fX6yZkp5nWRQACADmfqfurrAcyHNhKlPG+cH82SFpWI&#10;wWRI5tJECIptTK8n2JT3+8FGV7d29g9Tw5PTgumBGJnQ9gXgOJJ9WLUNqpIf/XzDNtAXcTtgLkiu&#10;1h1tbaxjkBQIheiPOYqQ6PYPizUkychD9PmSigRvV6UC5HgN/hLstgkIA1FHqmfpbeT5VhQ7rgmB&#10;Ar4UAGk/dlAgqHh7QyhnBU0EmUTyh1fDKRKVs0YDthL0Whp3nlXFiJHNLimzhNSOgWJOES4o6sQE&#10;nlvM48+NgLyoRFSFGg5jgNiNiKHVFxyw2Fm4IfsyuZFtdnndbZWNhMjFLOconT3Y2trb2papPAC4&#10;3Vpo1vczGb17HIqLFXMCwEF8GPnBJPH33n3M4f3Slz5z8uzozInI5tYGNC1yZp+Oal0Wql0eNMd1&#10;4NRT01hQkwOPgKeJ8gCLOEArsp9irNG5l8uRqAsxIofNmzhkfMBgrAGDy2lH4c0sdlLaLgj1wtwa&#10;vwL1ujyW4VE/3xAFSToVYnQyleDU8WBdfuriJz/xCUB2Tj6RvVou3rl7Zyga3t7efvBwFfEFNhhO&#10;QG9zuShzgJGX5lc5OAhdII0wHPWR24BclCNqEz4IdC94/7xmek36fe4osZtbiDI9+R7YHRYlZ4C7&#10;S/SW4aOsfA+g8QNlCziOFGOx9PErFYHV48XLkD+U9pWFMlZT+VXJaQlthN+Aw4EQIvWdZXG7DydV&#10;rMMwARgaCoIOMcMXdUg76kEwhgc/86lXzp89t7O9y2uFEgrpimCJATdDSg47WDkmv2qxoQOKCG+V&#10;Xm1lZZNv+9Sls7u7B/RSTNoxbeJLBBInahN04F9Ru7bqs1Nj6E3v7qRk+ZBeXiJwB9sLsCYgC76n&#10;GFDpdFx3JsyPH8wz4U/GEsTxYha/hiYnkWLW63fSPjLQyFJ3c6mhn/f1EWMpF5Bg4FknCfGs492O&#10;DPH64n6t1K6WuulD5DqkSSO4YT5KTQRIS2u7u8M6Kq1bP6MuliiRqoNmxW41uBVrTxW0ZAk+Gs3k&#10;WIR9MiziVCrSFfHWq7Pv3By09kHs5ueJQxIn0GShsoeSJhoowBeCrRMCep/iTsLYigYLRjDvHCRR&#10;VnWVcR+hrDc7V2iIjEL4E0rCgN81MsqLgWAi0uawacC3aeUpnCGGitG9OGXYgSzQfWdt1YmDFtgF&#10;zo+1Gn6+JCkeKo439xFgnQYarR231w8nvKt1sDvw4MHyN1974/XXr7/zzt0H9zfQjDiIYQPBG6Gj&#10;7QRCtJoWaD7hMCbLmIGKB5Ls8CYyNJpsR4FSQErCB5jEw1AS/6ZyCVIolZjwaAARhUIMTUylay4p&#10;/0k0UBWYcKqo8clNPCQC2xDDuLRELgaoR5piq14Buu20UbalkS7VJJTWW5o+A3tIAyRqKBhY3wAi&#10;UTAC05GiQOdAb8ltJDy3yxgJ+eERUVGCkPAIgRGxxk8xRMffGxSREpSgoHC7lQaNHDH+XCj4Mh5v&#10;4Fo5Mz0FEMIFQbebpQuYD2zuHx7G1tdXQbyIbgITKQMOvicuZYh40BUp1cHO8uo648vhsYlNUlGp&#10;QSpa3trg5ADeqApFPkX+gwIF6KBRPzktqQh7LAC6haUV3MFZD1pYWaGZJBmDQ/BwEFEJ+4yjhRzG&#10;iUCGzu+bGR+3GEzrW4zj/zIV8W8F0iRUI7Ctni21WIpJRB2/oiG3K+J122VJnVS0AX7u9Qe42thS&#10;qFRUoCvC56cLuCZerYpTI7QJDeInUIQRB0Hpi4dcNm5R7v5IVpF3pDbxAcZ1oaALxjdsU2AykZuj&#10;r+0epVhqqdUoAsRXTQ04ZEQKXse6ApvXCFGwviZbn8LsEHlCsacy8uSK4hRIAERYwwDhUC1QU+VU&#10;JaUhQVmvp0plsy8gXZFYxQoO0UtFzOHA3mnCZEECQjag8fb23vY2L56dDxNwVLu5k0rqn/nUsXw5&#10;U6onsU0bGQ3R1uxuJQv5JouT7GPyaCGXDmZex4S71NrZKSABHh22OlwoIyg2QJuKp5FIlrhQLMRB&#10;V1Obd4D1+mefeZYHHWOh8cmhcNQ3MhbuahsbOwnUZdAT2tmJ0wyBIlaKPEN9EARoDWXjur87Nh5g&#10;bwYIGKtsQK1EErbFPiUSoQFXbAB3tm0AJba3t+4/eCyPoOaIyS29Apv88DpEsUXB9ATuG9cPmm2m&#10;ylpvwAlQwShFaXMh/1yxoTCg7Xo81vWt7LHZKCwfzIOJ8mRTmYbAzGHY46X27Mc6D8YzdQC322wl&#10;c2D8wxkgz7Ohx0EzJJVoI5tvlIkaylFhlTJ25hnXo1lCkyR9UgfU90i0mdhJqFWtg3p/0PXZz376&#10;0vlzbP0xN6ekKRXKWBqjfk8/9/wLLywsr0Da4ftAeDtz8mQycQjfgxzmMJsmR4eZ7Vy7eoXc8N3v&#10;/BAkM7ZfQmEdQGVycpSiyW4zbm+h2w3Li4El8g2Yn1ohqvI451JZzkXiUOjylPxoiLF21ptTQyKo&#10;FKphrKODQXZouJiM1iS1tDuw3SBgCJLPMKeryzF/sll2cWqvES49IhGJUBkGUaz10Ilq+g928qmD&#10;BguDSNMzirGYEL/qQwyBbkTX7U8fFsyoZqIZZ7WywM+3ZXfy4ABKQjeb5KTUrHaKvj6b1Um3RwvB&#10;ZQgEXdDCa9WSrEccDVALiEFOqWV1GLCtkc1tlslBrmVFRGKh4K7EN0l9Tz6JnoQtDhgGlxir81/8&#10;v0iyif0QCkyKvq322lX1Kqdb9N8GNFjgFEVNg2ofvjVy77QNg+CJ0WHkFvx2p4AfYkXH8evrZ87K&#10;wyyOdMrkNBgKu9xevLjrxF6zI1/pbuymb99bfu277/3RH7/+zdfeWVldpxoFteM9MoLpNxxZ7Zgm&#10;2Dw++/CIn1EQeZeDlslk4UBmUlwiRAs5jIA9qIOwjNApwdWsMDZrsXZaqh7hGVTDqJ72VJ47DaU9&#10;FS4rQiDk0EdIs8QyUEes60ltVBFQE2mU6PkxfkGhGiwbH8YMZgZH3TLG73hAw1CEkIgyQL/WAj/Y&#10;ZOj068qthsVtp9lhEAYwQBEpY3RaHamdZRLpdVqGwwESRaNE7KB+ovnHvIAQCbaKZrEM4mgTVcPA&#10;6JScxLKXPIUCllKbg+8IOVzjtqGP5AYSY/tXEb1ECiedSa2ur3K9yWEkZspElhl4ULlfFpP1woWn&#10;xPW0X7NJyRlPj0/PHGbK6BeEoqPQFugcia2y4MWDJGMwEeukKOH8jkbCMI8nRkcB3tc2tmxU3ANG&#10;hH/K3abb5+GhkQkcKrbgQsDh2AXodAB0+LpPjIzQFW7tHSytb41MzWztHsB3wvsO2xRMELh69F5c&#10;AJI2hwk1H8gbYwEfsyI7/PZum82J5eVNj9/HPAlqOj4Rm3sZuDsGq4GAwpyJlCAbV+QcmRLJpICh&#10;HlUGy34i0S107x5GJ0pJ/Mo1JexHMYpr1U2SrukkRZ2Vf1XKF4CwgTSgdIGjMPJhdQBTKOBQQhzE&#10;ImypgAl6ewU9+eDebq3iN0K5Ep+R3rIU9QHXghFUFe9Udl26R/6RcU4GtAUKGs4C0byXilA/IxrK&#10;ZiQVU5rIcLC5vibYJZv4VkuhXd+NHertI6LlToABkwViRt0ndtAYH49gPxVL7M8tzYNOjYyG2RIl&#10;XGLHRc9K00ArIAYhRaIZ1XEL6U9eGtEcXxz8HZjgFIr1mZnjaKnBo3d5rCB42zt7wIWnTh87SOwz&#10;7CKOIJDF8R4fG6dN3NzaAqCz2oycsJOnMG6x7e3u8m7jBwc8YfxhMokxWndhcRsaG0IAxK7rN26C&#10;gCFlRjAlNyD9BZ7Gk335qUuwlnnOJicnseCcmBy69vwzw6MhTjJLIBxBuGd8MZQKKerbqN6yhulm&#10;wMuBpxfAu4XkymNHHUEHAMLOcURyhkoOLEH2V2syKqR6QwGZeT/RiQsuzqd2sxhPKDxI9f7KTHnA&#10;wA6TIESto5Bf6EQOy4DTRoGArcnA2vr6zRu3+PJXXnxhbHR4eXGFiMNZxXqHZ46kyHVGHhTjHJIx&#10;2jVT4yMXzp1ED2ISovdQOH4QQ+LyMJYgEMNcB34DaYNgBhwP97pRxwlGSxHAoyM5CSiABWn8LBy2&#10;gM8TDDhYJQ6FvErTGnJfm4ufTZfhkqHGQ+yPIymYhzrUxkmyUupgf0JDJDYtiPU6HQiPSZgyAip2&#10;gFtT6bJ4GwIKaFjVkjpbmjAC4hHbdlScOpQdFDVM1rKhYrO8YrXbqQw2t3cTyQ6W5YxPgJH5WzY7&#10;wTTLVSo+tnxQtUF+G0M/TSREsYZvFvLnyOX1E4eBvhAiMNEVUfGwG0XHIyKMWsYSwjjqObg+Qeie&#10;oDF8H+6l20UtKjvrvZAn9DWyp9hhifiTNIsiX0egxNQKo43W9MwIoiEWC+wEO5w3oc85HIyjGpyw&#10;JmzHCkqsIBxMfNkSBb5hkgOEPmhiImVvtnXQW+7dX3j/xqMfvnnze9975/uvf3D73loqkyfHGAfR&#10;cTZwcOBQMDegF8dxCiAORAFWDxvZrMwmEnl2flkshVfdaoMJ9wMg11lC6GqL1U6m2CUXwGBAgVRc&#10;ncWTT8R2ZarJde89hx0m4AAyuGrScDD4MJhxUuMJHEDGHxlfwYZNVlE/4U/pWaB4IKOkH+TuMa7X&#10;ybTH2E91LwCT7N8PwPPh97B4UY4qlXJqhs4YSEgNzNz5QXR0bitIl1eMRUWfRla1CHlcF4poaUEV&#10;TQ+iqQBe0pQ+4bMpBEnm6cqitMXOvyfgX5lb5NcBhyQw2l+jz9OqFJdWltSoHnSd+CHL7PwUCn1K&#10;nAsXL8pfaVqLS6sHh+nR8Yl4ppzIlkPDY4ub6+i8yc9VIuvioCHejUfw9ngup0dHWL7CfAjwhiUt&#10;s92Boh8mETU9wK+iNxyh74mDXB8W2m1mwOUir2l8KIJzLAyl9e29la3t0enZzZ09dDIMFkxW+tgp&#10;kaalD6mFOtMVLrUegK5fN+b3sd9lA6rRHR3s762tbbLUD8qMhTlF4vZ+tgrQjvCPmnj3OjhRiuNl&#10;UNGiKoLOoVYEZRjxMn/lb0kSTJ3J1oRBlmDJs9GQG4QPgF35i7OmIXRiSkzaI7HHpTbgQxQmZVzW&#10;+xC2AklMco/ckR4xT02gVE5SSuCyAYYrIjLP6jZBzAO7YBO6BAYbGmLdj2hIKiIPyVar2pCg5ea2&#10;8sLE1DKZOdzZ2VxbEz1WgDurudCspfJ5/dg5/8z0CdEBq3bZ6SzkkN7pI1UyCFnf3ghF3FSFj+ZX&#10;obRGImx2WlGg4uXQK8A9RQGeBwmxSOJRIEjVYJpfOKBCf+7ZF27ffgyrAbX2E6emq40iWV002dra&#10;mZlZbv/63OGgA+cl7GVzBFN1zFnVPAS5JXP7/TYC7e7OLl4VBGWeW1wdT58+furkiXDIQ4aAlITs&#10;CzBgz4GG4T+yxWh5cUEoMHGfhrbw8PEcKlIoD4OH4LS9vbclCosG48joKNe2t8oOJgnJi8ULYTmX&#10;Kzy+suRvEol7tom4IzzfsLmYgMD9jsdpESB6oZeCt4XcQxqCZlPiLNUYfjUcBXHCZDBtNBBzVTFx&#10;xBqm2JYwiNJrzpyYQJATNxuUUink2Z+lcmZSBhdjZWUln80qB7A+oTIOheKxOAxLtQaEtE8olTiE&#10;ew1faG9nh+na5OQwBs97+wfXnn0aA00SMFNKpPyEZVhF7o+aIIOcqPgCVGr7ByXUcBw2MwwYqBEX&#10;z57GQJJSE7HB2dkZrMrRZxJISq0sgIXwnDZrTdpWxU1jSY6BXXdqYoTnkIjIJMfpdTNQy7EyJgsi&#10;IkckPpWFNrQ6t911sJds1tCxYhu9Qy+RzwIfwRLksFMSwbdkZ6CdAoLS1HlewbNEcQVF/H4tPQQJ&#10;Cbl5q2OAYiWVLtDABnxB3imoGpr6VnMfdj483YDkmH4X6IrKLYt9gGEHiCVjQIo+JmEkIZ57kADR&#10;6noCw6jfSGEJ/KhxO+kPhSRHHAAOlDVYJYvPUZMDprzSOXoyZuzTIWnx0ovX8KrhCiFTwAtDkAcf&#10;90yRBWtGCBL+TWYimM/OcxeIuAMR5Pxj8eL8wtY773743dffef2N9+/cW9nZOYQWTxEDY6K/v4va&#10;N1x4oE4PXl5iacbB1EHDhL6UwiEVTRtkJ8SvHXNC+cwX61hFInMgtpeNdqXZzZU7wKN1yma17KPY&#10;0ZBWKZ3ZZxQiNkJuqIMzlEHPg+YKGVKqERAdsgYxgZ1TvoDOnixM5oKsC+caekKJFWN2hVnLNxtk&#10;I3/AAHyjtHy4dsIEw+OBK8t0kHsn+2TZNDCDbBEr/rfyz2FwTDczSCqiRSUOCkR0dEQnJgMz+JZP&#10;1BaEdqyGc5Iwn/xGeazxSYyjGKQLYei4urY+ND6qt5pJTtjssF4d39ve2NqQpqpLt8EFxVyKnwNj&#10;HnV249NPX1aO4UfMihKp3NT07EGqBKc/GBlZ2FyDakObSKLraTHTzve6Ihh0U6MjbpsN5XFJRcvL&#10;ZiaCfQOPlxd3sgm+iMaOPASJjq1mChgrHrj4jQ30jUWCI5Gw02JDi2hueW3q+MltVK0wmcSrm9Vk&#10;qjkl3QZ8SSqiS8Tum3816vNiB2mlZ9EeYZO4sr4l6hJ6PeNhBP62FW1BZ9RD+CTrUTfLgEdD8ye+&#10;pmoh28gTm01nOWVSQYk0EevOxEOZGYmUfr+WvSIKNHh7oAXK0h5/NANngmTzpCBQiHTPPaXX//C/&#10;akNMvOfFnUiykPpQyUpq7J5coCLyiTVWswUShug7JRtqC85QtE+lIkUX7FcnkHTUhYclU3boRuLj&#10;mUG3aUulItBdg9Wcb9a2YzF9c7C2usIIkDa3HgohBGKZmBhxuu0bEPCbjacunQiFXCheS3eoaWF2&#10;ZbGiLCSSMTw6cEAJw2hxIr45Ozs9MTYOGTB2kJmamF1d3oJe/PwLVw+T+4fJGOmHbVmGm3fuYRLV&#10;CkbdO6sZlAUHTHqwGq7VxYsXUjC+G0KtRheLEIz8AU8q0iiit2kwotjNBjn0dpwCuCipLKKoQMMV&#10;5u60YsiQq4V2tuiMu/sxsEq33/f29Q+X1+PQZLUDuqvXELubXF3doW+g3tre3s8VSrwH0gQZUeR5&#10;lJy7UL2pIBw2nYZdK66SCRLBgN4AVaxebaJYj3Sp0CCJUjoN1Az8UcpFpGA1NvOAx2nDioBnulyk&#10;t9AyjsTcE6sFVthEX7dxRB5Cahp1AXhCIG8mi9hkgGHKIle5AarDJG12FvZOjqGIlV2WWiUU9pN0&#10;YSoh0DI8Er7/6NHuQQLK0MrqBj0lhOFcLlUslIeG/NxpqjRSMk8NgyJwDAIZspVYRYDkw5HzuZ37&#10;m/HpsaHR6BCVLqEF9ZpirvDg3hzTLOSqoGNwmBEV5PXjv+Kxu9CVK2RKyFm47FbkB7OybnlExU/8&#10;hapAPca4iMcV+hKsKErsSrFxuJe1WzzE23SqjIOnTjsIZwdyAexIPvMkj3qLO0CrmS208JMVETL2&#10;veyD2LWBLZCYiUUoWjK6LRVJ23WMmEt5GCvOaNjDOLbKqEZPUMIGqQwMxTqnx48EYlN0WUApZFVR&#10;lDDFwpuEpHxinnB2e30R5Sm0BXhLAHTkb6APcg8wnpT1MrDlSegJ5ZOpwHx6C8iRUIimnBsNh5ul&#10;D/Gz6u8DdvMGwnaHnwaIgq9Sa8MsvXt/7rVvff+rv/+119/48M69pYND0IQqjFaUDgjPJotevVOT&#10;P2j3Bex1tvNw1K7jwg4Ztgg+TL4BeIRLAMRYqXcRJYeqUiw3GH0V0CiqHzGOhO3H6AAwBkSP4RBv&#10;ljgPFwMHbadtIODjDGh99gEKDxvK4UpXhN9Az1QDC0xrpBPinyC3S5/Dmq/qito4tIBX0jTR0+ZQ&#10;aUILw2Cs8gOY3FCdoYTCF3Xb4JgiBgr+iBaXzyNLbLkcCYyhKEVcDyeiAwP6wxAQlXI442JRJ6P3&#10;I1ZHGR2gQKdm2Wq1lYiufkfWVVQzZX+gSnHI3KpAoMQpgXh6g4Fd5OUP9oNBP0O8ciHz8NFj5cqL&#10;GxBL9yZY8kLSYWlfr7948bxYY9QrO3sHe7FkKDqUq7S3D5LhkYmlbZkVCY9ZWgF5JBihqFTUBo0d&#10;CYfw2B0dilCYImnaR+tkMq1tb+9kEqLZwusRfW7YYP2i/8L3wexG050ZH6ExspkGWbe48/DR8TNn&#10;+A2FGrGyp2BNfUpox12E5xMNHToVG1LCIvxDviZ0HSXi8cePlzgCqHuJjh4uz3uZBmCMuV/aX/Fy&#10;o1+SfwvlEDtmmgwwukQ8iT0Ay3ZkVrHOE/CZnyOXVRZ+tUekIis3mOoPX1MxYMQMHukTfOa04HW9&#10;TlQBpIqYJwwEeh0xUJSlZaFU92oEaWx6Zh49GVYh/CvslAdRaDC4ueA/ICgtUr5QQL2ME3kkeMUy&#10;K2JSRr4RW19hgUHI6/C4x+PbGxuCMQIk2iwNvSYObeH4lZnNzThSACdPjs7MDvv8CJrlYFusb+zR&#10;7gya+tCqOdI2hkdcRDfWFzxeK8pAqE1D1hQ9oZR4dl24eIoKhYKaBvnO3U1IMu2WFqHMZHIPfwbC&#10;6O7Ovux1Ys3pRBuNKGx8+tlzzW4tEYd8qaM/gN2HbgrSO6xHON0WBpUUJlOTUwcHccgU5OmFhSWY&#10;HcePH6MfwTwG5hjbpvCVWQYSAzpwWI34+pBQuKD0Q8AmTo8bFurw2Jg34Fnf38imCmtLW1zfwzgm&#10;F4yXSrT2hGD2kJRyHVoAAj1TaMtKs1ZXzLM6gvaB/zCBiKxom+KTyaTA5XGJL5QGlSdRfQeVQq8B&#10;5B1oi41R0AmQdzokvGoogaga0EtDIq5TOxKiBKvaeD8MDlLyc5pl+12rBUTmmxNCcSSjRt7a3uWB&#10;w59bzb0xa01RYQDS8s0QHfX67BRH4YiHNz4zM1wt18+cPsb2OLY9o6Mh2WyVg92KDvlJ0pwogdcB&#10;HpGf7Rc366FQaGdjG7NMGxoMA+gKFrOpDOXVyeMzlaKQ2Sj4QQvhTXz8lU/QZZoNg3s7sf1tXN0Y&#10;k3QR9hZH+izLV5jZNxHIoAYWJgyLjWwN1bupmBA5gsFhlETYMcqzb9LqVIg0jJuEOI8uMS6XpiMd&#10;Km1aRGLYYiYu8TgzLIFVKNLZ4spFbUtObbNURIKAPK07aoX8AHS6TDIBL47xOpKNRH+MSwYGEehs&#10;ifKmkEYYawmkoCyKeizXjz56tbcgJZKKgKeEPqeOo+IUye0j90haEgtHsc+hdJTrqdWik8MbtFgg&#10;c9jhbgaHhg1mO01UMl1+/Hjtg1uP3njr/R++8e5b71y/fmMRmT5inOycuvuQX7Ja+2EqQCVl6sP+&#10;H0mgV7wnDjH3qdH8IMYB9q7wHppslpFheHbyhQ4qP/CtRY9blkkFRFHyBhx+2h4xRJf9Ep0GSNQq&#10;zFQtLh4Ok95uGtB1avzCRE4QtS7UFa2VFSBRmMUqjPV2som8XxoScoIIz6NM3e0g+Yc4D/OEAmrC&#10;5QYNFNA+Fxn/iVAkQggGhKExogGTfVTGj1otChGUJrHEofI1FUkGeXfNFkWYC0jEbBxiVkS3QbaU&#10;V9z1ub1qio2PldjqyJtRk3z+V4wLpBFVVLAeDiTSiGD+doIsq7f4D3pCgXA4pDOZUOjBvmR9fUPt&#10;cfNaZF+VBE41LV27YeCppy6SeBlfsXt3EE+NjU9myq39RDYyOrm6u0VDz3aSkvCXAMvzyg8Gk+Kl&#10;ImyKZu3oUJT2dGllbQDbN8MgCkDJSlGE+/r6ScCoYAipBcPMfB5KsbW/78TUOCxw+KXb+zEAutnT&#10;p1FQhc8IF5y2olAqifIxrt5kFC5eH3pjHauhDzI3XRH3ix8dj8UWFlfZW8fBFuS22ujgSJwtNbVG&#10;xK31QpkSI2uYyURzaefB0YSoQQRpiMUBdAC6IpVMVJuDzh1mEHqABC8MOmAyeGWQQyAiiXdGV0oO&#10;vqanttBDC3ofT9QzxM/4J+AEVc7J/VLLDnK31L/oPY/C1B3oQxYMtQXI3DoyA5bqdEUKoBPwWwoR&#10;KEIiwUV4FWevUiV3GN/b3JIWGc1ym6Vy1MacRHf//qLF3H/u7MzJ05PpXGxsyv+pz11d317iPEzN&#10;RmstKt5yIORgj3V8IgCRQXWCyCKx5dNgqPPss8cuXzl55+7D2/cerW9spbN5FFHf+NEt0EKiwepa&#10;DGk4ZhJAXiybFsv5UMRvths8ftulK6cuXT517uIYuiM8gODshNqnr1yamhxPJtJ0Qol46oc/+BEJ&#10;n70d5ODghvF7NOLm5hdokghzVA+svstdQsIPBR3ca8GhRCC9WyxVP7y3hmgHJQYV4zs3b9da3bGJ&#10;SYbCrBRwGenjSADiSleuEO6R2uNWczxBrmECpRDnq9UJ5axhvvDi0xZbX2TYyWygz8B6l7lU4e00&#10;kAfDtALvc2axCOwyOM8mC3hUsbNm6dMCizhgeiFPhPULNobwXoHy891HjzbW1uM8GzzMrP7LMavU&#10;GUuxHAoESnY8iB0Q3xmNQu6k6yKAg7bxbMTjyZ29PbgkZ8/NXrp8nLkOCknpTBrxSl4wYrBsPOzv&#10;J8bHR7/4058FEWCyirKyOEkOGpkpUpyQUWBzPXo4v7G2/f471w929uqlyotXn50ZG2Nd/MWrz/3L&#10;f/7Pn7l4fns5h4huJBiBkPt3f+3v/dP/4Te/8td/9tK5U9kk8vKACbQ+VVYZAXEouIV+hgyv0YCc&#10;KM8ZwYo9oWSimoYEU6hr2d5jVMZZYecb7Ahi4YDGjJ46gbXfABBDmc8uJ5WR2Ic1ZOwXhsVuYlsL&#10;wA02Kjqq7IRhVakMVEDcSCSynSgbkbJprghF4mMNt4fdyf9/H0/42R9REZ6ADbIQKLsaPYU6oQ/x&#10;ZHADhHMnSUxlIyGSQYTjUQR3Gxub9LhDGL9lc7XXXnvr3/727/3z3/qdf/4vfuerv//n3/7ujYeP&#10;NxM85EcaZLGk0jAbZ2ZDaGS7leAbTynlI/l45wAXHGzAsijuooyTL7RyhU4m30llG9l8u1Dq4lWC&#10;+zzjKgkseHZRBjOy6nLcwLhoRGEM6AYNbClqzAatwyTdT9htithNboMu4jAGbYPuQZ3NAHMXr/o+&#10;VsfsFiaSxAOSLoUwLCZaIvoSmRKJ1izVwEefimHENgmLm0ILBsy2YSA5FD1/8cLps2co2ImqXCPu&#10;GjWQZAxVNMvEkNnzoEkca4CkaFDMmPgItiPEcPXRG3zzoSS45Q8FUBJbJtnqE2SRB0XSyZO1GPkz&#10;IZfDO+gnyHCD6C0JO6wXAV4D9fIvqMV5ioQCOGDkaQfTwu+KIYskDOTO1Af1meJFqqGtGk3xjUXW&#10;oYvj12AoGIIlqjZqiYdikaA4Y7Kd3YvmEtjld/Jbgj7pmzkhi0A8EtS7ePaJ2rLkVKGeUzVSotEY&#10;wPEDTOLc8c9YCuFloKHO2waDVsRMAoG4Iv/EB9FcLoJCwpjtydheICcd8nrQD3nCJdti+c0nIDZB&#10;j7DAj+hJkYoVg9iyCG7W+yaijK4grN4H745faff5lWedl8R7pBTmvf8l+PZXXo66teqjR1iQrNPz&#10;iVFk9CcceHWC1MqtfBWXmgso2+WYR0AA+fEt7xUVyhOAsIxwBvRN/pb/EEUNxViROSNriKwXGHw6&#10;F4NsOz6V6WAYYfmmL+T2hfE6LXtD/VeemRqd8KCZYrL0TU6F2NjmROWLVQed3yAMlw4SLLwoqry1&#10;jQSshEIBpF4DqAIvAJj0cLPGo/zsc+ePtPVBC/4r3EtEsTxDQyEMANGhuHAeayKoyZXJiajbbUfl&#10;Y3d7h6OHjA1Su7R19LfswVHvMPTjqAhjr9Xa2NpS5mYVReEDmKITwjXORvz1+T3xRLreOpoaH15c&#10;xMWoPP9wh/JwOBCu4biE4169znYI4nKi9yA6k1R0WEGLvLAi8IBX6AV4hHokIupaylYm9w53fzBi&#10;TqYEteWaysxQj+sBVG9KNiStpJ6mDGFtlFk2WYf1zKmJMczFPE7RMrh4dhoDG2RVmXMgMs2i1ezx&#10;oWq9JOdSJ65LdqeRuMdICT46HIpwOIikIyw+ZgjcfmAHMtb4VOjqs5dAexaXVxnkKAON7ovXnh0a&#10;GiOWJg9THOaJyXFZCuiTrXXm6aQK7LlMvDgoRnpdIV2kfQchadYBEjXPPf3syNAIzdCrL75y8dJT&#10;jHFPzR6vF5N/9EevT02OQIAUf16d/tTpM6PB4K3rbwZ8rkK2kEmRIIkEWJoK1k7Zwy3hG3YaHQph&#10;qbREN5bz1BdPphhxU7XwgEEm4KF0OoyNeoWKldIc7g2nAvozzwYtJuU5ZGXuBVmH55lzC7tBuFUm&#10;HJ5go2uiIWBCQ+rw0DpIB6yHYQzix2otExcwQxpYqd1UVyQlpMAGcj7Vh8gwSsTjsZd1Cq3LAcih&#10;hfxAmGQvXNYtlZSabO2S/XrIEdedkKB6K9I+Wn/f//5bf/4XP3zv/blHj7f399noQu0JgW0LEczm&#10;xK0OXWx8M5k12JGDAPOgN82Xqkkk4ZP5JLzOOnM44bLCpRbqf7OdzbOvJqR6KVXV+RU7FFG2JBOo&#10;XXhISmJFIuxK2Yqj1NVpfIFBgDgPctemPq/NgNa2HVc5B2uhvBsGluDAFB4giDQfvC8ZHPBdiY3C&#10;MaOFhYEjHQN7GWIuyBI01RszS1Z2MeRhs79Uax6mKyzQMAE7ff48EuTEl4ePHhEU4fgo8tsAm1XA&#10;v2jrIQDDjJbvSxxXKvgtpsfw2mB3+Vw2l82CkIZQ6lG+aDRDPr8Ipil0iCVWFesl40gU6xUEcBAx&#10;ogW1xsiRDXNxsEUTr8rInX/gGx3mCgoWqUUZOXf91u2DhAxWWATkEwlHji0RktnS+fNnuBeULBvL&#10;a/s78eDQEGyYzf1EaHR8Z3unkC9gtcVNFhkefjBrDBApNZgM93mF72YdHx6hAKIrMorwtx1HQeAT&#10;6UwkQw/yaLIvQYgFC2aI5xw0jEfDEyPDtMyAMfcfLx4/e47fZIrlQWQwUE0lnPMmxYOJ9yRGPMY+&#10;jeGoA+IEQOdzIr4FLa/KbNsTsMLLPDjMgYrGU9V0odZnQhhaSu1BixbSMgqohPsO+xMtTMHJsrI1&#10;QcSQzE0oGRhgE5FV+yaxHVqZjpUJlx3aIn8j87sjq9nCcRa2gsBl0lqJgyTplP+Uh1/UVJWnaW/s&#10;+OSDJ1L2+KRXFf59L0+pFCRphoJCJJS0RzLBAGtCpyoQQscMNSAQKaV1JwGhtyBBacAmtgYQLJVa&#10;npvnK0BKxP26T7+dONTbhllz1wbCtla3Yraxedda2UCZ9IhYiQy7xd5PxIQKAVkGrjmYLBQYumBg&#10;otHRMGUHv6eS4rSMjEW4O1NT4/hLsgLFa4jBoCyh9o2kpuPipfORSHR6ZpY4znP/4MFjcIz93QO2&#10;206dOo0rK6N4gg674iQ20hgpD3NG9ZQyrBPdJ55IVIQpB7i7VAECIjOCoKiW/XDBIuXLaFLEZwyN&#10;KS5m31BkBM6iwzYQDQfSSVhiQN9ixSjeUG3Y6kEaNXAPTMwkQvX1QbWHdyoUIzMAI+iZEZ4xemt2&#10;h5EfPjTkGR32A3SBePKtiBrI9vDEc2AqJdGhEOIQZOlGt1rqcL+hY0DUnJkcZuiFPTn631DLjMSr&#10;wT7UZyo1pBD0UAyoDwkNbF9RyvA9icOcZ9Iw25GLC+soI3DDrz33FNPONKBkIQtiSXQziKgX7Il+&#10;+IcA+UguYRcGhrawsMITtr2xQxKiGUqj2V0sAm0xIEFJKL5f+4Wf/6lTx49Rf146f3EkOsoZiWDP&#10;6XTRhgCsQbg8deIEvTVuzRcvXcAREBTrqFb1+9x722ucGdzh0ItDoaZURsdlUMowlpEVD7rB1WX5&#10;XfIjgrB1StQ2pw4bBUGiucAtiBWyIswDAMwhWI+cKy4yIo3istyH9oSI4IA2iMOQaMIBxYtVGpLW&#10;LFHPTGHvO4AFKuux0L7AByGVsVdkccASYExK1BXgTrY+aYHVQpdA3qoWVmdHymL6L26T046jJS2b&#10;nqxMhlbeLQLNiR2CkubsbbATqyS8ttr7+/H9/cNYHKUPfFErEMGwOyE04JEIFwBeA1QdMR7tNwIZ&#10;FHJ4jMKYZXUDKbYWyz3iFUufWkVuWHZyma/REDMDEECRqKGC608gIuqcq0IDUgCPC68LloHQDY4Q&#10;PwTCgXLFmmSbxU7pb0io9KdAPwyokVGRICtZVDwxCBwybBauDcG9594t8JpwFWTyQKQQ4AV+MVNu&#10;i5ndIgbOiJwfZorkWIg9/kgEKAJbkK2tLSG6Ycek2lBYSKQWn89PMctWL8lDspoY5pp4ilh1gR4e&#10;Qj/RbqWyECBM1hwB6BgiAuzIhRWPA3i9cNGUZYFC7ASy444TOpius7a1tbXNr/BIgek4d8ypk/v7&#10;oJarc/NrS8sgJRREUkjCm6ezYRVBnBykkHjq8gXSJ99vFzb3bjwyNlpu6jYPksHh8S3MiRO4S1jY&#10;/SItAP3J9SFVA6vXqkHEJR2OkWgYNc515gI8WCbL3MJiPJ2SDSyeTBogpUeH6hp5gKUil8l4nLI3&#10;HHJabQepzN3HCyfPXjxIpGJAO8L4YLewI6M5tYSL+pus8Laa8KD8VtsoandOO5VIuVh48PARCycm&#10;THkSBSZKu/EC+q2kopIofHesaA8g0sAjoSyhlC8Ba6qwupkFCJlNbBWpBoGqKeto5eEZ9muHw3TL&#10;OMEyCROcmQKaAytio9IsEm14XZL9uWIUuzxx3BTBHD5qB4WnIE+nDPN627Nq6qd+02u5xMZeIqpK&#10;RQ2EtZgku0MRnjZgjx+nIiVTxAsQQTobDx4D18Th6sIim0eEb3goMCX2c2nd01enh8cc88tbGGIB&#10;PSGSQChHy8Dn9TIsff/GOvEBThgHA7mwjY2Dubkd2OjHj8/gFYS4L+eJnT6lLaibW9i4fe/huQsn&#10;IKQy0P8H/+Dv/JN/8uvs+fyH3/nu//TPfuff//bvb6zv37n3+Gvf+B7czqmJGWCaR4+X379+nR4F&#10;QIdH8Atf+Oypk8d4pysrspDLk8pD9vJLL9H7sNjPQIgQj1Qf00yKGUa4/HRiCYGA55gHkieRnGGD&#10;LFBssxt/+dIlt8PJIMQNDWBwEB42OB4Xm50VUtq779/D5iQSChBukFDEVAkRT0ShyIg4CCDRwvV3&#10;ugxz84f4UETDLj9XxOeVhRR6jDZ+HhhtWNgAtJrtLJpgXc29odRk1E3DEfEGRoPhY6Mjz168+MmX&#10;nuEINUq5fvGxp1PR+b1mKlewY0pXilnIVDiO0zVzm3kvIvVZbzINm5ocI1WUS7U//dMf4JPNZQci&#10;OHf2LPw3zNDczCJ0hv/j9779b3/7qzieYSSHYS7GxvOPlnA4pr6L+DzHp4LHp0fi+8lCtnju1MzY&#10;CI2c+dVXX/65r/zsc9ee43jQ0PDwQTYhOoCRYfuGitmF8+dufXBrd3eTi8Afk9dTh3tBr/P07BTA&#10;Y9hjxmejXuhWcgVcvdDPIKwiDRmCcm639xgdxFZ0lQhehFWWQJn206yQwxX6oWEfk5SjgpGESpmU&#10;DrDBQAppUujY7CbyAvvOyMBwSWVLjHCO6QZDD5VbBFj4iSEQjzhkXjxSZbamPqTD6MExP/l1Kh/1&#10;ajqBhD6am/MgKSlt8YCROr1X96npDFUznQ3FE07BcCOfv3bl7/+9vzUUtbhd/TCtokH4o5p6pZw6&#10;TO1tH+5sJHc24ntYyqZkQa5QaMGEL5W7tOjJLIK5XZZFmrAGycHUrGJnIOBHT+qtt58oLgD0xSpW&#10;s84inkLkBi2a7iycNiC+Opy4cAl/FpI7yv+D8N1kUCc+QcowSEwOiSQ8gnQGEFhEHkl5/ED6oibn&#10;m/ZmddwDflBPU4KwJT5TaiNK2bJJflJSlmI5LdYUCGAXsKYE0OsXG1AuByWL8nATeq5RfB949cj2&#10;cLqoohSmI2+Hf8n1JnSIYKWqKeWv/sqtUyufkPFIJ7L3T3NNmcq6WJnVLKizvGy0zKGNygZAp4O6&#10;7Zvf/v57P/zRxsJKDSFdLOnIcABQHdhiLGUbYRuNDEMNtYiFpkRtdUPVu+qlOiUfznaBGCuo1Rka&#10;G4HAekAUDxqZVQjKakxFn9dL5NwZ0TLtY4yHOmUDFitnH+iekyI4jQiS0vNJDSw+TEpBloTfU3SV&#10;BxabH0pX+cSVCrRA+jDljSpJQZ4Bxb4gxyhRcv6XLSESipwNukvEckVvmlVNGWkpgaYnT7KkBDlp&#10;ABTcO7WkJTt/gnyJBYGcEh4n+Y497RU15VEzG8KpGBR99MGRkRJf0HfpXSSqflQZyY/66PrwI5Sl&#10;kUpf0kxJk9D74h+/U8Wy+6ijkqdA3h8/uUcJV77Y4Cfy8lRGU3Liyt6CN6h3T2lPnRkfGrEQxHnR&#10;mXRpeCi6skodFLdbrcy9QwGfeOiZ7exwbG4k6UPhpIq6j4yf2dvP9OuZRVmzaZjl3XXIk4lsJlny&#10;eQI2i9vnDaytr+VSJWhvKEvhOwBihmQbAtkIBBwewIMrcjGB4NCIZESUTCTZAY7HD7khePexQrSz&#10;vc8jBGcRSfJoWNjJhWIJoBOgIHaY5uDgSy/dH2qbZXAecbFjxsNUD8IbO4C9k8B1HxkZZhOexorh&#10;EMlscmIUKxAKWNScuPiUbxCR6WMiYd/Z08fQJccymoqM7Rzq32CQUYwN/tjWJubpOIcC3OsRwQO9&#10;z6QpCnE0qLDLGvTD4tdWCjX8YRJ78eevPv3y81dzqcPYLqo5FiK1SHS1Re2KIdLszMilC6cwR4fs&#10;CWthdmaceMdWiqjGId3WaHKEuJIHB5mzZ49dvHAcGw4zLwnEp0q5J2+ZcBqPZ0FjMGlGVCK2f+hx&#10;OCmEdzZ2IgGfzWJO7CegKpw7hXHrLF40L71wDWWPVdYx5hei4eGeConIKSJ5ZjQSBIhOskxlNL3x&#10;1lsQ4oeHw4xL3A4LU2L4du+99eYu/JYD8XPiijEDQo0FhmGjXkU7iIOTOGBtm2k/KhgQEcHoRO63&#10;Fw6IGNQqBBqSBEebewSiQCnLcy6ilOLnLIx4IiQxU/QiOVFst3cE2WfTi4agWe+cPT3hdgyy7cwJ&#10;xmKD7e4SXVGhgWkkwBGPNJGZg8pIuzeiUPZgvczVE4qU6QvPFTHWx3ofwxIODUUE6AHOBmKbJ6GK&#10;/+XYSJRlHIVgBFrpfX1IyNG+I+Dy/AuX6YFJrvlMMRGjy6ymE7SejUqhW8qiyIfQpa5eZd+OxNNm&#10;NoZIACwIITOhgyldjuz2C9Gv16b14AsVuxWeKNQkNRjGhAmTCD7bdodMP7kGFjaQ+jVwC4BbJRVh&#10;oKDWcvkkUAp7Vn4j9C6+R29Ow7eVLkj5MfRkoSURUACKkzfXW9YYqYxBFKWAAGck0Q0MJnPFeLqA&#10;n5J+0Oz2BxB42d87IBvxr6TgRtUCtXAz9n0tv8/PZVlbW+f2kfe4UGLMwxIJSa3b9uABxXoRYmhA&#10;z0gb4SQUCkvolaEsP0oOJmg32UtAOfEhgLJIQyziwDgH8k5GR0Z4ICU+qG8eHRnh39DeMcQCOsAw&#10;BawKk8/JsTDCO0ivYq/LLWchHVNmvj9rQ7G9g42tvfDoWLmlP8yWHL4gXVEinZLRl4Z5alWqMZZ1&#10;xGGe3qPttll9Lsfk6AhEDPTryEtoza6srx1mkmxNQ0tH+YJvS9bgUsJMt0Ow7NdFA15Wzn1OTzKT&#10;v/tofvbkmb14IkXb1CdyqMrWUsajJD9qLqy3uYNIIYWQ3nfZQx4noydW8m/fvW9zmhwe934i3dFr&#10;d2LZLCh3X+fsxWNePyuAWTG5FsULUa5SPkiiB6RaTEoxSeQ8209o/UJcg6enDXrx4gYFEj43bSIq&#10;IKJL1sAQVbxLSMMqY0lZwvVn2Zz4r/Kc5C1lv/ZRjnlyitQ5UsVE71Bx36lV1LxMCwGnRgrVGxz+&#10;IIp7ggizD6RIkb1zCM2BYoRbzsyjWSquLS5RRKGGabSa8XbbzaTFg89scYRCQ3hOetzBje3q3m5p&#10;b6fy3nsxlLkzh825B4dv/mD9R28sLT5OrCzml+bSP/el/6bvyH3/w12bcchqDPYdscjmenT/QNOy&#10;lnLtch5uYn3u4d6/+/d/+Pt/+AcUZrwWFunjh8UHc2trG7EHj1Zv3nr0eG6NTUC322u3u0xm28zs&#10;ca5FtV47iCfY9wuHoZPY2Z30+tD3bCWSaZtV7/N5lZY/bWkTzxgOncQsNT2i0nDazcIo7CJZJlsy&#10;lFQsJ1F6oL768ksvUmQdxg/Bj2livW7n6NDQsZlJxg/sh6IzTcJC0hgCMxksl0k9denMKHgjQtGt&#10;OujfYTLNiCwyFAWfhIrEFSbI8gQnkhmEGuFloH7KPlIN7KWGqJIeVXG/y50B3cMlOBYrQtM+TBLQ&#10;RyN+J8vcLHPoj7Y3tm+8d4eBP10R+f5H78ytrOWAGSgIEJCFayxWsMYBxmw8/Rsbm5B893cSyEoH&#10;A9FzZy8gIEdDxvQ1n69BT4DQxtNz8+adlaXVV649g/fnz3zuc//Tf/ePufSlbP7KhYvHJye31zdv&#10;34KFCOMId484VTPyIQ6XHSlM3pH4mTFq1R8BQZw4OTs9Oz46HkEMLJ2JQxrMFwgOKVw6rIMD4YAr&#10;7Hc5ydE6LTA00g9wOYFHodEw7ZJhgKqeRF68w8hKVi17lemTTuajhkZwAtErY3kbYFUEUlkvo6in&#10;D1bCycRQpSvew9c+QqhVPP1Lzo+0TaCcDFvE2JiuqzevVQdKfeVPfPROmToVEvfVaFu0ZoQNzMya&#10;Ep3TRQSU165oEaA3HH4eLn7DN8P0Y3d/49TJCT+mDQNdnF1PTDkx7To7G56a8CJBEsYmxWVgmepI&#10;WznizOkov8mxfFJm84mkWx8io71PSNlcblXkigsq0YqrQGimL2Bbq8oKAiiIjsUGNCEHEawAycRk&#10;B6TKBvpP7FRqrURDWRmVLQ75FCN1kDqCk1KaIFKQxzgIQlsTFE/YZga4ccjYGcAYGRnxV9w6MXpW&#10;TZJ8CJ+wX8CG3vyA5fQS/kzq469cTnWdwQ+laeCMKxcJEDNaG26PDCzVTJ9f+Sb8jheD0BmFG+0D&#10;nSYnnTGzsgCvpNLpzS024PfW1jc4C5FoZHR0hC10ya60wkpbiDkvxcn4ydlj50+dv3rl4jOXh8dC&#10;wQDWECaKCafF5LEiz9GGWQ4nnsuo2HkqratmgE6RXoHfkdV4AGhQRGhS1Umqcv8Jyr/6T3lWhNUi&#10;TR6ZktRKCqWiKpYEJKfSVXWLjpZdBMFUn6H+xRO+Q++p5b1TCksV1DNLJnOKkB1EODjJaklH8Fml&#10;gi6Xr/dSpBPiE/ofkQe3p1/6pZ+PDvtxxiCjKTcc+WbqQwFl6qb8mIDQK2uevPqP3pp8c1V0yFwH&#10;4l+tloV4Cvvjow/gUMgmSiCe0ukJFYGXo0gmVLzyv4oEKO8lm88ephKU5Lv7uzsYnpZAs8SMRspK&#10;aiPZVpbX+ONvrkTghNLK1/CraFiLzYe0SsppROHESg9ed/XqM0iRvv3OvRde+LjLFfE4HO+9s1HM&#10;NY9NRpi+cs2Zg6KHsbGa2VjLMAXJJGuxnfybP7jz2rfWcpnG22/e/8bXf7i5vv/gwd6d24s0T3Pz&#10;MSLyPguhzfbO/i6MD4fXSbhncY+ul7XET3zsk7/4C3/zwoWLM7MnQuHo0PDY8MgEqiO0Huz3Iefl&#10;drs2thI0MTgHnTtzmucV/GpyfIQdYeja6GiSVMCUbIN9TitUQAtlMqNqjBvwmSU10TUzzB8djmxu&#10;rN7+4Naf/fGf/eY//Tc33ntwuJ+oFsuQkdkegBMcCQaevnxhZnKEWvrEsemnLp67cvkC9IBCDrTq&#10;6PHcwksvX3751Wc551euPvXCS89zdGU6JbdKsRq12qcvXxobHadDBUfBCbtn/QL+wq/AzWwnxnd3&#10;A27XmRMzE6NhiC+IdaE7pz2q2yzGUyemmawU8yjFscfqDoWsDmpTdhLtVhIwd3d/P/uxj7/0hS/8&#10;FCL5ZBoGWs9dvXz+zNn9vcRrf/H66sp27CDNcAKFtIUFEa3gdXH8z507k42n3LgyDZjGo0N/9+/8&#10;TX5lrfVLX/j8y9euuZwGtBhAQa9cucS+85//xdeWVuaQNoBUzSoLZeGRrm3w2S9eu/zqx66RhOAa&#10;IDezujLH1iNl2N/42Z/6pb/11/+f/90//vmv/AwnIJ9t0p3VSlUKNM4W6COuYDLWA0FWQ14CIyFT&#10;LJsFDhNZM3XmVETjYEsc5jkVyIcWE15+vQolSVTxyEM80fwqx1RZExAslW21VIFUbm0x63sCWDN1&#10;peNH3DMN6SUvFajozSnIS82LFAXhI/5CL5z2UAUZ3Kp5jNpnlyqQ9EMOFOEUhYkzieQUErzEcBmJ&#10;9HrtD/7o6//xP/7p7lbMZe23GhlMsTFW6bbK6M/94t/84r/+N7/5d375Z+xOJNqA2MAjnqwNQ2VF&#10;37AtQ9qf+ESOuob2BYtW7K42WLCvNlulNp9tdGwAY/QGncVuMFsopYXnRmsB9Z+XzJYqQoVoZzBi&#10;FGa0BFy1F6I+pXAV0E/enRBs1MxcVnMpyugtEKoQL1SoZ6Q3m9hLIDQkqUgwPrEKFcKWNFIC1MmA&#10;APSS11WDs8Yc5wmsompj+VAjLUSPuMCEJOINtRoUD/5GjWoEyBEYR/HTiHIYfIgAJVPeYhEDMCR8&#10;4aHxY0hF0aHo6bOnT50+FQj6eXbgx4rBYzaDJQoqq3a8UxHYCAb0oyPGoQgC+zSGar9KQrrVbMyl&#10;MyuLKw8fLu7Hk/KYCWSg2myVHGSyQi6UXXQxiJPi4yPacy9u/ziU/0SulX/KwLiXUegIUcPjeQbK&#10;gl2F6hj1ATU8V4lBAG9UNSVc7x+jX4KA8eIoDngeqSxB9bhxCHpQITyh9f0kgiyzFPhzoiPIZ1fX&#10;Mgyy6KSZORYaNOnu3L6n0hkvg+GUAsDUZ2+i+RGIqA6KOlpPkqv8jTwTqgmXekseK72scKFfrlLR&#10;kzpPAeBEUIpChr2qmOOiqQzUw1rlXmTSW9vbK2ur+Eiov2Wd34iSAKMcDjIUMKI0unY93SaFuz0h&#10;18ncU7m7CztfIdEwLWUbTJ3LXjbqbSnoh85Yd/ZiWPGBqHzrtR81kJsgYxg708chuetOHBs7Njt5&#10;7szJF194xu91ZVNJAsSHH95jzfyFa9Oo6k1NRcHeOESYmk9PRGC+gCREh8CKqMhlAklTHww50Ztm&#10;h25ybIzWJxgMQz4GWcafA48DXgMXYmlpWUb9aLxbzEyJHQ4T5nC0+NAZOHPjo1GuOg6a/D4UCiBP&#10;QNhl/C1zMIsJB1IUpjnN3B6QF4SKd7eY22sPdvegjmQOc7Vi12mCRtdFaBA3X5/bPj05xgCcgGY3&#10;D86MD+NstLayyqyMH7S3xyJdbGO7gMlsKpc7eXIGhBfSB/Xk9m5sZnoSTCAjBm5VYKKFhTWR325r&#10;2EsyIyxd7abixZmJ8Oc/84kTx6eY5rMflStk+J5ca9RL8a/hxieSVatV7/ZgHNDAOZoZGFFPTGyb&#10;LZRMGXoLxI8T4PbuwsJiEj4TVOZ6Y2vzQEQpGFv3DeSgDqGEzVNSbxkNctRZGngO0tu15yI214dv&#10;X798/hwsGozVAbVvf3iL9eGV5SWfzyWz3N1dHs3bd24TrBBWx9NnwMjMoMn3po0pFw4OYzv78d25&#10;pTkEDyuFArt7IHuHu/vTY6NoJR4gA57Ovn/zsdXeB6YIiA2JjNBFf8bQgTCG3CUKNPzKUyZdChee&#10;MHCE5ia4ELFT2Fa8ALWUh8yw+HBziquVFrLP4qalFTEL+qJivs459uGHpuugbj8RjYL4xBIxmL86&#10;7nIBxhS+O0ACCAyLO5SUzYKAskco1srS/Dw5iooyqmpPEh8X1oUoD/2AmCvDRDfy+CntRIHRgfA5&#10;sWUs6sTVt4+lacIxRtgiQQt960hjhSRtNDpN1mqxceHC6Z/9ypcvXjz3sY+/Mjo6DOLx6NHc7Xsr&#10;Vrs4U7FDQi5rHfW3NYaGlopSdip5y1I2yAURhwOIE+JzwHUws3R61GFFyKRz+mBetfsMR35G2xYd&#10;bGwGIfQ8spwIsVPhnnwLcZqgNdYyyMc2SEIIn8LTEtxPwrFA+tKdyKyI/1eLMXyKDoGaTwtbuvdX&#10;ojSIZQBMNq2OzuUwnTXb7AzxfEE/KTIW3wEEYiZIQ0Nx7XA52cSkffEF/NzWw8QhNbWaqzWEggIS&#10;RXDptFjkRKIPWjrTRIqKarka9PnB/LEngD7Xo8vDR5B9A0zW2TEXqwLZQCOKoYRCSer1+yDv8Gww&#10;a+SUeW02priIb7ewyaqWH809IpAxQFXDRJGDBQiV/eCuBqtlv9/H/dzawFV9c3h8rN1vXtzY84Si&#10;eCDh38TrJ8OJ95La66S/h/WM2bPTYg64XMPRCA8DtAXOxqDVurWzl0znFD55xMNmc9kxgckV0vnk&#10;IS086D/K3GE/vGBfvly78/Dx9MnT2BTvHMZlx1A0rSnNmpQAkPyxpWc8BKcAZfGZ0RGvyTge9Hdk&#10;c6Fy+/HDAVefNWDbS6fReNIYO7Nn3K985uKf/en3HtxLypLoAJJr4J015VekUULHHC1F1mJ36GhA&#10;mW9Iy8SfCSWuc+RxWNzgGBzwvi7UYXgkhGMKd0otWVxRDweEU5IEQ3SF+UnWFEK5KheAW7m23Oie&#10;7AIFCvcLFgm78DLooswUJ3K+D0pUNQApVYcbXMEwTr5sAwrYItQ7kqw4IlLioebLtmByfw/ywvba&#10;GsqEMjVCvLVfv5fN6s++eDwWyy4t7dz8cJkj7XGz1aWxORBh1Ticg2xNErL39ncQyUZ/hddHfQFk&#10;MTs7PDU1GY1GQ4EgUq+CQnYw9bPDMpFxg3EAI1Gh4dKj4BUfCZw+eYwEA/crGo1IHYwCDOY9rdbw&#10;8MjOzvb6xgb6PLwr6ibev0x3Ou1MOssEB8W+2ZlpHiAe06EhSAb+VBJfVxptAzr1BJh0smQGXsPW&#10;TPruJrzlFgrUDaKMqMIiR9asdVA/GRsO43OGFBuUw1olHwrgExhicoToKlapXN/ZmalL58/Tkm+s&#10;b8D2jqVzDAqhrV+7dgU2xB/84Q8PDvbOnz11cHCIGRrKEThcLMzHcezmNvmx/eGMERKw+oBS225O&#10;jkb297fL5TzMXjBIvPIQVWPjhL1xdoSprThaaANiZopGBTbfyUSKMhdxbsIJpTLiAtxGbjg9BWbM&#10;3HXWFQjEsgXRaJHYSDCcZyIKTxOzZVIs8t6nzxzjmdheXLl05vTq2hr9+MjICJaLy6sr+A0wgaOC&#10;W1neoKzjG9J0IqhGXRNn3Wx/79aHH65vbrAVkUjFP/jwAzZjyBBwUdjQfv07P/jw+h0Qu2Q8efPW&#10;PfrYWruDrACzK2I0CA3pk74kn2VHWEw5SEK1RpcGUnoSZStMfOQkkxwEq6E9klGq+D9xkPgV4hNZ&#10;iLtmHjDr4V7RaSCbhFYChwOfp6MWhLlOtT07yexKu3+wB4OAQAt0hjs7gzroQYzUcXaSGYkCokQd&#10;j1PFEVVzYPl9bzrKZ5sHQ4tdFBUJp0SUSBSezQeXUVAbuC3EeLVuIqx4iM7Q4jERIWAgzXek+cwn&#10;Xrpy6TxlON91bHJiY3uPETmo1PX3r2OAtr23t7OfAvSnzyIqYuYkvlrKX46Jt8BvgoEo/iDLfYN0&#10;JGI1MmCEc4Syn2XQZTDZBlxuE3TzQRyJdG2nTRxm0U1RA25AdTHI5JVAeZKiVdSaEewgMvA38lZ6&#10;LAVZz1UZSImMiWcf/ymfwrlWqweAnyK9JjQN7hqvnxvHFAJGAyzkRCZnJgcwqG8CQOFHWmNXV8wd&#10;G0iQGElFFOAUwj6/jy4tmUpiFkC5JoW2MLuETMGeGBORsN971EJtQZA+ojIsCtapZDAjvGZ5pSRL&#10;WgpSES9T+idRV0M3AQk+nL0YrgnHUPKumGQz07JZXE6impAVWvWtrQ0xZIFMSyUoEKvIQMD3ASu6&#10;/NQFBsbUWIn4Ie5rwxNjLa3x8crG0OQUIYhuDE8wdDUUZ0Q6ACEDsOSrOWIzFxLd2MgQP5FUBCOM&#10;lIxM4ubuDuLf5EtKB8n9DZEjgpjdrTbhcw8F/eMjw+h5ZwrFD+49nJg9Ri7f2NnFNtUCTVZMYsUR&#10;GOViwVW7LchCulZzIhRym43jQwGEWJg8vv3BQ4NDZ3YbstWSzW3+pV//ysnzE+FxD2sst+9tMgXH&#10;1VYxzqDM8RiwGcZWo3rO5fGGa0NLpTKGekeyen50FPQ63Hakf4TYzTOHZYFcd8pW4Dj6ONp8hKaK&#10;CEimGWhRZ4hEPcFXD7NX3Lb4vQUnCHI2zyqbX6JwKveux8aUP+HhkuTKImBVePQDhjbbV/4gWgCw&#10;MTUU1yoVSdsjixZsU4JNd9hvZXK1t7EhakhkURNPf/92JqN79HBlcSmW3oCYYEB4k9CJpMLEZPDM&#10;mXHO5sLCQr6YpXz+0Y/e/t7rN+49OAA9+7Vf/VtDkSFWpI0DsHgMMHcwY6UXoaqFyc2RYRP40sUz&#10;x45NACxQaBN8RkdC+Jc0q91MNkW1kskktrY3kdy+c/c2Fg/gOXDjUCBntdsfDMDmB02GJ82b59XG&#10;DuOIr3BwMGOGBc1G9cFucmMlXsjWnDZrJICAg2VpPl7KVRxmhg9dh6mPxdJiqkgSBkR22fqjIcfM&#10;VOT4zNCnP37tc5+9+tTFE69/771GTWzTSWNXLl+6dvXpmckJemh2Rg72M6wxud04FfHiNd/5/hvf&#10;+/7bMzN0ou533rnFZVVWUVSQohhCOdVsiO2KLDlRWJE8uprDmPjFvvTS82fPneKbsBa+tLSeSBSX&#10;V7YwZff77J/+1FPMnwuZQi6R8TudE9HhkMsVcrtZhtzfSAKVUQ7gRo6u2eFBAnkP3ibFZijo/3u/&#10;+ktPXThH/n/4YJ76luIdjImARDLl6VxfXX/3nffuPHh8/c7duZVVSjP0JNCfefNHN/IFuroBcA9k&#10;qF588RrlFb5EVAlvvvUjHN/5T4Qj7969/97191l+GhkdTqWS2UyK+okFjsPD9FMXz0YjkSuXL3/i&#10;E6+evnwZ9pbacJf6+ycwjd6QU5ptwcUUbC2wkLikMPNtAQEAgYn1pPoNow9OiDRmzUYQ5ySjoZwq&#10;65i6tfsdGNORVFodaqhGvt0o1MM+GN/QqODesVqrYa+it2EHAkWAIEgx3iC6khQjkbDy4xGdAklG&#10;clY5sQJWKN7OE2aRwq4UsK7TMZ4BKaJoER4BUkWI7LmcfE/CLl/DLIB6CF1OETe7cuncF77odnlY&#10;p3zu2tPE9N/7/R/+b//pj21W8+d//me/9KXPT4xGa1WKXvxwxdBVuSfQBhFMmzIu4qXDYiOZMGTj&#10;Cwb7iSHwwJjUIDxqsPab7ciaN8rVjMnGrhLHXWBMNbxS4zM1XpMdFSRXTRQovHWDGrf3FnapS7hK&#10;fA1hVrYYB40IpnGKZNivRhuC5/WASDV8623PS4OkVkN6NqEqaatpNqz7RGIvX0g63ZxNJlJUzfiL&#10;iuiGiNKJOCp9kngv0U8HMLjyedVugwi08xjI6VX/3ys9iVlcQ5F/RnnCOEiRCfOIdkrSpzLK4m6Q&#10;+XtDGmKksj/tCWbIFJ2LUC6U8EXnP+EjQdeTq6EX4oO4uLMQI4tE9Btqu0NpyROhleqkLNXIqI90&#10;SxUvrSLhWFY+pXEWgKsH0PXwRjWH6e1yqh9N+ueMU2TzUvmW/CP1sIkkOH4x6Ngy+KD+U3QQGa0I&#10;HMaIkIdKVqKqrGKxjstxNoGLsnnCeh8vD6SAgwB9o0+HlUe1U9UP6h2+gUvPnpg8NfQr//CLP//L&#10;P+WOmHYO1/78O9/Umcpf+Vvnn3rWb7TqWDVRxR97WVJMqAGTwsIUWNp7Rz06phJflL9Vv8qDzsVh&#10;zZZfyaOwc/k9URd3cCZ2/Ib07/V6OQy4ZvN2UPyFu2gyE0Fl3CWq85QCcAct0uL2VlYpPpTCjhRv&#10;agUWsoU0SfIDf4Lw/eOBrVwZwQIQChEqhzwiSt2mh8DLXS4PMK440luEFoIKzqmTs9u7OzTE0zNh&#10;wFBExiijWPHd3kocHjZOHPONDI8cHibn55exbUMza2N9m/YZQAQzJS9ikJEIzx+itkhSUBEzFJma&#10;GJ6aHv/Tr70GRhuOelAgZdxK3UHzx+Yju5s80HRCzDOpjErl8uraBuGPQo4oxkMs3JB6IxoKYVhA&#10;68BQknUZUNdTxyfx2aIvpPdHlpIz3qoL1RElNYMWOn4/OhzQbqjCKLiHIq4zZ2eoANBqw++SRJ7N&#10;JvjnF8+fWXg8z8WbmZxkqWQH1mAszqk0Wgbzlardgzg9x4deRLkU6lHYxCZDJHBgXdUqnVK+UasI&#10;lwYaPaLG5RyzxbYZN5c+TShgJ90+fHSfDVluAU7tjEvxa+CAIWZIzmYQUcMZoNZKxOLRYGB1eT0R&#10;S1JRXjx3gt1d2Qoq15iQ8rDWKs0RuEehwLvvP9zZXkOuihgO5Z2zw5XhvRP5MG/lXEqI5yjqdMlc&#10;HvLZU1cub0Iz2t999trTtIAPHs7v7h9OT4+Ojw3F9g/mHs8jYre9fRCJBGizIJEX8qV4LE3PhBAt&#10;C14w3efmFvmr0Uj02NhEOpakh5icniX2/8Hv/9HOXhqpX+pang1wCMIfhoTSAen7YFqisc0ajeQl&#10;tZWgVjekNFbgsChdclTYhQQ6x0wD/8WQ04aLVrvSAIQiMpsN/HpkM+pPzwy/eu3sq8+fHY742OSr&#10;Ykyag1gs0w8KYnSImbXZ3TbgBjoZlIzoBoghPEuizMYoRTLij6l0ajeyiyCK6opEhK1n7CXngbgG&#10;3Z9WW6o8GXEIlQ4oi7pTJg16iB7ZkeHol7/ys7guf/jBBysrG6+8/HxkdAShrCtXzk2ePB5fW3nz&#10;jR/CNtiL7Tk9NojPTP+BxeFw94ZG4Pz4nIJTwHwRQR60d01Cx8ZpERPxobGI1Wlu6hCsE4iFCbeS&#10;fDuyDQyQUuAlMN/mU/w5FNKoBjogYbxOA6rh5AogEEZdEFE4sPw8YddITdoj06nZz0czM8W+VH/M&#10;n6p5AFIXoubNLdLqsqVSIptHwKXfQr9Gd0qmRhivxvYwP4io36NlU0QjcC+cK/YYBo2s+ooJAq9A&#10;rjnK6mWnxRgBJYMipeReoGS4UCuw2ckOIrCtWAxQv1TE1wBB8zJI9sQpxXl5MurhK3u9rUzotTpf&#10;NMw1YMuaHgxdEmle0RkaRHCBXU+ZEtIrE4dPnTpB04+hFbtg2zsHIxPjTe3A4sauf2gYe3Vwgh5V&#10;XcS5ZRop/nOkJvaEWNViLj4aiVBkrG9usTXrdAMbpFL5HCohLAVTwtPI8wK5sYx1YBGIH2s4MAzv&#10;KxjC1+zd6x+MTkxj2QQBT1TcLTZ07sn93AxZnOCRo8bivlZr44Gg02aMjnixPtCbNfHc/omnZkKT&#10;voWtFeyl95IxRO4O2EksFfwRy/lLkx/72DOpVCx1WOJBFUNiHs1WVzBt4ktDbLhl51VdJqGNiI13&#10;14uJgcOk6zatJgNQrsfpIYlxpeigrThEIEJGo2kRQ1hZwVDdqkxncH+nvqaTYxdezCEZQvOk0VfJ&#10;zmBvOPUkeasszt0iSLNX1IQRd6Szevx9Jq4Vo1T0hsSKpdcVwWli+4nWEyZXt1xKHcTYuRMrL7ou&#10;Y/9mOqU/90rYF5Du2+O2wj0bHDDPTp1gpo1CCaBcrcJ6nfnu3Q0y3qXzUxhpb23tc1xZECPrHx6m&#10;oC0pWQuxDCFsQRbjDZw4PgOGhSxpuUSmOYrH4XeXSJjsmxLyyOoABqhrww1Lp1OLiyu7ezE2N6EM&#10;YDy2vLbFYzI+NsI5oWTmOSDvwo1hPsRjKhYNlTrX7ld+5ZdTqRRGBrQjAPqoDhJpAPQ5tkxNRN4U&#10;aedYDkKD3UYLeYRkkdvrxLeLxakQiBhbREjeFfLQkUFy4yq+o4DHtQb7XNvYOXZ6+uyFM0Dhb/5o&#10;4dyZMY4E4A0nh2OIRxyxicMP8b1WPhKN9FLT7TCC5xfStL1Hx6bp8rEtLzNmgy3DKYWRgUvC5MR0&#10;Ll2ymx2XLlza3thl71G51GpmJ9kMnnzumad/7me+jF3A6tIyGRjVOJYk3C68tXA4Le7txaC2cyko&#10;Z0jtmxs7Z8+cgWSMqQRVPLBhL7aQmzPZAiJAUN6/9Z13KJ3D0fD8wjw3hSON0PnUZJBrXSqUlpY2&#10;UU/g63e2Y5k0CuUddn7Pnj2xuLgG4R6FNGxcAeLHRkZeevZFfav72te+ferYMdf0dCWZ/Po3v4v8&#10;FWLzMiGo1xEsdjk9VRxssArU61mfYIpTrgg7XNQumdz2vCNlbAsuznI7gm9Ee84+/FgNraweIKha&#10;RwHB6zYcPxY+cTwyPRm6eO7kc8+c+/QnnvO4DeA8rAGysAPlHRAYlI85P+xR1BZsTguMIBnpmo3c&#10;I/zIAYrEtUWVtGotRGp89RvpjEicXvYSSUWcWFYOZQFTyBK9xQvJP8R82YEQXxiOIr8hd/K3wEFo&#10;qL75gx/u7aCs2JmcGrMMDQ0fm6UxWX78GFuTyanxZBovojW310T5TQ5inMUcCI4idDnqIxAEcAyq&#10;YnoVZS8Hj4F6Xmu0GHxBj9Nrb7OnKLv3TbIqKZH5L9vpLAgRA3uAO1fUNAAHjqZHYDdeKlsQ6rUL&#10;zsb3Jg9RIav3IUKzUg0r+kev/1N7PIqp2xMSE+KIJCgJrKKQCkanxyyYESlRtA3b9KgO2w7CGOGO&#10;ShZ4hn8hQwVhmjQDwSBOePl8ntELH7IywvUiImFg3m167JaABxERnZWsDueh0QTsJfyReejOSSIk&#10;Uf6dml1J2yKa9gYD34AXrDb/ob1BSJbJPw0fXQ4IIFZz7Expuy2n1zU/9xhcSJoYUR4i8PUpDxek&#10;HwZOnjzucNq4zulEEpmMKAbkfeaF9Z3w2CSrqQexQ1mFle4Rywn2DyDEM8gBJ9ZinxAN+OEccTVX&#10;N1Cra9id7p2Dg9v355BZ42FlIYyfwYPNEsUgbS1VUbsV9vtGopGQ11euNq9/eCc6NoFM9fbuHuoG&#10;zMaAHIlI5CSGNIQaWTfGB6tYHPWBs1gDYRcho8hVrGXHT4zcvHdvdSt++erllc3t1e0YltZmejBj&#10;1+e3To5PGPqtj+9vVMs1FrxE0YJCThErKMukrxNOtmKXgkbwY7odr8vicZqBM4khrVoHewiOKKmB&#10;6yx9dIctRpKplGPcCE5Jj7+gtjvEaVeWGVi9P9KQr9Q2lCwjPGEaqAdKyUmTwPoE3K4zCdFU2hqn&#10;P8Q+jXiKy7joL1MRJBPImuS0TOygjiFDJq2cgBE/FIBuv1jQe2Y0ly+f/PKXP/Xln/k8BsDvvneD&#10;6g8cEv4Ibw4JHzZYcZjmbZBXedjQ9DyIJQgkzNi58UKWR9yi2+XVV8tdswmgxcJ+IqrhBGvuAZuh&#10;CCUArUr73+lEWRYFkpqYQG1hY2NLiNdHIt/JewSkoVoLBQIoCCC9jHVybD+eTRdJLDTXu3tZTgrH&#10;T+lqSlyL4XaZgW6PyZCZ18nDgW43aj7MctBl4MuQDmSuQNrjtENGHiRX8H8mtKLhCMjMjpfHElWl&#10;VGSyAiVvcmoSailbC6lc9uyls/BsAJVu3Fq3WTW8O+JyJpOnQMhlGWA3x0aHcIRASIiHsK+vifx6&#10;FySdvehBLQtGDjvki/07dx4j3IDBTTAQfvOND1iG/ZW/86sXz1/2e4LXrl7DvmVrffvyxQsXz18a&#10;jgxNjE0ADxZy+dXllXKxdOWp85FQkFjCKO5gL/XZT7301774UwBQX//G3Vw+hj7xzhZGiLt0zUwR&#10;MXAiWTKNA8nEV5C/nZ2ZBAKFGeHAW6hc5s1Sv+AXTwQTd2cZdXaWFvcoFODmTUyMIrjA5JUQZlZe&#10;wTQTI0PjP/3TXz42fRzV1OVHj9uVaiGbj3q8b739LrommztVh4MaCu5QjU14qDQkMCYtPJvMb9DH&#10;KpdBcgQPEdyEqpBYI3Ato4cjY598AljQxZr6tRGPcTQcuHzhzOc/+9LPfOlTX/w8/MenWFeEdsEC&#10;6chwiKoV+bRsOg93llAiqUjfTzAr1ztQgfqN7DXXWTSjERfAGwlRulYIsaQeKZQV5NTj9CjgRVzd&#10;XCi0yX6G8vSjVZXz3NtGlAMmWyMCc3DA+GccV94PgYtpJSMbZHhpHwm4Y+PDSw/nhnx+uEM3b9w8&#10;c/okDwNt0NbeBleXiAlpCSlM8d+mU2CFlI2xfj1rZHxXDBjB2dncJFmIlepgv5lt4r5uJp+CWiEU&#10;BSF9CfvKgYkmaoO99pIspkhyHDrZ6ZbZTUt6OJEaYaAtk4JeaaiWEFlQE5RU8pTS+BJ1A9KZWuOV&#10;jXTFo1BLmPSXYthBaFa0hQrmMWaHHXUatMjFJKTTprpTG/paRu90P3xz9EKoP1CC3hcb9RLPFc8h&#10;rmtssBG0JQMNDnhdDkKaAXwfaa9SBdoC97+YF+8PoBo1toLWx9lCBaoqUwpaB3lHIisgD48sHokZ&#10;N3GQe8mdwT+l32bKJQ9JHtdv3CCby6o/PwKrezJcjvvSpa5gG4Enn4uYTqUfz62OToxrBqyLazvh&#10;kTG6/Z29fVIRbR8JjN9wy2RgKXzzNocEyuvkyAiXaGNrF+UTUtFePL64uklVz20V72QsvYlmnSYJ&#10;k+SPM27I72YVhlkRB+vmh/fCI+O1ThdAAu4AsZFSFQCAXlBAbUXuIAeU0llqY7fL6g+5G8Ixtvij&#10;zjuP72/Hkl/48ivzy6s/en8BriFy8GPjQZjncAdWV/ZGo7Pry4nDWA60EfSWbUK5NrIbqyAuGSaq&#10;/9HKTJHj00tFMm2Fa8sTiYohUCFqjVothxz8DWd0j99tMA8Ua8VGB5GSBhCpWPoKBZ97JVNSEFfy&#10;KY8SV4inj3wsG0VSSCkctwd7d0Q9RDzrjWbWGrhAdEWyINIzN1R0cumKlB0z3g1szFRyeQImyQg0&#10;mal4PF/Q/19/63NevzWW3L3+wbsYfPcPApmUECYHpCGaHyYLDEm8nsDIyPig0cwWKma98Br53vgs&#10;UE7y9CPcSaNjE5hgZHAgwOSvCqibaWGz4HOHiVawMIZHouKbVm88eLw9FAmgClMpVfFt5xmz2RyA&#10;sEh0c5LtNqfP6yd1I+l3sBuL7SWwIMUbWZDrFlndLPA/jpbp6jZKJAwJrMC1bNuJTzJ1DhbaDDvJ&#10;atxk6EIOt4M5B+kaonQgHKKZx2CYEwlairjD/NySOOxiGLG1jeYbmeOtt95NpdKMNIdGh9d3tpmW&#10;LKysIYqPDSCoDmN+5n5QFnjEuVXRSFCUEBFCaxYZv2NYiI8bRe8nX73GWuj21ubZMyfOnTtJ9GPH&#10;dHbm5O527Mypc2dOne+0dAY6WKPN6fByPj/zmc8F/WGsiMjKdIznz59rM/Id7Lvz4b2Pv/IijTYv&#10;EkLgudPH8UfAmOeXf/WnsZGU91Wt47W8h/RwLEGW+vSnPnn9/Rs0yyn0zvCeItV0OhcunkP4FZNg&#10;zurCwjIQMYGU5V+OB+mcrmh4aIjbajKRzwBYbDADZ6dPXLxw5ZmnX+zXkpzGGWKgHsGg9mB7F2jh&#10;jbfeeTy/ks7VsJPnOtAX4htw1BYSBPNhGUQD0JXR3ekHugR+MukHLNSsPN7CUNKwcmc1tJCHHQra&#10;zx0ffv7KzOc/efmnf+oTn/r4y2dPzUyOh/BmrFSSJKlCttJpYDxhnJ05Re27v11IHOYAdSEBkxso&#10;4niT2CgQ6plXgoaBd+EMQgxm8lokC/ZGWMrI58mnWnWgwEYpp0dbEGU2tH8GxB1Zof+K+6t2jQje&#10;RHMhv6q+hdtNHqLAGxmCOtFHAURMCUeCqXSWyWUkEJyemvijP/6zZTbD44e7Bzm3z8q65qDVTk9P&#10;KqKYZH0M1FcMSAjTg1CKZScU9SFOMkGChFSmv0aJvI0jq6wBc97brFu1uqhm0OozG2MfTLiwagdf&#10;ka0lN/X40rwzogOvlvff0+zgN72cyidvU4YqIvcjoiSShkiO7a6BlVKQSdSmUdXCHhseEAy0bjdb&#10;riRzOcp4NO8qSjAQjFN4aazui1MxcJMGMQdUsrw+pLPYlaG/AfbBnnFQxuA5jND4dxXa+SEMxZtN&#10;s4phMIUp0HrDQlkmYU6gBjS94QEZiISkIpuiX6sFS4KgGjyAkTJ/YsVH+MeiY30Y80eCmHDLhAlR&#10;XZCAXCGOHl0OOX8hD8HfCYb8LJOWS8X7D5bHJsZ0RtvC8vZQeDSVy2/t7vKwY8Iryz7CImXIAW1B&#10;8hCzptEoKl0eLm0crnmpgro2+NzOwTbPNHJB3ETqOOTk+d50iOhtIJkHO8CPO3ggwlLAjQ/uBiJD&#10;5XZndX0De1MiHo8iK/noSZCqebu1aqfJ7mqtMRbxu92W0dEIamXYP+7ENtZ2d06cG3H4rIhMkYdg&#10;YJAI61XNytIhRgcri4l33rrL4iZPCauktIsESYZfai3vya5dbwbIU0wqYjzrcZl/nIraVUYDDnGr&#10;4/kRWxFdd0Bb7daz1ewR1vbiDFrVYNSnwftRwFxgVGbndEbNTsNiNxNhkbXo8PwptFl0IuDoER1g&#10;bxx1qjgJ1onQuhY7OeFwH10RqUiP/qSslP1lKlK3r5hK1umL02mGomIOAgfCYkYJWv/pn7+4txuj&#10;igS0Qj0hEU+zdlkpc8HbPNYet/P+gzX8dUaHRgO+8MFefHZmFjgOnIsRETkftp94KR0dgckGfCPQ&#10;YRRHtI+59+FhvMdNgHBBKsFEnef4hecvnTh58tGjeUBesj1aL8FgEGod7jMI4Zi4tX16ZhiYliIR&#10;iE09D2UmU6O3QJiHPMSlnpgYBxhkdalcKjHnCIZ8al2/ZTIPoMbPpWZEDOufwpFx3N4ernFiNkU9&#10;ReWwtrqLg1wC5dAjbcDryVB1FMpbG7uMTACSmN2Bbp08fWpyehoxLzjziVSaBNoL2Q/uL5EAGO5V&#10;cbZqtdHdAQviLcAsJVZTmzWrLGON/YO/9+sXL5xnpImyzquvfOzM6fOTU7OPHy9OjE+/8vLH8XSQ&#10;p6eOtBo6p7IKKmr6ZgstJn8CIYJEyxWASQFNiN4I0aOA3w8ta2Jy7Nrzz567eA4dFOaEW5u7XLGh&#10;aBSLQgCxQiGztrqaTmUopcORwPraDoglp5yrubS4/PDR/K1b90HtQDIRy0D7FjzM7/W77O5oZGR8&#10;dBKxvlNnzp04jvrlpdGRCavViXKVzYqFJXdWxKxSO3vv/PCdUr4US2QIbALEEaxRICy1GM4zhw4E&#10;fQicA3bRaAKkUTsKA6cPiiOBrsZkwWDshiO22dno81fOffkzr37ppz75qVefv3DmJJ1fOBSUxW1N&#10;CyavRocBJW2YpavpO0wV0di9/2Dj9//Pb33v9R8wtHB5bFhqSz87YMgI3Q0AoQnxDORUaSEiBMNa&#10;pCGfqz5Zs/n/2XH9y1TULww6LjUzfZFY7qUiyOYSIlU2AhVSixWcS6oBIj9/BfNLKIwi0N8eGg6/&#10;8sUvUD2++cabnIIPP3xEdAbSGQAhx1hJIDkjqQjaAi04PpPM8VWYUJg71EElEKdMObs0RojKiD0S&#10;B5sCsCl2G8qUVicLLDJUw8JbbNVJL2Kxp+YrSoVFJmECsalsxCvssWylwZDJgXJwUhYMhH86RvBY&#10;4TIKu1oGHvQaNZG+ESo8mYpbRZ3NM82s0WS3IiGIYol0AHBT6zVYo5xfRbESF12mMqFQFO0S4A2g&#10;AtA5GjLIdTy0KEEIhmYZHEJVC6tf5vYGI54uPjRLzJbeqEGUitROidrFEZc8Wc+QmZCI7vQYJVI7&#10;9KSRpKYQ8gL/EEUxmE0UJY8fPRZ142othrykCDSJX5eal2hOn54aGo7wbtBoQVoMoqPWYJtb2QpF&#10;RzBy3tzdFXAApxL1rWkqpD/mU1lFsHRIi8NFQhomnSs43d5kJru4tkpDjTQATwAXV/pnyoR6k1uN&#10;/LHP7Qp6/WF/iB7p5od33cEwlIDl9Q0pCzSyM86Pk8IQ/j3gK3QacOp6ZSQCz8M6Ohpk37dSz339&#10;tdctLkN03HPr3oLX76Z3OozVwoHZ3e3EyNBws655fH9/f7OWjjFYAQDiWgERDUJAIN4+2XVUnnaS&#10;6AHowGnb5H4zjRHgjhg4N7qc/d6ulZxrXbfeoWWvooZYbZVCQ15xKWlXOdSRoTBTNMQDqGfwUgB1&#10;GLQY8KrE9Ug849k+xHIJ9q4B0cwjoCaRGWjx1ro13Af7+yA86FnJNlu1fQP3Hzxk6oGvN3dWuiL0&#10;ZLXabDxeZxMlk4W90OuKoBoe5vJg5aaf/7lfeObKc/0sMPTxms0P7q3s7jJUmGThfnRk7MpT55hd&#10;zc2ttpvaoej42spOOll0O2mNgtiGjo8RyIa2thIcK1amPR43zT50yWCQljXENxnBaMTjoxg/c/r4&#10;2TPTzLr/9M++lsmmEVKDoLy2FleC8U1cxTBt4Bivba7RJNaJ60SzVi2ZLiDsRCKhsuDJHBsdZXAS&#10;Dvm++IVPEVsJAYyadnb3uGp4Y9sciNXXQmHv8EiIfF5MZU39mLiY6cP9DtdYJDozFuGaDer6q7ly&#10;DfQhgzubhtcPik/dwTIyVKl33/7g0cPFXLb83ru3irLA0NzfS6+v7qITarc6d7YShFoOeyyWotA9&#10;f+68zWJtEW9of440n//sZ6Ynp4Yi0S/9tS8PR8cxSrBaPGUkOwedl85fqRTqiPQj4S1yUgAJeuPw&#10;EFMohMkZReDmAJBuIkuh572xtvGVX/gFjvd/+t3/hLLOc88988lPfJyg8fZbP/r6176G8EypWBod&#10;ibKMVSi07XYDU1/+5PSpY8Sx2MEh6TZ+ILJyDx8s0DORFYC5oJZduHB+dnYWNe7PfvqzP/PTf/1n&#10;vvSVT33ic8+8/Klz566EAqODA3a2Who12ORC63FYkQmRqllyjk5/GC9iiki15bLTi7LEcMRG19go&#10;2k4w4QcR/gKuB/tiwQFdCW0byxyNz6WbGLG+dG32N/7uT/8v/+If/L/+6X/793/tb3z2k89fOH0s&#10;4HJoGJXBlztiqQVvw/5+8wAbbYVKa3H58Lf+9X/6v/2P//L//s/+w7/9j9/8X//9H9+8v5IqNBEO&#10;o8KXJVqFjXOwOVUcdaH0gJzUUX4S+UQIJhLDehvpP177/qs56QnVSNGPRGldxrEqPEonodoOiXrS&#10;IckERuI4llrUTY1VsVGL8UdwxkDHoBizhQ14kogngIzYPWCqRBXC73v74yofSAnJ62Juyg1Vawxi&#10;RkA9wQ9VPCgxrOIlEVDICL31IyBDpDdUF6dkU9T2Iq+RfyhCsar46zUXgFxC8YGVrtKPYHJK0qyX&#10;h/j54iFARSDpU9SkeAFoWSfS6cMsyq5MN8TgU9ZFVQYWcLLHvRIpWB5U/ORkbZMEhHcPP4SfLlQC&#10;tUbK1/ADSVACEh0dHRzE5h/P80/FCVc0lZQMAWKgIo9GjBKjNn5VkytGcZTX4vsqm6Hqb8UlRxCm&#10;j2Sa1C17IrehpCPIx9TEEJcePnh04/oHe/uHrEVzxwH4uFZcWoIA/moihUy/0HNGkkwmF6SnuSCl&#10;Rq/1VTzBXufcWxpVGmny/5IIlXgo/4IAyqUgrAuqKZqhMiFTglKIMNFZMXrpFtiqbmvgK/LKeXNw&#10;BqVcgBPYaSNWTXXAxlM8ldqFEJVKKZE7SbaCqIkFu5AtqUnAt4CyFBmw5fWZcWJ7/Gj/1Mnjy4vb&#10;16+vb2zuA+cyMecpGJsINNtlONFdbUPXLxL5+gFZY+D1SYGj2iL1DEst1XtHvT9TJRAPgIh+0EID&#10;lrGJdGRoDdj0Dr/F4Og3eYyOgKWuq+UbWSJBp6+xl9pp6epaenJ9vd1HkGq0+nCwln9V7ZY6Ay2d&#10;+Qhh5A5jaNlr0kIW7OjZlhNYDzo4cgSo6PJwyvKC4vEJI/GJ1kkPtlAGfR/dC/2xK8GHDxcgIxBb&#10;nQ7P9NQso51Muri4tOMmsbjZMmOa4LWZsb+LYb4FZI+CmcPm3NrahTwaDkUnJ6Z2dg5sduxWDTji&#10;BAJhOifqEZ4wj8eZyQEllZEMgGFfKBXmF5bpKNm2S6cKkI1p/9e2dhBMKFeYSdI00+NXR0fCn/7U&#10;xy5dPHv//v3x8ciLLz4NZ2SMaBqiGqrRW6NOPzw0srO9nUgmeSsoebNzc+zYDOB+DuW4Upn6tIul&#10;KaJHQnVooZkyNhwVD4Bmg4FHCz2fcgPP2ZmJKZvZFt873NtLHhyk6VcePd4CrKDCOjhMbe3GGd6O&#10;j49vrKO+lksLb4JR6mDQHyR6Bvyha8++MBwdxexgf3cPhKtZacyMDp0+cYJdGs4wbYMQYI/6UIej&#10;oeynB26KdAdFKoitejrYg5QoosbLMiTkvRPrhWJuGmTGxpDsIL7PVhBwos2BDFL20fwcNTkw9EEs&#10;tbkZI5JQ03rcFn4DOZvFL6a+E+PD+FOg9WCBx6LRQnwg/cdjyaportRPHj/54rUXx4bGLCYEtNjr&#10;RDGAZ4KmbkDbQSdCVlExfuoRz8BJSUOov+b2Y++9+cGJYyP8FA9ienotERgjA9ap4KFw8eElslRD&#10;ykKkhvHy9NTIM0+f/srPffYrf/3zn3zl+bMnpsN+JzZgdjNVpTQuwFdsoPfpBiFabsQS3/3RW6lC&#10;4tTps7/5z/7lV7/6rbm1g3i2IsizbbADltSnCfosYViIlgGY/Uw1CMAZmK0tLQomgzYaKdHfYlbC&#10;W0ZZtUKzJq4ovVDTe+T5EOWhXlfkc/FEEPVl6KIQuZ6gpFrUEY9eFeLpgyC6ERswtmNDXtx0iESi&#10;At3LdhyOzO7+jfdvpVNsSrCiIFtT4IQMzKNDEYxQ0XVmslViJYkhPmFESHDyQe2lKlfZNJUeBdRf&#10;uKOYC6Pw3yL3iM4m5CXMF7S6qM/P7wXXAkMSY0bZxJFdXRVJRaRTpU81CEPznydKZYueLbp8CBFC&#10;qj219EP7In1EtQa9h21N2gHKfIZYVUw4FAkfyJLmJ5ZKW9kUhIqZgfjDyo7A/kq5ieVHyJBslpgZ&#10;DWLjxDwY4VIVxQX2Ia3wvKCNVc3nHJbBsWiItUyzamfIQAGPm8YOKrZIaahPEfhUXZ4izkns5GrL&#10;4r0S3CQ70SMCxAKQlPJFpPCKpTKpl5UPtmvB1ZURmqQLYUsq8gnXA8WA4yeYdwdQUKIVm1tYRaLO&#10;aPPOr2x6gxHsCtc2t7gUbIzIghJZX6K2uLjqWHDWanHPC3GizJZ9uiLc1zw+jNHi2RRdFFvVXUQb&#10;tBoYFjL4aR2Z9P3NUiXg8U6OjIZ9PmYEt28/sLm8uDY9WFxUDoz420pdAIoIvkeeb4nJLU1RkY0i&#10;BFbCYRvjbyTdJ0/4wmN2KVN1nUEz4K4lV6g9mtsKhm3+oMNs0544EQ5HLOMT3qWlPW4nNajN2jx/&#10;YQoR/S40OpIAz5hgnnKbhDyqoZo0sD2C/CF4NFJLEHZgn/cyNCvVtrDJ7DKOTUcHbf1H/XgrpxkX&#10;0XvDZwAuhglghIE+qG8dkVAhpPJ4UXvJwMdsN6IiZ2HN223OFnNQ53hyaxyLvr4C5bzR7GQ1OjI8&#10;v7QyOjZ+YnaWXpDXxByScQ67zbg7V9AeTachZjJ8kW0tkzFZLOr7PY1cpjg/v3bnzsbc3DwtPJxs&#10;Ji44KOOeiZtwKBghVpbp24s1ADp0TtGKFq3lrohJb+3uwFs5e/YcBzkcjJByeCIpXh48uE/3TIDl&#10;MYT3MjkUyqZSe7tJCBzQAYqlGsbe0H/hazichiuXz/k8TNhsL7187dzZE9/+7g+QhaZeJKqePnkc&#10;ZVI2EF5++UWGBIfxONc6dpD45l+8wXc4cWKKtVJoidAWlh5vbmzsB3yhqYmpzY29Sqbmt1n8Hidj&#10;HpRVqKRz2TTF+/TUOLP8XCYLYW9/d5+bigb97LHjRAZ25Q4T+UyuGYn6Gh3N9t7hr/7ar9Hx3Ln9&#10;UG3DiAoAWnDLKwfZbBmsZmlx9etf+zb4HssRWECjHId3/djwaDQyzJBYBsNH+kwql05lhxjlyQ4a&#10;/EiItqr0flKx/4Rch1YLc5z2xudzD42Pbq6t3Lr9wfGTs6A3X/vzH2YK6W+//mamkF3Z3GGSDTS4&#10;slIaHvHg8sdOPsvoyGq5nHbG6cifV8tFViAZhGBnrXa9gROdHNVSvoJ00PTJM40SlSxYkMQuyMWw&#10;1xF8J2XyZuEgUGkql03Sk67Zrmua9exe7PZ7t3/5F3/2+Reunb36NLpx65ubPEPKpBEJsj5s4g72&#10;9sCuoBJdffry5z736WMnJu2uAQc7cv30ClCqOmy4QOY12XwtnXX7IH3z9vw3vvXWv/qdr/7R1793&#10;8/aq0zvw8U9//Dvfex1nAPaJBqx6G0RUFoc7mkKxQZnCzAs2KEadkspM5jTcgaY2V2iwskFdL2r8&#10;SM2KyLoNOSWUV6Wt6fGJnqSingAD2+ZaQg3SoiBxKm5LRASCI6grKS0h+4n4sKIUC79IdQlME3me&#10;eVpkcguhrg9FRDfo+NyjZYBB9W2gCNHpCakGNHUvkeXoIQ5Y4VUODFALG00sXQp9QFh1ii/Qk+1R&#10;e4UIiaKkJ+mFn45IHDA8x5t4F3K7aEWEDSzqVkLD7Q1oezrismQk3UbPU0I6ADFwYxu32QBDlz0I&#10;JIVYxlaK1z2BbPo8AAZcfFH4AZGT1rK/j45JIErFoCNYx1NpMww6bSeZLeAXwzSOikSVryA/jL2s&#10;fX1G1IEDgRAZQ560gQHWU/jRwuulbzjqFDN5MPKwz0v+tKg8DyjFRQZakh5T8a+UOLRIbwCKiEzO&#10;k5UvwUV5vVBDYXvH4mgjxPPZHD0WqnTg5CRIu9s5aDbdvf+Adt9pMwvyjJQi01yHxeHEw7sxe2wc&#10;D8Zao8wq0uLiBmoLA2bX3NKmLzyULVXobOnsTJCRSHUK++NJANcnzSqALsjKKiP9Xcq9bN7pYYes&#10;AMGdkUaxkge7APGEtYhpFngVIiXczqDPy5lHRxUu3od3HxhtDtgdj1aWZU7CFE1IuZjeCpsUGpSw&#10;L4661XJ+LOrzuIyjYz5mZKV6+s7jBwa73hNx2rxWNjRx9CUTuvymhfmM1xMeGw+fOj2+vrkyPs3c&#10;wHrm7KQvqB8acT915fi9hyuFnHz73pqOhBZwMDK/huE6BlpQkFpEJixVXA4rN5ltWUSH29rmoLvP&#10;5eM8ss1TQBWExhK5YNYxuIakdoay7MEAoFYbFavLDNzB6vmg1Yi+vAHDYGjwXKy+owKznIZYyiEF&#10;qzEM0qVOHjsZCI/AJBydmCKuZtE55QHmYWcN4OgIPkshlST6A9ABUPGIiuqDxZQoFHVnz5xbXNyi&#10;Wj9/ZgpY5tYHD7/9rTeWljbS6daHd9cwFoLxwmPEQgeZl7zKA01dDyOcHgLQAkIdiuyxWBICQQpc&#10;zuVCQKqTyV0cn/L3GYu7sb351Yfv3Vl/vFyMZwP2QXYxsXMmsqBeCqSM/gsnjbrvM5/8JLsy21sb&#10;OKKdPj3m89lK5Syeda+/8b0/+8afHcR3/uKbX3/nnR+BRx/sxz/+sU+gkkDcYIHVaoIiHtGyK80I&#10;s3EUX98rHWSHbZ5xj1tXaxs6GKqi1DJ49uTJqfFxSrZk/BCKJ7gMM9UrF8+CQqLZc/fe3c3t7cXl&#10;bXrx8QkXnDU+sQ76vf/jq8SlAIIl+OS6XAzJGK+Fgy4KkOXl3QcPNgqFLtLg4LCldPPcyTNuh3t7&#10;a1fLkgeXnZoampAcXbSlJV5IdShLl0oGQO12UmUijwTTlSkjGEm9VnIHfAAtuUR8eXk+OhSsVIuH&#10;yYQv6IBINDw5gixrv8mwvoV9Dp2Tbmc7ZTHpeP8uh4XHC5riyeNTv/6rf+PYzARK42TBWpngZYSb&#10;xxSwUKh+/rOfy2YKu6tbRjNGbxbMIekkEDmtJnFMppveRPJI1u5Qf+qg2wgXhPsLQaxIMEfCHBYl&#10;h/+oUiEiKK0GRBY6sVj6YD9FSEPUg+9mtrIf6lADaXAna5/RSAhEPgWyMCszd+c3/vvf+u2/8Uv/&#10;8Gd+8dd/4//xr776te9tJjO4LYoYHeo4La03EMIlzOY0ArBQTipDSwbu6Ify3IuIlqgDwCMgBAMe&#10;KvU0VRZzzsXdC1MoUSxEhoOgrHQUelhcLxmJC8NHW649YIAQKExpga1EBEFg9J4wlsKeBOMSvSL5&#10;uSh1MikRcqGVBXzkl0jYHeiJPjf7M4Oz9KGjQ89fe+YXf/Fnv/jFz4bCYfAQFr2UPqkIoIhJn6xd&#10;sufWoqsh8LJ91etDlFmf+ippA0S8GGYUUVgEKcQhVDFelXK5SjwimCBb7iJWDTKiJJ9FJ0qyIW+h&#10;56lBRdKbRPLJembAH2Akx+3oIa4MJiml6Y6Ee4enjhJjVYKZT7KvJAqlFiFcqScLjWAc8Fi5Ek9c&#10;B0RXVGYmkg7Fc4tFLZhzHfRfGnSSwgwc4IWJ9QRVEl8DXAPRjmRld1h5a4LKt5q0+2hmsGsICR4q&#10;NiMK2jXyYu/H8EYodiPhyBiROBSmU+HLSAx8kcfnmx4funB6/PTJidHRgMkE/5g5mR5yYy5HIOfG&#10;YvXUI28+UQ9VHEJxVBTtDYV2qkfixxuuIvskop0CPio9WVXLcGD5MqmaZZFDHP/45KWTL41mG+JW&#10;FSQZtPS1sKt7VhuyCCztJVa2dAvC6QQDZXLbLbP3DnEFdoryZBSpb5o+pDpgiesYugBS0Gh17tzb&#10;SGPNDekgaDl15ngi3Vxd317eWLk3d+fi02Mnz44YbG2NseiNDlz72Kmrr5z4b375so9mQYQOuP4E&#10;wV4JJi9bbQuIJgPf32Cj4tTVGW3pm4BsbW09hsp9fO/h/MO2rt5n7ubqBZ1Zkyjmiq2izWvyDjmJ&#10;nqlGQWPVGj39LUOjoilpzTTmSKGUbB6DzthGJAKmQqFZKuDYo2tnK4XRsREmYN/57nfx02H0zmHk&#10;kVKY6I9rbwGueyrAPfRVMGHk90jUA97a4rLQZAMBD4EGD+Tx8RFAba+Xc4cBgR+Hb/ghpFk8FHwe&#10;yvA0M8KMLOxSP4ljrrg2mKwBX4CxpAXedK6cXt/afbSY3txLbR12CvUhvwOgEk5UyO+AaguGLFGh&#10;I9x8eW6qTUThmJOImmU+s7q2QrPL7guLtBSgz1976vjxiaeeugBJgVrpww/uD0VH4rHU+to2zxiu&#10;DYVsY3zkeD6drRWzPvpPTZ/PaHLrjT6TlY0qVvqBqznLNeT7ZRVaFGF5+9IB1OrIN9y4cQ8ZP7vL&#10;Mj41bDTrp6ZHjp0YLdbS56/M9JuOUD7fFUZDP+xwzg4Xl5mBbIZQWbsccALtjn4xSK0dBV2O3/i7&#10;v84GGbMiQoKYk/IWgYkPDoaGoiIM3EXNVz3aPYoxRYauygMMtE3+I8F0W5zZwv72OopBsdhWOOK2&#10;OAbNNvNuDGvI9bHZ8bm1rcNshUNmHKCot2LER+FLYK5hyc5alY6lHFbZTWiNXL50MRQKZlJZNjnc&#10;Li8cB4BTqK4wxa9dfQ692VQ6x1xK5cSW7LWx1Wsyrq2tUJuPnzqWiu1tba+zAvzO9Xfo06P+QHJr&#10;d+nB/JnjM6xbczHv3H8wt7CCggNBE/4IwXBq+hjKQ2DcWGiPj09DhGxwNIym248ev3vn9p98+4d/&#10;9t3vnrh0MV7o/Ot/93trWxmCdB+wvmWQCleDyEu3c/Lk9JWnn3vrzRuoXWD3S5VD+qR4Iv3zyFrN&#10;GCH6CO6ZVIq9U4fRzOCTKTLTONYwmb2jr8MQCfYnrbOceOLDk45ITb4/OqAEGEXmthA5aVrJQjyE&#10;PPaCwqEIp5gLHBolYCSEAnFnVgNzGauL/KgkBEAw0gP/MRIdunz+/PNXn50C179wjhs9aDVjrUZv&#10;tLW/ByKXylIANCmo4eSYLAbqD1ofwgXxjXzH9IW4LEkW0wfUB+xO2F8IN1BSEBd5bZ1mA/oj29O8&#10;HNHlltkCSJ1aVBfWg4iGiYAL69ZdzAZFhpsQqfyJZH5EaiGcksv4cTIPe9KLq7RHUy+OZ2pog7NJ&#10;rdojiMuKa7kcS2dsHpdyda8peR5yM2UBsq7I5JF7aHOM7MkxA+btsFPBlYF5BUgDGk6HKPr1/V3w&#10;v6GQh/1KI0A0ORUqnZgkatjRZkcQc0hUvgDByECEkp4mES+c/yQbwM3hHaC46HK5aOEgUkGGpqSz&#10;YmZls8yeOGEYGzlKxwxHdSbl8VSi2W26fXYy6+bmIaMryKtDw1HWeGB23bkzPzw6YnEFH86v+sPD&#10;DFyW19ZB53rkdUkJQvFH9aKLbR8s9bFomM1cCi02FgDo6LMA6Db39zn/PGNQ+hCvI6kScBhjFysN&#10;DtFwwDeL1L8/wJD75oe3xCXXbGefSS+Nq8oJivQiIRfSIqAoRU+nHg3QfgxMjIbQYTeYj/rMrY0Y&#10;l6bIBRbhu/0sRezbb+wAwDzz7LFMMW4wdanRd7YOV1f3JqYDM8eHao38/PKj0YnA2OgsWBH9x+d+&#10;6rP4yDCkALDgllmtukDAQXEPb3V6dmrA3A+HuqltaAxs7LdgHGDW5/KZa51SCV2/aiUQdRKdRGua&#10;PosuZkBXaNYHHcxzuzrTUbGOIpGx1mKvqcwiNsU2+mX5UnmQlMNsv3P04ssfp8b98M7j8anj3lCE&#10;HM1DJ54yavAmsv1o3PX1s/pXTmbL6VwHiKlRo1AzWg1YW+uyhfTktDEYMSQzO4Eg6/SememAzaY9&#10;NhP+4mdfmBkPPb57S6+h6W7mc8gI6mZmRoeHgsyuDZwwzYDN5KQcZ4S7sbb5X/7z7733LtIzb7/x&#10;5sI+Im450QnlyLGyB9JN5VLIl5tZJn3NbrkBZuzEAdOmb2S70IReeeGlkydOnD9/9tVXngfwCPpd&#10;X/7pTzB+X1pc+synP7mwMI+9npL71d2+fefNN9+XeUO/uOyk04XXf/AD+raw14tUvdtqdVlstFkU&#10;A4yyAPYhiLucbto5OhW6t1sfPLpzG6mbPtxWoJ/igXT1mYsXLp0JRjzPv3z5lU9dDI4az18Ztnt0&#10;lXqROIBe7c2b60COBCbslKqVLnUnMAm1zskTE1ClBfOgrx8OP/fcVUQNIkPU9cZsLolWLCCE18dm&#10;SH+xlKH1YWsCUrNxoGMydvFDY/G1X4RPtMmDvbe/9+3vfee1R4/vwWkZm4geOzFFzTI3//id9955&#10;/Qc3YWNlcQM8wt2rw5lE1oGNMlR/Robsx2bEo4UZBRl9fX2LQIA4DZ57RNj/9jd+/Td/83/4wue/&#10;ALbDhC+dqt+/t/Qvfutfffu739vf3wN12N3fvPfg7ltvv4HnZK0GWQh4Orlw74NGq0KU/JM/+8PH&#10;c4+4drH4AYUMIq3cRyRXkIYXnEeVW0RGSnvaec5bAzqoDiDCvn9Y++Z33t/ag7Hff/3m49/93W/8&#10;+Tc+WF3ZpdKFVk6qtLvgMSOCD48Zco6oCKEap9a2BS3jE3iED3jPMAJkeiOqi0pEjZjcq/l6TCFV&#10;VykdM5k8MBwVpe2edkvv479mK/T4w0/sglRpLAt9Skqc4RLoiRiOUMISDaUdEXZXRxmLyY4UfQCE&#10;d3KGMr3WDA8PU3b4gsEKnrW5HMkcqIq/dlGkAIVYGeBVnqBwcrWkGOcy0kugtcxCC8udvHB+iuot&#10;ZNDNzsTs7DS0eBoc/pDsAt6gJOVEsxQ2+ZMPsQAGR2fDQVgMvF7yLpdOrRtKquQw8td0AFTwtEQI&#10;1ZCWnhDS1AUQCW5R4VbKZfIpv1EOD6IIJKRB5Q0g3xiugAjwiN85jEI1gtLyE9WFlf8ng4D+McEl&#10;Z7AvyO45F029TRaG2CGRykCsQNq0FLIItb29t7y8yW948VzLc+fOod5y4vjxUDBEyuE78l5RTCaR&#10;orvJSgbdn9I6Iu8idcrdERU/mc4jd3ak3cDVp4CphHxAHOCBg8PtdFupY1if5epxr2lAqZjpwkQI&#10;SOiJUoBJfyQCuX/lAZH3o7h7sMB5RhQL+YmvoUiEFRmiiRtTT6BQJvPixMlTz0PScxvvESQV2fkJ&#10;30IqG55IApeCkJWHsXimqIJHeQcPspndbyIwpPbz+UP8NevkQXqpmcnA6EiQIcXIOAdqB6EWLv76&#10;1k4iH/uFX3rxynMzTU3e4eubnPXsxjd05tSJS65/9D/+wvmnZ5I5GaYK05ssi9wRt074Ppof3bhu&#10;dg0+/+ozkydGBkDgLMx/6tVGkTNYqFQ2tlP6wT6UtYw2w6CDnVM93cl+MmuwDiAHqREvWO2gY7Cu&#10;7eQw62o1kpV8sgzpq1LV1qITvtCo94WPPXf38f3/+X/5X8cnJtxuN71NzzhDlXZPuqCPJlm9M91j&#10;7XMpmNgISVJ/4WOeT3zi8olTwxBQIRi32nCx0hhWToyMKFlPVimCYBjmwQH+Ap0IfkwgEGAeyK3i&#10;oUylU7V6lV93d3ew9s2nSw7LQMCjR34n6HfiOeT1OWVFrdsKYKpdLvPoI+dEoVWpwEUBzYT7WzcZ&#10;dKVCcW5+bmgomMkm11bXPvHqi1cuXXz06FE0HHr08CFyHdx38K5qmTIEiW40kjucUYGVKYc1nbDH&#10;eWw4zJiN/elBvfiKEm84TjyIMGSpC1GyRgmCWnx8HDOU6NTEJIgiM9jJyQlmbExMLM5Bh8d6kFxz&#10;+40UGnR3Syv7qSSmESxStEMBb4VBvZTDQoIh0JPnec2vvPwiw9jE5s4L15556tI5LJRFWBpCnuhP&#10;wvFuFYtQ2KviTIr+JvMJzlQHyQdayvT+xsbO2kp8f6degXE+yPUhAC4uzd384P1vffs7Dx7NI7wv&#10;bGDWh+Hdl6uUoiD21UKtWWQQfnTpwolo1IWgKuLWLC/nsy3gUwCJRh2TtyMWZ10OD0uID+4/+tM/&#10;ed1s0gcDDqJDKp3nlSDixHLSxMQIQXhhce5Hb79pthgWF+cgheOYx0tE+5VOI18pf+GLX0hhuYTU&#10;0925q0+dYxmKn1GqVpZX1pX2M+boMvEen5pYWd9AtXJ7J/XHX3sHfHPA7Pw///hPQKChkbAU7PYY&#10;n3/xGaDdt956h9hCmU4nwv/KrL6FDHBndibwyisv37h+8+AgyUSCYRdnvVxpy4TYYEBjKBJyM/TN&#10;pNIiv8K0PFest5gV1XVI3BIgRNFHuBbwmuDGCrWoR1b4yw8VZpgPsVfktrJfQNdDry9QG/vzQiGh&#10;U5BkqKK2NFIS11V6JJ7SbpIUFIFNdNLgiQDJsWDfKFWELAcxulICRN2NH3z3hz/kahwiK5tIlauN&#10;MoiI0cCU6Yl6qUQi2EuSQXlnpE6hpoOSHR2RNWCygV3RCWbTBXmpfVq/k0Vi4grbAhCkaTVETfmJ&#10;ao860cQ6AndP6o2Mx/fiDxVJD2KWQBA97ZYnvDg111YeNDzg8qui+ImUHM8Gp4MXh+QVQxKz00kg&#10;o1IGMQPpYlmdxMl3FqIoEyODLJWjxSfWgrLYhLhGkS8Am23Wmqjd0/4M8uKR8uO3WIyjy9Vk4xIs&#10;2cmaIgvRLM4DdgIlCkVTVFmVLpy6LFxyMrQwUVjLUAQ+haKJ0Cpfx893uJ1HxeI777x9cJhAFI91&#10;qEK1vr7LVClPcKjW2yPDQ7MnjzXriKGAvc8HQgGbO3h/fsUXijKOX1xdZc/daMbhUmyWkCwQartI&#10;inbJ2MyKMEHmI3aYPExlHLzHWn1zdw//NJgLkCBJPYxm1XSBdzxALzXi9x6DVRUMcBtu37vfx7d2&#10;eJZWN8QbkaqC66OoSsJOEtY8HH0o3pXRoDvitYfd9m69YjUb2LiAEuPz2bHJuH1rg6iYSVbiuw1e&#10;DZJEKIlPTUV29xJ+vwXNClA9RMOYBPMrQnEzs+M4jpLgv/qf/wTlBBb7cCOB1Wtz6t1eKz5bFvuA&#10;LAyx19TXhq40NOp3ei3Faq7JH1r69tOZarsdiOKwfrQfywEwWW1GkPZEpkQRPIAXj98Wz2Qxl8YA&#10;Eexbz7Yg40LoKCaNf8hDJklmc8urO2+/c+fixctuTwhBQJYJUVyH/cN7lU1PCJngmCyMEz0y6Voq&#10;U06lRVK6VWfebDAbUuW6/p/+9hfTGVxTQQYGokPeV1654vfb8plCNBgVJ/tOC8HQVCIOqZllUnIY&#10;KPbGxsbde/d2drf3Y/toc2BXQN2B0+hzz1wYH/Yfmx4v5DJ0NpFwgMMvjbbNAlMe8IzNdnYmVJ03&#10;4HJiTk2Oal44c9ZgGCwU8p///GcI36wWIaydSaZRyI5EQtFIGJD54oULO1u7Wxt7Djt0Pjd8ZebS&#10;vYABSkHh18hnQ+hscKQbLQO77ZTcGKRXWza7C4kavPimZ2dh3VBAwQmUfp8dvXzFYXOFQhGQGk/Q&#10;ZXFB1mrsxtZsTioqHf/wwcMNXnu/1uRxugJe78svPg9ICAMWlB5kjHd3sJ8e6Nd87OUXT02JsNvo&#10;eBRlVpTv0L9DbGNnd2tpaQ722u7eJnUeu87YTa0sPt7aXI0f7AJ4EGjQn2EfcG936+2337r5wc3H&#10;83No1un7j1xu8/Ts0PmLpy1W09L6gbiZDhhwCT85c+zhraVWqeV2WH/j7//S00+fAHREyR09gq2N&#10;os8Dx7qxh+KIxej3BVqAER3Nf/nf/4vTNfiJT75aKBYuXTyP5ybA9/nzp1ZXl6lxSZPky2vPP5NJ&#10;Jx49fsDBOXfutNNln5wck47HMAAQi9pst1y7/8G9KxfOgJSTIoBnHzxckD24gf5CoQ5RcWJ6EiVj&#10;mvZylVk3vvSVO4/mWBSYPXY6Ec/BdEKPHA8k4MM333pbZj9CeGuzkMRQiocB8ftjx0eff/7a++9d&#10;39s5RAUhkckwLgCtEZ04nd7vtpA/EFiAiEwqIufiEQEGmC2h8NWpYbhN/y1dmpSjbOirpfge2vbj&#10;UZHKMB+lImgLtHUwO3jImYD0Eg+pSOQyxVq7l7fEQaCXnGQLExBP0XyphZk4v/LSS0TY9GGKcSCA&#10;FHUCvcb7H9y893D+hZeuweFEzgoRM2IfqYxYCYFDWj0F0IkpAxnONEDXAZjGzwL3FrVEAfBY9mSU&#10;qyX3IeEBVAQ0J6IpYlCLyirliPRMSh21l5Lkf4ViLaQ/2aqjtRHhU6pNafcEhKW6f5JhqT0pidCe&#10;weVMGGcyYpMdGbYpTAxV2XzUs+KKuzKpCMeOWDLNXaa5oAlTag70apBS0c+2V0p1qtISE6c6fDxD&#10;o83MkbFy3jxgohriE8NtxIhRdRNVAr0eLglqNAzZDH1GqwlxEORLLLJdJx5UABhPtCG4AsrkVz6U&#10;ui5kggZ3EliL9kLqTq0mPBRFPW1hfg4iaanWSOZBFHP5aoPmOZum3G0wUzh+8ngTK61SEXqwF/mT&#10;wPDDhTWXPwQ5ZGl1jQAEF1uSKDN9fiIzPW4EP6/TGgoEIijtO5174BKHSVIRS0sP5xZIiTRBKDmV&#10;qjUxO4YuyI4wEGi9EXLbSUUQTGCF3n3wiLGpyemdW15lMAVhgWDDzpY4GQNYMRcCPKDtrpeH/U6f&#10;1TA7EkJBGbvOUrEAxkfa3dpA6zmH8C9SCd//5jJ9HokbQBOimRMmnQUIqiGOu8a+jbVDMtLxY0OM&#10;sWU+WO+4nWHt0eD6+gHXbgBZrv6jcNTd0bAq03+kawSHnPF0wuoylOqFRDZh8xhnTo0ZbAYkEJKF&#10;cr+5nzTPeUDEDSCHpdVYoqYjmBp0npAdFZ1atzmIS5PLNjwZcgWt3qithi+E/ihbLImhls4wNDzR&#10;6rCT4zEOOvpMZlH1QPKO2opGWZZbZVMaIlwln2tm8qV0mj1oGlAe537TQLZS192+e29ichgSC/Nn&#10;KHCxvTSt2NlTxybGqWmw7LSPDvnHRhArcA9F/cVy9saNG2++9V61mn/6meMjo46DZBEuydmzkbPn&#10;xgYtXV/QevL0xMuvPD004m82K0/hTTcz7ULKGsIfo7hqA/WEcr7MfMUO9NuvH454f/Hnf+4//od/&#10;/4/+0f/FHwje+ODW93/wJkW9bMNUG8DKr3//hw/vP4aWQ2sNpu/zuKenx5Ueo9qDIIXWcHGu5dPN&#10;AuAjg2+Rv+226g08rPv1g/Q9aIEwzAgGIg67hwwkOdhkx+2Zv3K7AhgNwJz0+f0cRY4lCq100ggH&#10;f+c71zsNXdAzks8WKZpYZRgbHX7phefJlFSxaLesrOx+7NVnv/D5z9G8Hz910ulxlCr57333m//5&#10;q7974+3XZRhJkDWia9sXi+/+9r/7f3/t63/y/vtvI8NK54dBKnsdb//ozf/w//nffud3fpdGgRVg&#10;2pHTZ4+fPCMOqiPjUQ7f5uYWW8lPP3Vqamy4VqicnJ55+vzlZpne6eiFa1eBcOKH+3OPHqLqcWx6&#10;dHoSAQXNiy889dKLV2h6dne2ifAMs//hP/wHr7zy4t/+27/Ir7l8ZnJyiEi7sbHmcFreefedR3P3&#10;gyFPMnXA1cWznMo7mUrs7m1/+OEH77737uuvv/F7v/cHy0toty8RQ7jaBEHCFg0EqqmIwTCoADhk&#10;/4udHsZIxCPYqHCvBx3wg49oNJnaarosesgSlap022J9LfJUenzhWJ0D+6FwFxRHEcNU5lAYnPoN&#10;wJISxBRghcJYiWSK6LDSKHsC0fGF5FQQRZHd6mIQVf+v26G/2hz95H/1lJjFbZM9O1E8ExhNLbqJ&#10;mcOTHSPWtmkMjIKQ9P5tj0SAiBTNAgiB1esRoFUJJrNAPzYcoYOBssh3UOy8XlITplzPtOG/atZ4&#10;kAdNRpIGWR+vYQUEiQ4boV96DgE/kcJrKKch1TKgKKEAN2V9IdAcIViyj8ihwu4TWaweo5c/gsxi&#10;QVqjt+jESiKgqF6kj4C9Btm94DBITkIYGuaUytySwJ9cWkYcZE0G7nwq3A62M9JfwspTBArhRHDV&#10;0MriguEPBDoHdMV34BaISpsC6Pi90ueWDySDlB4bipcgoh1GGrRKZE1yuegF9uwN1CPAWyPg8qGu&#10;G2rfcsF5u4poB2No+d233trc2WfCni22MoV6KtdgdIjuDjMelDhUH0XTK6RwobMrz3LkYHh8lAqP&#10;GCqpJSoZ2gpxv8eAVNe2x0j88UeP1gCsR0HMcItXwsNArJA2WlQCBGBXTyUvD0yPHS/jkyUwoXfA&#10;VZOLoKTJn9g59AxLpAFlN6CKgDKCOQy8dGPhUXuf43CjeO/9/YPVStgRnr9zsLvWXHyY+caf3UH3&#10;kmRLA/z4ftbvHXn77UUy1mc+9dz4SJiliEq5u7mZeP0Ht/73//L2uzegIWimTk6+8PFr4IwwluHR&#10;40E1dTLs8A42NY1yq5Cv5k9enAwMu9+6fq/eaUbHw8mciAzFEkVUHgatelfAanYMsnJEA8QcaHUn&#10;joLi6ExYM6jvGnWtAd2jjb21eLxr0pa79UShMD4dggsOFSKVT7IV2xNv5Bypy6vgaQo/vNEASWS5&#10;W+HwwqIUx2HxdpH9spb+5Z8eVsZuGqjeuPECUGP6LaQnYx/kYLL/40cPaaP4TGVSPr97ZmYMWzwK&#10;7dNnJkfG/J/+zMVjx/Dt5k4w2KN3Klx/5zqI08nZSafDgkhFq1UBMGPRGLS8ViqnY2mqD8Dggpi/&#10;1ZCIO3PqguzuwcPpdm58cOfe3WWP3V3i4hVLzGaiYR/MZKmUu1rcMxGOoRDgzVBoyzmH4YM8htno&#10;MvePhiN07wN0EIgXC4wgpCWxjdF0vQG/DaJzR4iDisxTTqfTXo+XOpglC7PVGBkNs2ydKWZu33vA&#10;0R6Kjt2/t7Ewn6aiB0vc34uDEzodDk7Ol7/8pbGxsfffv0MQy6QPeQ03rt+oFvKBADQP0507t0aG&#10;I3u7O1/96u8VCjnS9r17d1mrwrMOnTeHw4pe0dzc3J2799nM5dkMBANoaAbCATeMQMp+h40xCUEH&#10;gVFRjxXZdv1zzz5P840o3y/97V9Ggvf2rZs8SpFhd71ZWl6du/bs05//7KeCARyTTNlcilhz/txZ&#10;PLKmJqdDwSiMWCEHmwZX11YvP3WRyeva2tqx2YnHj+dhqfzqL//NF649BxfW43HBT1XEYuPxYyeo&#10;gJEDnxqfYUBFkfn3f+1XjN2ju9c/vHb5EutA9x89Wodst3uQzdezOex5j1yegdGJMVy38bkx2myJ&#10;dIHLT9ON8nQ4GD7cj6Pv5/U6cFXg3V3/4AOoRkSNKgx7YXkJIA+YPz4RRp/i/es3kWeFDsW8X4YW&#10;ZDVkgrRUMF2mABbzAFlWADoDZG5sHY7SjDtRtpNtSfBtVv5EZk2K9x5A99GsSCB7lUV4YhRtAehd&#10;fk9bgCwX1TAKvdL9KIaCSBj01L/hLDP/RXZGsa8E5lKrjoR2HiFMFFFGyeQy4MQi84aBEJKaFMvd&#10;Nq08yZe9inwJ+fUW44BcCdYMSBVLmgRumVeI9hprwDyj6lCKaonaZ2W8z3yG96B01jsQi3kFDMFw&#10;lxO3XA6qYn2JE4HqFXpLuEo+hwPE/qxkrCf9oKR2ckjPQ1B2XaH4itqrOMHzpPSmbkIVE+U3lB6p&#10;btC5L1f3DlMWJ7SFNtiULN7Le8fkkBqOhTNitcFsdSJ57/FCW2jzjpA2brTgzknHRydH/W8DztRq&#10;3HYrCU9IbFgjlioW2kCcbzuaekX8Gnr3Q1Kf2J8rDSCRF5ILQi3Qo9MTwVFpIQfQOilmvTCt8uUS&#10;VLpEOlMWkfyjMheMgTS/QZAX9wHNEfPsmanher3EG7tz9yFDp+jYzPLGvsnuRJBpcXVNBHOEL6Qc&#10;e2XvS1aLmEOC+EcxuwB4cbv5/rFEGjFxUKS5pRX60Ey+wnoDW020ggIG6xhIk3g7wwHPiclRtpHg&#10;KM4vrZZbHbPbd39uXhQCey5KQj1siXEG0wIk2xnJ6DpRn91rGjg2EqWj4N1ff//2rRtLJoPD2Gcu&#10;kSuynXt3D3a327GDgtaovfj0xPCoa3V9i+bc5emDT7FK59QG9xWOaa2scTm94ArPXTtxkNg5SLae&#10;fv54dHTo3oPH3gCvFIFBzemziGO4JqZDNpfR6h4sVIuI3lZgargG9yHppivBEINOhqBdVpd8Pgeb&#10;qgaLbnI26AnZDpL5FNQSsB4p5I02aNJHnVS2cphGnUGHqRDcIsapCwsorqSwfDeZvdgZUXLCz+SB&#10;FKASpIr/aUnrSTlTwTInmUTdWGwjmWgMDuzjV8QVLZUq7Mw/9dTM0LCn2SqHI2yD9N25c3thaX5z&#10;Z52WEyAYPcOD2N6DB8zVc3YXklmZH7751ub28vWb762tLwaD9ueeu+R0mYJht36AAJFGEv+v/cyn&#10;j58cwmhboyk57f0N6CyFQsAy6O0f4NMzMOihUGzrf/T66x/euEHpdu/u/bu3F/Ppzv5OORUvF7JV&#10;nt1qqQxpuFpq3P1wcdAwCI6xur4O4SeIUpTfi72bzaJHJYLj2NKgH+E8QmMTJXLRYJS3pmoQoWkq&#10;uFy41DzyBejmaqgrQEdfH1417FkMDY2iKQzMitbA4UFlb7sQP2ig/YUXBsXc6MjI9esfvPbad3/3&#10;P/7nmzcQNgVb02Yyje9//20EeDZ39tibS2bSm1tb3/v+9xXA07158xaJkt8DbN69++AP/vBP/viP&#10;v5bJ5ZEjxr727Plz41OTDpdbXONxw2HY7fGzLHz2zPmrV68dP3bS4/adO3sBQNJsNJ+ePW7UQknH&#10;xEfLzYoMuw7Th7fu3kag+dKl8+w1F/Jpm8307NVzly6dBgafX8DcYTeby2xubiwuiRnExNhYOp18&#10;9ZWX/sk//ocky2Oz42y8/pt//dvMZlCLgCY7OjpKuTo0NBIOD/s8kcsXX7hw4blf+eVf/dm//mWR&#10;0wd6GDQ+ePDwG9/48+99/525+WWuK8Q/l7N/ZMQYCvlFUEBZFDOh43iarHaZG8u6P1wGqAcU14QL&#10;Zm3CQuYBpcyt17oFzoK4b6CpKnSDnqiauERTRImGDeojsAHaFif0eKHJqp15GfLLPkxPMk62fIAZ&#10;cbhBzoCJcm/ZXE2k1crIE9FG1eAIq7UXfX+8bUTwVcN/FQ97H9Jvi6M5cUo2E0FlmqJRo5yVe9QA&#10;YjjvF/dSDQnN3J+q5TvI5A0YFz68873XvhtwuQn0bocDuUtJjRxCnBM7OFyIfKlgTWoZSBA/xkjK&#10;hYi3JTMeObIyfyUtqbPdlHwhcj56LoUaL8lyq6rlO8r6Ql6sykCAWoIpKg8C2RtVxIReeyFyBqou&#10;Q6YCuICtZaQ/sTAagAAAfgA+xeCO26Yyg+RrNcmTSwTQB+2bmR1wKAmiXGpCaUZcABU14TrIXqjg&#10;g0okfLA3keKk0DgBs7MAwFqQbBAL/0JuMY2lKL0pUQPZF1acaaV3QVtMRhOdKq6FcMShnio7HFZx&#10;AQb5fW/BqyfIxHdjACZSCCQDWGV9Azx2gtDyCXeGwy7aD/jKI2wh15h30ptq8yH/XLoT4Y/0SN7c&#10;dBPSBdxkzPhgRSlptd7zICM3EDxkmf6/hP0HdKR5dt0JwiO890AACHiXSKQ3lVm+qsu1d2w22WxS&#10;LUozJDWjWc1qz3D37OjM2Z05Ozs7q5FWQ9E70Ta7yfblq7JsegPvXXjvHRCI/b1/oJpNjWYXSiWz&#10;s5CBiO/7f8/cd9+9CoTBYo5TqpKlEuJrsvPZxioLnQpNjupB5eTpDUYuv/IpFj0cmCaiNCG7t0p2&#10;r01W30QnR3Y6BPIFUVDKFT3ZJKhZw9zh0R+aO0pd2VAzssvAW/RH+31DG+thJcbXNjxpMFnbL1wc&#10;vHDJQ99Ba37z7sbNW0tE+kTuYH3/7te+9eTMFZ13zFw4zMIOf/Hzj33r11/45n923e4zhlMxuHP3&#10;llkGiRD623VdgxPuR+sHoXhmaNgoCGijYWFOQZqBC0CAqB9uHETz9WL/mMXi0SHSl69Vew29OweR&#10;H/x49aOP4pSh6OGxY7QbSTU6G9F0FrS82s4qorKLQt1BcENysEwZOWBcBI6uXHxRFxSODH644NJc&#10;q9HAANvWvfDa2ZK5eWsFHQtGkXTS0NKQF2Tu+vDRyu5BFtMEbjBq9XS3W5TEW8Fnnrz01S89B33b&#10;47RNTYzSNCRiMQ4iwtsQXWw207vvfvhnf/bn1OCI4+LHiis2fOg+HzRaqEN40h0beqHw9dYL5VQ0&#10;honb0oOHv/3vfhehI4Tp11e2EvFsOok8qJ4EnckU1teCqoYiwXYFI4lQIl4+QkeN/RGinjGVyTMb&#10;h1qt6FEqELWEPv7hlzSETbp1/IAqLJOCdsCehodKLICIiu54rcIWnu29d3f+n//jt+ORikHTMTo8&#10;nk7KcgDSywzMobZfOHf2wcNHkDrpPl1OKv+OcCTt8nhtDud//z/8TxRwXp/nuWefGRz0R6M5gIjF&#10;hfXvfvfN2dnpixfOX7p0cXpqxuX26vRGsA2bzTk9e/rKY9evXodi/dS1x58cCoygLb+yus6DOz49&#10;tb65ze1iOLm8tIo+GbcS2h7TI5rdlz/zIkMAFPPeePfG7Qf3uQ4+9ItQcd3e2djcgMgHHYMMhA79&#10;/PxpwBP63ZVlvhYhO33w4c2Z6ZnPfOaz3/pH3zIZreLrLURWsgXC2azWm3y+IZ4NtiLw7Dg1N8fR&#10;ASqhV0MFCYrHtWso4Z3Sa3pmJgbnZhne99sgZKv4r9TP+JJoe9KQnOyZ0vewLifsduGttdoVuo1j&#10;GTLzlsTiRqFzLasannZZwzTCVUPkVwupTHkJQYZmWiB6OFL4q/TBfWa0SbHOlKgXcpoG6SYw8hNM&#10;7D86AP/b/ylBXX0BJ/AGlLGCMLoJdifm1koSSDGkhCclXK4OHHUZ6hyhykFwQIdQmHA26+0b7y4s&#10;LQ+PBpZWVtFJ4w0bEdxktnSi4cA1VJIHai7CP8EnU7jBDIGEgS31NZN02ISAhYXcUSJxhKStEBxa&#10;jCyVQkW2TTGPWlILcp4VH1AY56wxidSN1NfitseLKoaDkBxks1WYEexlGplHA4YCtYkLHvMI5j4i&#10;9aMs6uTx4N8LYCU4FSQCcUVCcVs5gsod5qW4C6Sen0KgXDGuHj8D1xjsi7DVkg7bZGSCxLRMCGaK&#10;RqUMb6SlbEnQKKBVpMeln1OFRQub5cORlVhGAYrnf0naaAhJXREqmYFLk8S/l89hMMmyMKppyiXh&#10;Z7/+nheHl6zaouWctFJRqySVlbcT0v4JGilJWC2RqWrjk3rkRKZd/kq5p1FFkdWUnYhKjbygwlE5&#10;F+p4sPQmTHrh0AsNtLWdpl6Zb1asSwEFSbFSW6DaogBMZXSnjn3LP7ABnN0lKoZKsQ36vsbUExhw&#10;MaSCTkDGQw6f3fxUPEfzgFIuLIp0qra8Fn/nxseI15A9MYV54ZWr2WKqepTv0rS/8pnnxifGZE8B&#10;H1G3LZhIDY2zMWuzuHUxFEg1eC7DCaQu72IoCaTPA4VAFZWG3UGU6mKbudHRsHu0Di8MfXlDjxYx&#10;EIriijV3BhVPs2gqNREvPtzeRBf0+MKFsxBS/iFxVa6Bsm6XU8rhVUXdiSCT3HyuX63mRvHy9KnZ&#10;Z5+59sXPvfTS808ODQaQkmwcgnQzlHEuL+2lU8VzZ8YoWZaXtg728dIm4tfQLOBSgjZMT45/5tMv&#10;To6Po4VDAYMyx9r6ps1hRnhcZ9QhWsoCQQEuVKGSzxX4kGxMDLhdAVzBMe1s77RodXb8ztrbmRrs&#10;rq5LDVYowxOoFhvZlGz4JZMFSO5QhFmf7NEadg7SuChRfrLWW24elcDmujt0VqPRYbK7HZwuqWta&#10;A1uxIj4JSPIQq2sjm4xHR1Q33Hi7wy6wL6GLOCt7IEfBYJjF3r2dVD57mEkelvM1m8kyPTX93/zL&#10;f3rl0nmO3nPPPjU9NTWAm6nHw36arqcdA2oxUW1ru3P3wX4wCPWFKe7Co5X/47/8TUxRoaGSA155&#10;5VP9/Y6bNx+w8hIYGqOwsVpcPt/g1OTsxYtXkFnyePvNtD4GE4KOuUIJu24oc7liORgF6Mr5A4F6&#10;k71BdDWAdWqUAftkPp9rbn6O6AJj/oc/efuP/+L7f/hn31la307lSqy0Qee/e2/hrXfeYV8aagAw&#10;08TkGITst95+57d/9w//4A//1OX2LK1ssEtuMNrPnr+KaCpPB8UKRSZL6G11xCmEz8xlA4YS5eY6&#10;JnidvIGps6de/NpXvvpLv3j10iUro7XjZphqJQGJIcPzBtVNjNTEhUE0GOQAKkvNlmMQx0NmJ+ru&#10;nLQzKC0fInEmscmMxTmr7+jrnBQQUAmoGMrKZbMth4B8F0N+sfUFK2oRrkS9TWU0bK2HA8Mzc2Ow&#10;q2EAfxKVJDX+p3LPJ9WKKshbHbP4GqvvJkBTafL+mGpweYkwqj9o7ckKHibgljJx5yPi5QjFHwY2&#10;fO5MNHzz4SO33xfLpPsDA71GPfMHTEBUGa82RUXHX0YgQn2WTkumIHSHdC8U6xTuZB12wLRoNdEj&#10;1kknYmVFRyITILzW5Bq2up1WK3gSLlXmUEs/R0JGV6CiNFLgVLAJpH8h30iWVYt8Iq4t8x2augrb&#10;y0d1TH7FA6oq01T4ajwLLWU2NWIRUlsLQBMVBt4i3uqU80w4hIAu0L+E1uPjGDB6EnEvGKZ54G7C&#10;AtfH53PhdsYPIwVyxQjWQL2Se0XditZFqU20ZiwKCG3N4cD62DbijpB4Wr3ISROj9OsI8CIBDiRY&#10;EJ89/hUZjlNBzyFiupQoiijYGikJZNpEPk6ma9Dw+J3Tw4RKwi3jc9nDE5YK2Zf7r8ZF3bJHiacf&#10;SnewZRrHpB/ZFVAkbOFwyoYT7BTZKgBIaDVqfL9Q28VIkBsrs1DZvVbzJ8nffAee8FCzTg6YwL/U&#10;WSoPSeRRb1X02ZQKUgdkx+NaHRowXAF2E7tZR2Elud5x58ajjlJvaq/ah+F5tzaH2UCptrcVC4fS&#10;yKchuz85Ca+hzIYE7jx/+3ev0vNAl7XZe7/yc4+Xq6m/+Mu/FZ3hHv3D1X0knQ0OQzxfiGaKTAih&#10;cbt82n6/kUOCSyqFEBsM2FEq6Lbd7kSYGDJwp6gn8kBScyDTzjPZ0caAhlJjYy1er7TvbeEHxE6G&#10;gci5sbbDyFPaV6Uup5Kv7ElzJ0X4ro1sLbiJ2LnKGWChTa0l8FwUyx2REFo3eYvRhuACE00eGXiE&#10;Nz9e+OjD5XSy7HL6dFoLaikHB7Q1ddbvOILYZ/PWeLcoQ+NfsLaywS/qKwoottWqh0cH0Tj9O8AU&#10;qwas5bvdDu4Nt4qhy1G5xiY9ghn6rp5jUVQuAUh/9M67t979oL3SLKUaXGtA3EoBTB91DzMLj3q9&#10;hV0DzDRQzTpq797eKsTzpcMuvv0oVcyHUgk6JORIRekEfWs1I+UctOqRltzeJ5iNXGGEhAmawAWC&#10;FHAJhDskGyE7O3tvvXUvFM5iAUrqolN0Ox1IWf/yN37xX/wf/ksVZ4/8/v5/+2//14MdjE2dl86d&#10;wcTh2uXLT16/9JWf+xLx+NHiOs+w3WlXWGDHBAtYg4O4aj73zLMvv/TS1SuPn5m/8NyzL11//Jnz&#10;Zy+xB2pAGKdXs/BoCaq6YsX0QHZloZXKARfd//V3/+SDm3dS+RzxW2PSIwx3k7nTgwco2iBB6vH1&#10;gVmTdT73pS/OnJ5lQ2drP3rnwcrKxv6PXn1/em6WfaD7Dx8mUsnNrc0//8s/Q0ABrjAreWjr7R5E&#10;Vjf3f+f3//z/+q/+h9/+939MRDWZ3aAg4AxghTBmgEmYkigsU1RYePaIakaLceb8vIiRNhpvv/FO&#10;KpJjvY0VVEWsIhAwaBBcg6vdKggFjFA0h1ZG4Nto76iNWoKdEk0lDBH1ZP+Pzy6oBVCSqvThd1JW&#10;o/0sq6AyDBFiGI89fUbrXwvrFxxJrcbTl8Tj8eBBkEDGTP0TUUjVMPxvvj7B71RCUq/Eg8KGq4Ra&#10;+k6F12G7hF84cDy/WkKp/M5FANElmhNMlUJaVzQW+xskQL793T//oz/5gz/9C6PLpjEZ8BGxelzM&#10;LIg+TOwInRLc5XmUj9yCi8VdnHKD14STANYOQHTUxJ0WqS3YrYQmAx6wLN4fsjx+RJ3LtZRmUkXa&#10;1pU70Ug9ARtPgCtVenGeGZocM7YkJ0laFQtOrDYEFKWeg0/LwmY0mY7Rv7NbWiwkIY4XC0gZIsLC&#10;jWuFDulfRS8cN6Fe0iZPO5wUzg93mSRtY90HQo5S7SPnCRm6B+ZkiVXxJHC2WBfWieMwWaQPYBYg&#10;fAdxdxG6PE2DTOzVEpMoVEubogb8orgqEnnK0JlkoHTEMctpyEyNTleOkEjwGbCDJIQVZRNWXl51&#10;XbwMAKEaPUrSIl21gFxJ/4IUMdqQ1k2BrwRJiZDMCPkOCgP+rkUn4Ut6F76Dl+PoKseKlscViA5v&#10;Si1pmakJpQySdTpcCuVacRN5Sd5wSw2EP7dIEOpGyYoreYr8LQdYWn3FI+npJQYr93FZeZdKh1oB&#10;8Vl2FnGcAXw8aoq7D/+l3CxFa+t3krfe3PcYfE5EeHp78IJidlDMIz1ehkHH5WTETMtttTquXj5n&#10;M2vfu/FBLhd58pl5UtGp05PRWKHW6KJxdvlN7dpOq1dnsKvdo46mz2/WEos1nU4X8iv0LE2TpZc5&#10;EIkHIrjOiKRTfT/IdKas1XSjiMbtI2nx2BqNoINd+cwhI4hatXt7M8Wkmxgi4llySJVdvfpgSpWV&#10;kRkVLRcDqmsDyRIea8SiVJnGkK+ICE7H9753A5mm4EEUIW1y+fh4gH+eSBS6OnUvvPACGsRra3tw&#10;+o1mYyJVhaAyf3r61MwYY9733r31b/6XP3j/xq3vfPvG9773+tb6DoMcXPXwcMkUSpy8RCK9tr5N&#10;zWlj4oEhgcMyNTlcyRcpqyBRQm9kkMUtRQvl3q17hVQGu8IuiIelci8kYhJoGYcbLcJI+HhshOIR&#10;2kmI6pSrVlG957YzscvXDjOlGjxOwE00khW+rxb1VPkp9S6Ys1S9IuzClwhe1Q9tNjs61lLLHNZA&#10;Km/du/PHf/ZnGzu7Tzx9CQdgQgAh0mjuOX9h6sql02vrj37wve8Abr/79jv//rd+S6bcHW30Uelk&#10;Blwjl8k4HTYU2HgmkcI7dXr2Uy88f/WxK8PDo5/59GeHA2Nn5s9/5tOf+/lvfmvq3GWNxUFA47Ek&#10;3vBr/yD49o0bcJQYX//Jn/3Rx7c//K3f+fevv/kmQ7i/+JvvtlYf/urbf7u0utqLxkEHWHB2LxS0&#10;u6AnZN548y2AEpYq7txb8A+Nef1Dj1Z2fvLmw+39JLqE6WwepZet3e21jTU2jvAU3wvtJ3PpIFLs&#10;hVIkASO9zAz29t3NP/mTb3/zm//5m6+/g7AYzw2rHqoMJPRLFFecYMFJeGweu365S9uzv7uzub4G&#10;yOo0G2ol5PvAR0FOhM3VInTJBKOlJf33i6Tqpdrb11DNKxYUoUY4NYQ5mx2zKg0D5ENIgXJqlbuo&#10;6oSoWKmMKSi4cbCSeAPcR0oIlVxaqMZJa8ANF8m1YoXlNm51S8H9/8eXVCYKI5B1B7U5BPjCSxIQ&#10;iXot9ImowX4lPFqQID6WrD6pVEmBRWnPI4RTUSSKewAC7xUov2Ts0YnxidkZvKvBKImOnDkUN9hG&#10;UmMHSdJiTy60ZiAvCGuSoRWoqSTdj6EtHKFVmIin6UcJ+1A9eUsoCKtPKUZ3LYxO/Tr5anVJasTC&#10;kJjx2xFc6myW/ecydBVaSZ5wqdZlClJHLSSVze8GUZGMsiHPXE7WXx12h8dldTn0FhBjFalbl7f1&#10;f+QHSDymruPTg6OyvEIHHIvFT9AuxjngrnS3suVa5WMy3FFQJwrFAtORBFscxRbsxcngSRS2vPAs&#10;5AlVqjj8Lv+8heYh885OD13IT0knpP0Ws4NWXXxamVqXyrGY6M3TN2MjC3RrgWxskfGBeMJKimxN&#10;yiTJtaCzVuHxCTNTQqTM5FjQbCVwNQHiPPDi/GXrErTAutZ7p2kRsR8RoyVNNJFdoGThc8CzlMVb&#10;FWL4UuMlVQcrOQz+IX+ptr5OuJf8iZmr6gJFqLO1t62mRiLBx8kkGLJMh2UnADepiI7YCJda323q&#10;ahsfwFvA09GsuVjjRyjBhf0iDJrOUDi+tpZHlwvHu2KuvLO1N+h3c8Hw4f6t3/mjv/zO9ykib99f&#10;e/+jh0Bd/QFvJwNOQEBDZ6Z0CMErmswfRAspTKboDnsogpEF6eEAJlKVpZU4oGT/ABwOoCsGY0fp&#10;NEBFh8dnDgw7kY5CjHhnKxU6KAT3cns7eQxCCSNSdsjXyZVX1QYDBBSJZHB+CMm2nWJONGGJmTMz&#10;k9evXXni+mOf/eLnOs895cTxk4kRLFJUrZFiYx0gDzkqVRsZGecegTMTnTji7MD19XlMRnMS3l+h&#10;QlMbCmMIjgyB9MUcXCRaOf8oBYoxMPRH9q9K1WwelTrKzgbrclkQn3wRhQZpgNmOxJrGaMLXktyI&#10;1iGq+alYCds9OE5UJQ6bjhqF6WkhX6af4+5l8tRxZfIX3lMMXmVIqxQtBX88bGOpaGhoCPSDo02o&#10;a40oiXHEehOSd04zvGE6J7ITdqWgF8SgTC51f+EBN/zJTz19+vzpuw8fbG9Fa2VmJvQHbYTCB/fv&#10;v/nGqx99dJuDmkpVOVHYq4NkIEjMZxIdj+5OTAE21lcXHj1CDDi4v7+6vPZL3/jGY1evYVA0PD7N&#10;XgJT30P0Jki+jbbFhWWtHvtILQSH3/69393a2UBwGnWI3/+jP+3oaoyOQ+PG0LUfPheZaKC/D1iD&#10;VimWzLz7wS0W+mSGTsmpgcFVePhoGWbs3n6EmLi9E8TuPF+sWmxGmo2DAyTpw8wtwonIbnAbojky&#10;Sgfh2PTMKI0RJZJsm6ECXzlk2o+Rlcthuv70Y+QYFxRJu4urzR2Rx/lYlv54YIKrq4RJdFUZmCHt&#10;nEllt3eDyLWjZqw0dtohGiGJRLDr0TFozFNlgTfCZRsYGNjdC0LE6tL0OH2Obl0375f/BEkdAWBO&#10;PDcKEmS9euwf9DzzzPO3bt/FkpFqnBCjKmeW+7qOjquUr/4+u8Vk3NnaRbAFUzLKHSj1GAGigkVR&#10;D4jLQhdxg4ed/VNRG5O0+NPgI39q9RRADB6nuUfoEQild7CooWoXKc6VgLWMc9TQS4p4/kVLfEHB&#10;bNT1ag5/hHEwPF4ZvQSGAv39/icef3z27BnMdJ1eL3hdh9g1sWbYfffhQjxXgE6TYrkb4VnBfFiu&#10;gCYnqA48SYpnXlA2dpNJpjBwDpkek5rYtGKbEJ8tn9MhBD2lmCLyuop01gK3VFcvagiq+5HY2tJI&#10;5QCQuWWmIoQU5BApJlSZoMBGGhreuTh58/nYUmJKgP8yhuLCQQB16CCVhVNpQnulcZRRaDYQoEoD&#10;RV6EjMV8AvkSDo/V7OT2Z9JZXliULWEsUCDCQBH1acyOai6LRZigquRHmgmTdETamHpyd8RaQjky&#10;KMovuBTyRaQ6KGFo9AmkQSck/bH6mARotkHIM0LUxtu3UmYxEE2oWCYvgzF0s3Be6WzTdTZNIEiH&#10;x/4+x9kzU9LOlUv37y+jMt43NL6+E4LmgOHr4sqqiP0QP6Dpw9XpleIDU0rWPlhJs+l0fU47a7g4&#10;YO0Fw3qjCd7J+t4eek68G4PFzN43HxbqB1KI0Aapg7w246jfx14sIrN0heF4zOL2gFBkSxWaSKob&#10;EayD+Y3MlzSJnLRDGpLjennY7ZoeGuJx477gpxAMJtyiXnqUSKdlParOAdAYTIcWW9vAkPHxp6a6&#10;tTWTlWh8hIMaDTUwXTJWpoH1ew1+rwfdpbnp6Tu3HjnstiuPTX3qhYvz8wHc89599+7Wdo7I2aOr&#10;u/t0Hd2HYLQ0KVT1To8e9rbVhrY99fFxoXTIooVChg9Zn4WzaLHra3WWCtjfoBkCuqxtbaV5A5lM&#10;kZSKO8zmWr4KRTh7CLPN5bAiBodXAxWd3JGOJsJ8fGYNEZg9uY5jCHr1Yrr9sGw47kDI/OzZ+XNX&#10;LgcCw25vn9ni7rh+7fJjV68ODA7ev78Ab2du7tR+MHT/0cHgUGBza/8HP3rrtdc/3No+IOwjvYO0&#10;xvb2QX//IMNVBkvjowEYLqzaVCrHwVCSaCipo63NBlDc525HKNJhPtZ0J8ulo54Ovd2Qh+oDmXDC&#10;r/HZUhyu7u5UuQqP0j/oczptPFIcKi0LD2yftLdZaOKabdDusC4CRKeJrJaa9RysFGyYUXNgCxA2&#10;ZrfkXxJuZxvpcTsarsI21WnUHkRrlZz6D8YOk5AG2ABIDt4wsBU4fCwOUv1Pzow98/yTS8uL/9W/&#10;+D/DH8diAO/qSu4QcAJ9o9mpcYjIVov4N05P+sCIaSh4vDlbDNsWHi1Sznlczo3VdYvJ8MorL01N&#10;jXOAfuu3f/+HP3xVFMibHYU0go/UiQzASrlMbn1rh8MIu4wJ2vTM1Nnzp+uN6o0P32FrG+XYtc1V&#10;Bk6wP/BmZVZw7/ZDliDAa0kGKPytbm6Ty8X/MJFmsgX9GjEn7gulOZUogczhtOSog4+by5uZnVDs&#10;+6+9vb63UzjM3bh1i3Ha5OlxhD2uPXVtZGKwWKlHEiUsGwslGQ54vQPIjxLTqmxpQbzFTwnCKWNq&#10;2k8qfPYejpuRUJgqFw80SAQYXGKZTPwTvpYUu+o6fzLv5doKnUAVm6T0HNRJbLf0WnLLg/UVCg+g&#10;cgEeqmWYZWKcyb+VR5NuGRxKuGvCt2E7nBVW+AtsxXMaRPqcRFxtjRCkaCW0KpaXrIgyiyoRoZiQ&#10;1LlfdML8jRSlqn1qTQpbv8v8tOVL1OpJJJw3KYTBq2h0KJuQOIchzJBIpAsPGxSpoqPFcRcKIbUh&#10;RL4euwM1ZSNlayAw/uJXfv6Zlz7r6/Pvbm6jX872b3htC6caEoqUwMIFBxMXRxmCJpA1XRdFPe8d&#10;LnFrtCNT7g6m38hSFLl0hHRlvFTjGqh5vswSRAVOzXtJULKOyW4EnlVq00XkTytVGGuZDFKEyioP&#10;kS3eLBp0zIQqqJOI2IxkKWmzdFBRzGYL5lii4AkiIzSNDq6cwmOVT4ZCV7i0krZRCkQ6QUdA1Dtw&#10;iHPYmJUjxC6tGOzmJuIjrKDSUcreWEXM0zoqjW5KbM6Vy9XHYras2atlXPUkyloPhdT+/j4U7Zbq&#10;HRecXkR2uNHyAvJS1CPKYvBPnjJWTXGHFiYM2UJ4CoykCvqe3n6HE04LvHGyTr/bZtMjGoAyYYdZ&#10;pFbwL0cVSaC/1ryQW9yarbUMmfhLXkqhx2206TRkLd4BWL2sMHdKb8flgiuh/pEcFbIgeb21fiQe&#10;fzINFYa80Dq0HOJjFFob5EStrGwz9GmyNyK5HSvV5mG53ktMYveLs4RaoAivVbd39hKpLERMtqMJ&#10;16w5iiuS9G48yuhFHU6Ne77+5cf+2T996b/9zW/83/+7f/yv/ttvPP30LMKvKFYH91J3bq4dVmr6&#10;3m6sVxrlI6dFn4rGj6sFfHc3llNvvnY7VwhHE1udPfVT89MvvnL1N/750//01658/osXHi2E1tYS&#10;XJVkin1L2oMqrZHDa+axM1j1VGHAWeXDhtWutzp6a41mNI7pW+nCpUmCUCYrdhBjk7Zz54dHxxCZ&#10;geDc5fT2ogmAcwJGP1haa2S+hi1KprO90Kyneo7zpq6aS9NmY4JWTNWyUWiCpWzUynR/sN/u9wIn&#10;AMGLSBEh4olPD9+6fZsVdbY7MY579dUPlxejXHEK7YNQEP8Xt9cGtobzEPeQ6ZbseR0f7QcjuMQT&#10;LKhAubXePiRAKoLCyHiTMM1ulwZl1YmxYYfLajTpQpEYj5BW30N87tH38nhRVrO2ilAdCgUahB9S&#10;qViUOTBGy7rOjiofaXx8OJ1G7DvL7Bj3jl6dDpshcl6LA2ox6EQ9qCg4G19sXbC1QUyh9GDiLCCa&#10;7IjgUYHqQoMNYavTlkFBs5THB5rhG2xAWkXCXbFa2MUrOxKCOpDN5/GNR7kEsohG31hd266VCvQw&#10;fr8XjGhnOxiNlDlh6VQhmchzammrC/kMNZwyO20gPAwJA4e6Af8AQqvETYfVKpW1intagxYwcHFl&#10;0e1zmyxGZneFUmZ4dKDZflg7qqBFTWoE4VxaXmUCPDDQv78XfO6Zp5BtDYbjGp1p7yAq8RGrp84u&#10;p9VWyBUoVOOJLPAGxTnwFM/53KlZHjawkb4+i91h+yf/5JuRWOje/d3nX7jqHxpkN2JjK+jt6xsf&#10;n8aHBLiF20VAVMVDfXdnIRQOnT17jspOTdnlGVYabzxwbZtLj9ZW19xOm9dN798BLSIjdjVO6jlW&#10;ioV1Z7UBVbGH1KvXo4tKV0SBjGAi4mApdIZLzFR7+/vdTMdbo3h2ykBlzBY9p4LIARKHb/2FC5dY&#10;eNrbC4KDIIZLjUF15e1zYmOt6WiyvU88T0QTomcoXRE8trZ0pmJ2msH1i+UjamliBIA7agsKjPmH&#10;EmOf4DN8G7QZwikCXUKEQBGdtAqvmgV1pbXAV8uuWxxwFNOJxSylCir/gRPO9Wmp3cCSGJ0crxcK&#10;LbpwSycIEr/L6eKcwyJ4sLQSjKfYjE8Vyr06ino9gSibxUq1Q/oqAx02a7w0+D2wP0p8BBlXAao3&#10;amVsW5usUw94nFQidFIUq8J6rtVoiKHeqAaCiVOLiSTWgxxRls8ozmRmzqYU7Y78WTjxpCXxZ4BL&#10;LwILrUVhBUwpsjs9MGMeQiHfT/LPlMsh5qkWMyRcYgD/AuNKtibYR2avSAZmh/hCGaGboqvL8cPE&#10;gVaSIgUaAPCczAKODs2angFR56VRaQh00dUJydVqwoeph31BKMwkdRKteAkeHXGAlRSqGiX1YH9l&#10;UF4WgnGRIUAFQSB4c6KIqtMhiw6CR+G/GwkWa5WBAY/PjTksAusdaDuQP6jFXG7LmbPTnHD6+AcP&#10;luE2DIxMbu5FOnuB/LWLq2tUP1oDJtmy9shukYiPN48YlPHOh30+h8mAJh4ZcmF5VW/EfqKLPyD2&#10;Q9YkZBF0Jc4xFuIfsqBaLkHhvDQ/67QYUUNA0PkgeIA38s5uMJ+vot6q69G6KRJ1JuQXR/oHBgYD&#10;EyOjT1y59MyV88b2JqJBSq9PVI062+uzMxPzZ+Y8PteVa1cuP3bJ6bVaXdq2nlqPvqkxs1TRuP1g&#10;aXTUy11MRHNrK+xr1NlTJpvns5XRgP3g4ACDkclZB+DZ3DmPVt+WyUXrR/nD42JbZx2DGq2mWa+y&#10;q1TiDKD+DNklk0RPtx38G24CQyPwRdVYt9s9JnefCcNes01Hu63BX7tHYjsd7v5Bam8nQ4crax7Y&#10;NlUb8XCRv7c5dDYkUegVkFxi4pKMHtVKHGMggqMqnVOakyDlVa3OZruEvXpNhIFUupdJ0gc37t2/&#10;s72zGaxXGpkU+zTJRKTGHZ2aHhoe7UOaDEfj6VPjSE3aHVbe4tJy9NXXHm5uRaOx1O5ehHdNc0dN&#10;x3Rb6k21UImgIdZqVJof3L4Hhx2Hu26zbnRu1OKzHus6Vw72Vg52U9VKvJgzu0z1dpQ9akftyliw&#10;Ey4QVH0RE6P6oEqHZGy36aGiMVIc6Ovr0Slfs84OqqqDfXjWqFQJHUNQFAoWMFSjHtaBlIKKESSV&#10;l9JIAfLC2Qg6T7GUCYZ27z+8/cHHESiouwAA//RJREFUNza215DYoeEaGHQ/+dQlBhN8A8eMhfJB&#10;v3PAjx6UdXR4gDaIjEvGYeV3cnzSRAHQ3Y6EBCx2/EQ//vgRihL8lNfeuBtLRF946flnnnv6F3/p&#10;61PT41jp1MmPYKqFxN7+xoOF22uby8lM9KPb77/6+o95V1jtYiiwtLw2PDw0PjHMNI/IgnT7xvr2&#10;P/7WP9L2GnQaY2Bw9OF9/PP204lCKJi+euUy/Gw6AHBhVIVYvGWgik4P3RIscGgitK0eGl6z5c//&#10;8m+g/bDhg/rM+uYGZRzrdSiI7IYOivUiQod6q7azt41NgpW1JQY5wDmQHaSElgpW0BMiugxtRa9E&#10;3Agwi+PmYsSA5xMkIzZtcRETM0hWuts6GDgrKvZP5a0lGXDQ0AwdGxlTOpTUodiJ9bSmAlQDnEEC&#10;JT+Xyy41L0Uvzr6KXQavDNiJO0gOYwhPRyuVPaswMjJRs6iTYQuesXUyBAwsJVsj1LoWFvezX//g&#10;f6r50yctkQxaCNN0osw2FOzGF+LmaGURFzUkD/pSUQ+DQS8eE1JmEyUp5PmD2CZkc/wg8CWHw0nA&#10;50GDFyOGRpDHBONriRjIJi8BVwbgDKvVnJwfIYRA5UzBJZanxoD3T02vNbucbrogLO04wvxAsp8k&#10;RdFWIfELp49/y30nIjPQ4g9aEo1yPeIatrwM+CBQy4DnGJLTzPE3itOkplJqPCUG7kopusU0kemb&#10;4gXIOEzoiTJ15yWFcYpbFAP5Bvzy5N5BMBgKM6oU8FMNwKT3Ev/QFqEZpFUsC/mKRqPhcISjpLwg&#10;UJukXBN5PVlcz+UIL6zPk5/4t9ivSKerOAKt3ohvVqoMet4YuZSPAPaFtg2nl+EuGYHIhbS2bBPX&#10;qvl0Oh4OA3wxyUe+22RgqK+MyeHUiXq6LAopy0HEm3GFw4xKErGa3klCVvrlwjkUiQ2IEsgfKB9F&#10;Uc3k41Aulak+oTM2AA36XG4Tc11gFm5/sXBcq5BnMJZsO6qxtqrlZ0gTVCtm0miqM+a7MDv10lPX&#10;n7t+5bnHLn/2uae+9fNf+S//yT/6x1//Kn/4Rz/3pVdefHZyGIca8fdLp9Iuh/OVl184M3/a6/VM&#10;MjHpbUtncSwKrm3diaXWStVouZqGlP7kk/P5HGqg1XwOex2Wtel/ewjdQM3BYNxs7Z4+ZXvq2elX&#10;XpkEpk1lorVGoZvioa0Cr4T7KLTA486jSlssSLI43ljKffh2an+z0lbTYidrtxkHB52ww9o1HUar&#10;1u5mlbFnN5QJQQzNlUBcUAOwWkW1FvyCtCQWVz0d/UM2eJO9xs7SYb6tq2CycALT9VqovZmqVSKV&#10;Uvj4MNvVVuvpaLCyYNJqnRYbGagJX4CGkB02vDGps6iCOtt6XXZHaD/zt99+W9NtgNtNXiEmgNUA&#10;jAwFvLfubm9ub+0Hw2+/ewcK0/lzAb4BKi9nTIzNUVmo0Z935Qv4iBd5VDA/lIK1ASO5hNUmmvPr&#10;B+Lkmq6Wem0GV8DVpu9iJNRu7MzgJNV7PDo1VK4DFrExg/F3W4VCA80YeqByhSPodqGGBXEFMCrL&#10;PityikqPEtVLvYfBHWp9LNvDn1GqiOJsLNELZyfRUyI4ypIz96RaQTFvbX31ILi3vLrAHcpkE9XD&#10;ssWmC0cPNjY3eVRDoT2eJsIBLYXTqcV23ue1KCehzmg4xvNA6UrtPBIYpvzEI4tBNtZElDO5rKAl&#10;vMn5+X46pWq9Mjg8AB8Dm6nqIeOT+N0HN//sL/74D//4d2/d/XBtc+1vv/8dUiDLJH/xl38dDIUY&#10;KTPp5XngboNevPnm5uLSHkSk73//R8yoVld3vv+9N1eWd7FxKJcEQLhz+wGha3ZqErzE5USk0cUr&#10;UCMPDfnFWCMaZ4HJ3++fnz8DW+fb3/kAYb7v/N0dILW9/TCNL5KORAWENdClGBobOHdxbiDgBcKZ&#10;nkZ6fxawR41PRUpWpPPll7RHIIw6gwFz0vv3H7751rs7u/sMuUn0uzto1wbDkRShiTCmODOSu4S/&#10;oBICoXlzY2t7a1vUaTl3gosIAYlIwLPf8sAmIJEMCMqCkAiMo/A9STZ4hNeRh1GUSAkfgpmoDNPK&#10;R0pIWlQyFeNRdl0ZfiuP1P84D/2Dcb94K5ykIn4GAVSFJFnAkVGzQvJk/0Pp/7QGsCqMq2Au2KBw&#10;paTN1WrBezc3N2lTwNz44HwKWRK0QGJW9ZL6mK3+TJjgADei813jO4WppZAi1Z7IXFxxsrnqzAiZ&#10;tXKwtcxQqCYl4bamnrwZGbDKBg+BGb9HlecEQ5OxFbkHVTI1eeJywdNSXGF5063dITUKOumGTljh&#10;Ev0lFQlfRKX3ljZNi2Hd2nzgwePF2QHH/gNbKwBM8hDAoFw/+XXM2IaZO/9ADTF5ckXpXA142lqz&#10;H1m4x/JcfCsYEaGag68olGT8hduYhvI/+engqpy5kxsgGUuRjVDr6eqmThSdNxkm1XiKuRhiJ0Eb&#10;AWqoUxZJVdSsc+lEivKatSwpPNXRUVQ6bDoUCKhQSH7BlhZsFp8qRWFsCWoojVeZtLeWZ7nUigHK&#10;7hovqSZwh0dISFYLJdCTZDSWS6RyqVQ5X4pH4oVMqsZOCT6z5TwCKYVsChSekfxhpfTE1Yu//q1f&#10;+LVvff2f/2ff/NY3vvzlzzx/7fwsisQ05BbMLbLRtnzC73VS0XqwZYQGYHfwCR8+XPjRj1770Y9f&#10;/ZP/8Oe/8/t/8Ed/+ldvv3/f4e22IDBtaFvb2IhEY0DINCXhYJEJK88U0HQ6WQdXQPVmehqhczs7&#10;XbQe4VCKh9hs6YW+UqrUnU7TykqEyj4ZLz+8n46Fq9U89AVNNlX/wfd2vvvXa7EgZ5hev4PqnDyE&#10;judeMB6KZilDAcZaEo2RWG5jI1bIY9wl6o3gdYNDTobgoVht7lz/0JjFZOcdIaKaZ8TV1VWIhNcS&#10;sc16NdU8Khr4YdwJjqNQy5toknfpWRvsREyoA+aTTd/ZP6YPhzIRKOqpw0IhA37l8fQCZ168fA7M&#10;hJn47MxgPAGpuHQQZAonA+2BQbvJoleE+qbX45Z9WbjIWhQgek1mA21vMIIQCPTQhsNhInl6fCZm&#10;gHDFoadn8mTpntHpQUe/o9SoxJNFI2pwonjfpu3SglKUSqi3UjZ2MQCGGJkpZJ3kHLOVEIWhbyKT&#10;5xDwJLicJp8SCFcbZ+KSAKaBfDhi1LJvgsIEdZDUyZwpns6OymEFsu78uVnmcySMYhn+ghi9kPye&#10;f+nxaCLGdP3xx+f7fQG72TE80DcQMO/s7aLshAwIGQ3XH6AOVqw//PA2TxbnE5MuGU2jF9Ld/rnP&#10;Pe/yWH/z//JfDw31E4l4RgETYPrAEkKMJxoLIzrOB4km4iarkakPGQhPwhdffA6c6v0PPuChIkSj&#10;5YzmyIWLE4OD3icev/b+ex8tLGwitpLN17lKWIdzFvI5pKlRN2cU0YYyqA9v3HTahiWB2Qxctr29&#10;Cz1qaXE7n8PfupnBoaiQBeL2D1iWl6NAOcRBHK6B9RhLhIOpbCoh297MRmq1z372pUuXrgi3WBZZ&#10;WnRMgXBEuKyjbeHBgxwrx9kM9hz4TcDhVvsnXds7qVDsqFvbGJ8azheL3CDWv1iIAgPHvYxQN+gf&#10;WF/bpH8C5EFkj6gAsZFXRpuVG0HJLoMleMNc3J7eM2fP8hGikTiMsFiMzTKJ4sg0845whvc4HAO+&#10;gZ3NXd4Z+oVwWFhQQXyoS4v3aPvhMQvwKhXiXKz45T8F6P4+DynEjgbHbTfid0j6ojAHe8PPqgXJ&#10;yTLKJ19KQU56LGkdJKOoGUrrBwg/QhIufzU6gs2jq0WhopVHapZnDcqRyMh0dty+/2g3gvy+LlMs&#10;gdDSc3ApSA3I9/H4qOQHJCJpEICOHQmcXvmJ0DLJltwX0stwv5OWoV5ih70BHVsv2jki88Mbac2Z&#10;aIha2gAkg9bMQ8wA2QY9kej/e5zy5AOoD9jK1mqjVTaKKJmV7ngnn5k5FeA7JjQc7mg8IWNX4dN3&#10;MFYQnYUGCE8zMBBo1IErnIISJ+N8D2Nwhr4UEwgfMuXjfgA5DyGJjUIiCp1I1RWKABuUklxnUnSr&#10;K+UnUn4JRKmI0YI3qtRNQoAdpwBkem723jHtlM0b2d2hj1Q6vLsHu/vBKJ/eZGT8VqGPIT0xe0RC&#10;2mzWnT8/VyjmyK737i6i2Tc8Mb2xG4Ibq7c77y8tQcEge3PPZTjEbplIVhyCdNENjaLaxB11uym/&#10;7j56hDYKqW91ZYO3p1yOulMZxLTafS4zgsh+r/fpx849ffmsWdcNiw+aSSwauXv/4eTs3Kc/80p/&#10;n51H9bCSr+STjRoqRMV6GVIIT1KwXsbLYCUeDO5s7j24f/ej926ghry4uIQGG8hAidxMUX58aHPp&#10;nvvshMHOUlAnErPb+/HdgxQq9JwE2FX1yjEiBeFgOpuqmfSaZ5++DtCK4Cr6W1ojjK9mOMxkrUJp&#10;h9eX6Dx0doWxoshCzWfX0JXOlAxmACF8CAEq2PdifRRKVLvXZ4V9xsAU9JuUPTzs4GygcYVzEjYM&#10;ZdqNZpvVAp+JuSaDmK5IOMeNu3Z9Mp2H0UBVTS97rEWyXLgoDCks4wMBvMm4ztouqgfRKie9Yw6b&#10;xXmjSFpPooG+s7HS+av/4noyndgPlocC4gu3vQNrIQ1VmhWBvn4f7MmPb65wIKLRgs9nxDuOJ42R&#10;JxSZCxdn0Q2jg/L1W/uHnOOTAUw1QnADi9VsDkf6o3wRPVDOHVhrh81hfOKpq726noNQlNNP6qIm&#10;pP51ukwMXUXyt7OLJd9orMShxt+V4Dg2NoYS2v5mBFcHs9tsczogtOBwDHQDgsnYhBTIk0nu4pEy&#10;6vSgA/ylkkjGNadZqJbx6igeVbp1XRabgQFqJBZDbIm+gd0L+mychAYDA2CBl688tbiwMzw0vb2W&#10;+O5fvdfdWf+lb36OWJrJJW12A2I8B/uxj28umg3m8dFJVl9YAWG7RrSfm8e5wvGVayM//4ufZhcE&#10;uRYAHqKZWJ3x+Ok1uWIW293t/Y2HS8vTc2NGk56Pzwd/7NpVo8mwtLyCV8Stu4sWu4lH8NLlSxPs&#10;qjntQ4HBt995t1SrOt19K2uh/VDm8pUrn/nM59986/1CTpAHp13z8gvPvf/u+1OBIZ5w4g7RLBFL&#10;7O1wUpp9XiOPbjAcxsnN7XXhirK5EYM5CMUMFe1oNB+O5vr6WCQ6BGkUrmK9jlzm9atX0ayjLCIK&#10;CBdWlEVFk0xv1kNgWuYCbSLKt8ptRe4BrlQ8WWctSm/uRU5Rb+4YnRyFbZXKFYwWK/NYgNFCuchd&#10;gNuyu7XLhJd5odvjBC8RqtXhYTonPBzuArNzcXGpN6A+nz13nkYzHImzy8jaJEwzigxKYKZu9PFe&#10;h2NqZHRjdVPo3VotqQjXmwLtdAfkCG17p3i9t/Cn1t68wr1U2P0pA1oaNtFe9DpNmERQvLIYQRbk&#10;LyneCZFKnkTqP1F3U6LyAm0pFEtiv3QvEtlb36eU6trMkNx8Hl4ErjMRTcyNqlUYyfxnHro7Dxai&#10;qRwbkmyrGS12jm4uWwJp437J9g9imjLXaQe7I4fRC4BFQEeizwOZJxW1HR9OBHyE7XqlyjSE1MMH&#10;glkOJRVhHykTFLG9A/dxZa5KnUhWo22iopck90nKlDWeFqZ2clFkSUtiuyxisutxXK5WEGeQCUhH&#10;e/HoMJpKa01mWlR02GQlhEXpzi72r2k9iWjQUvu9g3SIZqORW8NohBxFhgdMFwoRi2WkwXLTpusY&#10;G+rHKgI3YK4P3GUigUlvZN4Jq0IGbydOU2o/TInxtFaIlSqScBmlT0JRstWsKYVNgSl78BsUsaqd&#10;/d2DcIRmRwqaNiIpTXYv73RvL4qF55Ur55PpJHPae3cWoBYExqcyxSqqhVav7/6jBT6RyB9zA2Um&#10;gJ9ds17Ig4eycjwy4BsdHjJZzAA89+7fF1X0ZmNvd39o0P/EtSvXLp3/1BPXvvjSC9/48pd+6Stf&#10;/vIrL33h5RdmxkcRYHbaoeDjmWuEuzR/atpk6D6uZOuFVDUXz0QPQtsrwbWF1TsfL976cOHj9+++&#10;9+7y3fskotDBNgx5hDoZlnBDKKlpeugEoIP0D1vHpr3eIWuzC3uQ4/1IAiumaDiPBjiRvZZjxNzo&#10;czsL6SJXE6F0f8AaSyVXd4JaC4v/HdSCDC/g2uEuIesH8ez+XvraY6fxneFx0RgYVdQQMyIzXHts&#10;enjENTRsAZ1iiQXVhl5tV7l8WKpQssPi00q9ykNbh/hKhmriW+JwCJVRbVX0vvHaAUzhHi0HEgff&#10;RjJTx4pZsTpRRGyzmCnK89HIPjzYSDy6vLEeisc3DnZWNqE07sWRT61ma+2VQlez8zf/x8/ADOrR&#10;1EMRMhG8fg3iDYQDxAYfLmDTgGZoMx7PPv/cdUIAWgPU2h/f3gsMW319KMm1R+Jhi01PTcpzS53m&#10;9XmTqRy0ASWCJ2W112tnsR+FNJ1ew3I+a4hWi4k0e3AQQ7UhEc/IEwPUQAGqMcWjhVzqyKwVXUt/&#10;nx96S2w/PjM96fDbIQoHI3HIaNwqyipOOCIOnGbgqaIQgwkrnRxxgAzKWMUGalqcNg5aGUXKWpkZ&#10;iSyNN9voIaw2o8licDhRsbeVIcsc9ni9o4/ub//NX75v0nVyleOpndffuvuf/9pX5udP/Zt//efs&#10;WlKGQ11dWliPof4WydPK93ZrwRCAsD7z+cfHplwra3Q+i+l0ikRy/8H91bU1yi0cD4PR/cD44Pz5&#10;6dWNjTxeap1sRhmWl9cB31fWNuFrQBLFwISjZoCpjC2Kx4VW+pvv3tEYejO5CngAr/Psc8+D8y+v&#10;rqJQXirgVDT8q9/6ZnB78+KpuZnpaa48RRWS5zSHHGhOAKqjnJxetnA6eqBuwzbY3QmnU1WPx40N&#10;XKF4uLmR6epoMIkqs0WJmELb8ZVLl0+dPksooN4EDKFZ5L3l8/R0YYoA3AYP9g6AhYjLYGAWu6Vb&#10;c4zrid1lgPBDusIkAnk95OIt7D/qdAwikNtIZrNjwyMUr0Qz+gA8htnMINrykIOpAMVjEiFSueK7&#10;XCcVnTt3fmuL1Zcw0B9dEbtykCeYlFN/kas8Duvp6enVpVXgdSYJLEiBJhaKDRQq2zp7aPqhFwvo&#10;JTiagDD/ya5IWjlSkcsktAW5iVChZHxPVyTje/HIISYqbgI5XGgMwhYjNysmtGQ1wQSJtiobKWJ9&#10;z9j4qGySCuaGXIp9e3ubvW7Yu4BEpKJIOofPG4QZGhjecTYLa0OMgijpZFakmIcEXIRJ2JmhuqE0&#10;ZZmBhR1aJthjQ312mcaAX9EbtiTU1LqMkkKApiftTY/4scv7IhfwFwy7ZFdX7RdTU/B2VXwXFYBW&#10;I6R0I6TTEYxVuW6z9E624L+BciOaFkmn2bKgWmRziukdNSw09JLY07IxinhBY7BvALxLUlG9ytqA&#10;ssRu43dpa1gAIOcdNs29x4E+N0iCyIxiNYlieqNpNhiFUagW7tW0TyDcExCzNVWTpS/kf2TCxFGk&#10;Z5JRsEwq20mx+UIBdgWPWCQWBbQIR5NML5xOKyEEHin8XrroXK5EKrp67WI4HKKVfPRoFcbq6NTs&#10;fjQJoblDo93a3aEcQvkFchP4LEAkMwwE8qpIkJbQWNEiIkNxQE2wt7+XSsa53k9cu/7Nb/z8S88/&#10;fenC2bPTE9NjI33oGUAsZBLVPMIixG3lRBGaihwoCHJ4wXx8462P3n3r5vvv3Hr/xkfvvvPx++/v&#10;rCw38hmnUTPgsrssBm4rlNVSCQZKEUkagj0FLOsKXASjVWNz67TmLgwdIDRR3SAzCj42e2o8m8oQ&#10;Z1PhXI0s0taxuhg0se23ncXHCFlH2ibq+qFx7Jm0hWI9HKxOTwxQO5KK+ry2O7fDoWCMs2rmZS09&#10;6JaxrzI46EZSZ30jBMg4PedQW1ntoFnssQq5tNyYGPPSEsVi2YO9fH+/AfyGDIcgISoMQwN2g8b7&#10;ve+uTM1Z2BLNIdPQ064zdfb5LTA8aOCBqB8+3F/f3IunIqF4aGVzK57LEnGJ0ahfmF1WxtUGux6b&#10;8/7TU53Pf3mIZR92FV0ew/S0f2pqFIYx60LPPf/4pz51HSAlRf+XLAE+AgFxlsn5RpMy7mwcsT8P&#10;8AJ+BX2eBXWkAFlbAUpV7imC0ULQ4t1EE5znSjabdtpts9OTsUgiGkyyIJlNFVEjyefr6TQxl4TR&#10;qLNeRmQUucM21u9gPyfj2em5yW6TDoeLaCKN5gJsMQ4nZ5kOADhXNrobx2Q6DJHsVgvVbC4NsSTB&#10;czYSGGTOybFjDoxlEehHX78fAQgmXrKO3kPjrrt+/cnT8+cKxcrv/s4f5fPHE6NOSFg0+n6/KRqJ&#10;om/98MEKthrYq4wNTxTytUcPD4yIzQvFgjMn5HWbq/vhwm2WstDAWVndWlpZBohjw3B1c2N1Y01r&#10;6g3HIwjto77z8OFypXIYiqTxjU6kM8gaGMxG6uUeXW/fQB+j/Hg6ySP9aHkZcgkRh8V4aNTQafCD&#10;wRoKWI9Krpc0XSun4lGmtaODA88//xxSrYLo6/Trq2swb/t8nv29GKzf7V0WAYFYMtiKA/Hniw0E&#10;Q0BNedwDQ9ByTUi1wIOilQYyeuH55xiAB4NBSIY8Xj/48Q8+/PiDze2N0ZFAOZ1ZXlqKRCK//I2v&#10;PfnU9XMXz45PTaysrzKKo8jAoMjMXsXEeJhGhnme3YqQshD64Vza2X7oTMUTrK1odb0uRDfoimiI&#10;UTbKpclPADMAUVh7HFWZ0hnPn78gqSgYgYWAA7qqukhFPeBGmL4i8zw9Ns41ZZAOdS0NQEcqKshG&#10;EUQ+ElNLtEYBTzKt+k+nIroZSUVm+mrWO6QrYihyeEQqEnZcy2tBzXha+/8tkX+J4J+sJaloLiGe&#10;YM6MEHwMOSgZTmi00VCI0InyOimfGTpjzPuPloOxNPtE6QJ2D72yk19Hm0o02bgLCpvq4c7RTPMM&#10;SldUA6uUvg2CBHCKSa/rZ+OdnQ5+IJNiIEuY5UoTQSx2WhKTak+8pZIAOifyWuwSKQRMFFNVvFex&#10;vnU9lMGzUrFTIzHsoDqFkpBKSoPE0QegOzyMIdqLB1izySlt0Z8pa5h6q4GfLCcO9vtZkuMpIimG&#10;Y1GZALYwOqmFkFslO7bb9T3jQ/04tzPahaEBJYDVHdxtpV4Skrpc6havgavREuFW65ByE/mDYiR2&#10;QKGWWZcI68kXNB9lRVGDlEE1E4qGNToqsR612yZ7UeiF8/0IS1++fG4/uM+IaW11m41K//BYvlpn&#10;9u70+Xb3drO4YbEY0NGu6+m2mgxWk250sP+pxy59gYnOpfPbW5v9fZgjN1cXF4FYZicnv/i5T7v7&#10;PY1SDrpYO9DkYZUtk0IyVkhGg1vre2tL929/9P47b3/04Qd3b9++e+sOyH4mlcJhCCYFSyn8AkBD&#10;BIEeL5FMwnPL4oFACXZU5xv8/e7xETizrGwyYRAVEZ2xW2vqphnCHArnZJQavF5bIlWgfEckOrST&#10;nR3zQTpMxnLn5kfYWcQwzuYwNLsaI6ODGn07VOxIpMAJHRiAt2S+eXONeQH9Oi6G+7tF2m+Ilqho&#10;JZNlTOx8PjvX7SCYnJz2Am+EQ3mv18RdwF6OJVbujE7TvbMT7/PZQKqY3cIwKmSPBgdMwyMODJm3&#10;NjP7e4nnXjoVGPFZ7Ib+gAPK8XsfHJCoeM9MNxAyHgg4xqcDqMr3BQZGpibMTmYgbrzjzE6byWU9&#10;4sDjrwKFauZSLyQWUDLYOER5/Ho5qZyEhcWlVCpO6Up1UCjXmFDeubcfj0fPnTvFtG9zY4+eOZ0h&#10;KJhCoSRMI7PFCqi7uLSJxQAGVuDCALj9fTRVcGehnKHZhWcSU689dJPANKIRRhU1cjU4EJtDLEzJ&#10;WPuwrZCuwvWGGocZHSOZaCQ5jis7wyKbE3QrHEtpMI/KI1skGjQwcQHKgFYwCEBWk09BCBFvLzg9&#10;YnMMKZyenazmNhntwVCMhTVuDvodrEcAB09Oz0xMTG1v7X37b/7u0cM9j8swOOSgRYaAhoKR1+26&#10;c3uJLN5sdDpsrieuP4sO7N5O0G41QxJHAI/JzcSUY/b0qMHSxf4pBSaa6Nt7YYgbC8uhHm07KrYm&#10;u2llY/3chTNs5u9sh2S98agZjmWJNwQVMg3UdvbZ3ru16Ru0ev19Hd0d9AUi+DYzFktkILIjL3jj&#10;vTvgigC1zMSUffihUdM5Fhi8dOG8B6Ncowm26N3bd4L7IYfdylh3dy8NPjTgc4IroRW6fRAUkWGl&#10;34Y1DvNtqkgGtUJV0nSxmGbU9Z49PcPjZ7UB2unypewCjq7kpPbmT378E5qt5aVl8i54JtwGu78f&#10;we97DxdI8gBNOBPqjPqxycmdA/DTOCE4GImSUDOFPGmJmQcWAtSJHH2qFuInpFgaAeZUoBBMPcRW&#10;vL2zVDgE3b322DUsmvb2D0DRkglQC6n1u3Gk6zjGY5AtipF+f/gglEpl9SYjrnS1OkTKsviRiyAC&#10;ryr9jLQQwgH8T6ciid3AwoinCBmbNCxph6hKrGfkTsEk/jpQsOQLiULIw4QPYVjxv5nDU12yewir&#10;CuwDgKJVwvOAhIKhzbW1e/cfBA8OorE46rf4WKBfdH9hZTec6NToIokMjF2iJUWZ8vLRkJPEMlAa&#10;G3FtEVwOQ4FjkRZn1EMPBG+EMnkiAI2J2N6BpA95hXdLUay2gZgWi0h4C32QwctPU5FOUlErg7b6&#10;CWGIq8zEVErp7QhtjydUeCVQbcWRsCjcELHV6yw3GuF0GrMPNm5K1BDIT3S0s3oj/FuoBMyYe3sG&#10;vX2oL9jMZko9bDK43MiDk5DwqyWCI9am7TiCGDc60IdiBlM5CAVI7IOy8uxJV6RkIoS6JglUBLm5&#10;+GRfqIAKN4RTy9QJwAoBtB6gHngi1AdDQwNAGvjJ8kF554hrbO/tI4/CdYOuAjMekgVS2SB1Tqf5&#10;8pUL6NPT0u5uh9CiGJ2aAdyvNdq0Bl0iHhvy+1DtelIZrJBmPvfSp15+/ukL8zNjczM0ofs72y67&#10;pc/jvjA/9+yTj5+eP9VzfBTb28rEwuHdzZX7t1fu3/n4vbdv3nj73ddfvffxh7sbK7ubG+wtQz2j&#10;BaS4UTeWh7tRzhdwzuEA0XwyvSZ0YGQLvognDH0VXS+PIsUYYzjOXh1/70ye4SXLM4QwWierhfVc&#10;I7tV0Whm/yBbrzb4fvZz8snCkNc1NRb4+P2leJRJH1HvqAu7VbtzPxx/uJwgEOUydZ/bFY1kdrdT&#10;ep3EBCtbV8126AIUYOlkqV4+YmMSQ0dECVhBvnknYrZ0DA3ZueZyUMt1yprBIRfzR9ZtXW5G5vSp&#10;HSgvMJXnDuMeiWY0mz+E0+dfvlCpQWA5jiZTdpdDq+3o63Nyj3hYPP22No4s0qL6Hnu/u8uoQ0zC&#10;6LZ3mzVN3XH+OH937X7qMGsfsneOzPfcv78LprWxEWKImUpzM2XnC74Kt/zS5TOVWgnm+adeeLyj&#10;ozo9NYz+GfNtSEMQaajuFcDO0jLj1p4gSzChBGoQcAU4RjwJwTDWhA6eb1A1Dh0lOc7cnGqSBR0S&#10;hQlDzhRCJCRqHW1Wm1Fv9jjc1XRR7IedDqBnnFKnT03pHU6ffxAvxa2dAzZmSDKcfTY9rBYUJ9sR&#10;dFTrsajF0DRA2WxArvHyRl14CJlAPCbGTzGQQqL0xo37ly/NB4YDaGgODQf8A4P80HfeRrjoNeKz&#10;1WRJZ6NGS5fFqknEClB604mSx+1lkQhowqi3MQKNhNPlQlWB8kSW2tnz04Exr9HaC2F6dz8GOwPV&#10;dKo4g6knni56+uzwoRhD0lzOnz6NiN/i0jbL7bzLgWE/u1YgSk6fM5RIev3WxfV9yCA+v3dzd5dp&#10;HCDbnbt7UFozmTILCiyVu512EBjo+MDQT12/MjU24oKNhEpKZxd5aHlx6drVK6JLLfT68vp6qaer&#10;NuTvP3fm7HYoTG6D8dtSQJElzmqFSkrMBQTBAQA5ZLXj7v3bFptpcfnRH/7xH3FLnv3UM8TNdCq5&#10;vLjcUqVk+vVoeSUcDj9YfLS+FcrmGDK1gyrpjbrhsdEwvItMRmfWMWcRIng7Q+zDkaGhva1tgGa4&#10;TbRJTGZIXWRE+BrwXrHvY1uAYMoul8VqunL5yvb2XigUAasVZoTMPprdEnrJH8fwroa8vkImT1JH&#10;nZBjSpmeonDRoxvEcZD43lKhlm71fx+g4yPbwVYI5MdH1KAEYBkYycaiyOgSCck/Ss6ZHVVmRUJQ&#10;pz0SgdEKCiOiyoqQlVRauD6g0lIo7GCiLl9JIjKquPQ64+Nj2Lowc3uwuLodjHeRipKo+uK1gRJE&#10;8cSmrRPVLytPCelc5JALeZIBAJ00MECMVITHHUgVjA86EB1h35nZOuEb5FsjulSitdlihbU4Cz+b&#10;ijg5aqolIy81kBH1a3EUFBMHPc8eK7S87XwBXlyaASqPJ/mAok3007q6iCjhVIpUxGBoZ++ApVI0&#10;qKCTI53J6gIaT3qNZsDrZSjN2hz/e31rkwtBMUquFUy40WRm0lavnqQiucIQkRBvzlJzWE0m8RFR&#10;XOqWkCuftyUSKuy4E5k4QT5FIkhmrmR6Vj5Zw8LBxN8NM9BmhgUKGRwXGXYnULXhH6bTOZIQgYu2&#10;jBIBWc/rT10LBYOo3S0ubFpdtjMXL++FE5u7+6BV3/ylX/jWr37r8mNX5uZmB/o8sMLFRolrirkB&#10;ep2NQ4QTEJ6H1QKGtvTwwZ2P3n/thz+6+f6Nux9/dO+jj6LMqLY246GQVY9yWxsaKl3Mb4XJDrBd&#10;zbK4etxwO/FQE8RGFHpsZpuZxovqh20QK5tZLTRVrgDgKi0/VHmxUGlneY3FY2prVBAT6fzubiwY&#10;So0M+4H0339vZXevYrdqZD7kMHts1rZa2+4WRiXsmB1BNoJ4TSqCvXHnQcjqgK+oKeUPkSRLxDDE&#10;OUJfbmTUAuMusl/Q9+p3tlM7O6X5GaQ8LFi+Tk8PYn+aTOfRP3V5LMR1kh861Nykre2EA50hoxb/&#10;AZZ5hwJOdBa62vBjNECLKWbbXn99fWS0X2dpe7iAwebBw6VUpVqamZ1EjoibglgDAuMY7+zDymHR&#10;AF49OrrUG8beeld9L7kThWSXi1gHTBpLb+dX/8l5FoZ8fYPj4zNjY9Pr67ugLoeNejqbc7gt/X4P&#10;5jSgKxwI7L1z2eLCAmdvb3cvjPXD6TnUNWpsRMPVQpEhFIFvA3bHrpno4mD0iUN5YHiALn5+fhrn&#10;NJfHnkrlmDmyi1cr11OxDNoVBg0xH14gSPQRw6EOhBEQhwa8ZiOr2XYQSl+4co5hI9rVN+/cjRzE&#10;m72skhwiIE3xyzIGjxveeseglKxidHdBcaYEO6yVaXb7PB6WUkgk0PA/+vgu/Nerj51/9rlnaIb9&#10;g/4s4mz7+++8e+Ottz/gJrGmQ7X4a7/2c+VyAgbe2blJXY+xUWcKyvx/yOP1s5bz9lvvQw+lpwbE&#10;pvShv/7SV17u6j26c/8O7SSAG6w6NtlLVeDjHojkkMwh+bBYvbkVOT6iHWao1TEwErA4rGfPnUkk&#10;YzBUXD43W5CAVkwIB4a8jJRW1yPU6Da7uadbt7IURpQWAYFoFAJx3WqyIkvsAX+4OP/UE9dB3jm4&#10;1A2gIPOn5qDLAONceuL6L33rV2KxdR6Q8dExNNHzNXQNUEukiREePFQZekq71ej1uGAfIaaXTNZ/&#10;4RsvP/OpJ2tH1b/69rerRzX46OVa+Y033nn66cdHRgIbm1v0NIiWQdxm9kjWwene32+i/kUOnCAb&#10;EPg+kcik8A0mI7GfD55EPeV1uVYX12VbpbOBlwR6LfDqEFzg4tPCM7QjxDeQ1m02qa3mT5/Z3Npm&#10;Tkkq4pzQzpIkKcRIRcI1cFixAoK2i5+fw+3EGQR/qUymipgQNhcsDwgXT0FzTL/+/6Qiq4QaUhFd&#10;kUg1i7sClay4KpDPwCtasxbFxDxiLwxOAZvdxDjwA2paWaTnnPeyga/aJhxo0KkSLXvH2MTomXPz&#10;SOJC3aT1uP9odS8cR9c3ls4A9qmdLSKscNOBQ2HTkOzV0ltPKp0ChoVHTLZDfLNaFJ6uSacN+Ew8&#10;uWzGCI9EUlEnlCElJCGc5Va+Ub62f98V8Z5aSzMteTouBbsZlBK8SRTkUKaRkbJYLkmaBWeEGEZD&#10;L1xBsMrOLuzUmBWRiqpHDYhCcMrhPXF+zFYTBo3cKRgRPqeb7VCr2UYSYvEb8SdJY+3tQMqo+yDz&#10;cFgs2/WascF+AjAsBkDRZDzJFcYJjU/BJFgSsAzk5H4Jh6K7kypLFQPC0YXTSY8l2noiUSq/k+a4&#10;NQsP7hdQYaBhpZCt5Fc31+GCJpJM4mDDirY0U3VGYOBCl69eQtZU39Ozs71rJr4NDcczeay+L1++&#10;cGpmCsmDYjrJliWlRK1cxMMmEdwLIa94/+6ju7eWkVF58ODerVvvvv3uxtpqPBLBP8pm1MG7tBvZ&#10;0eiW8omMjj/IMdAxW0dHrOBjFAOfGyx1dNjncnBMdAYtkk89ZpiTrJ+l08rCsFvkmY5EGwXSYIPx&#10;W65UKZSqcIspZnPFQq4MRTaRLsDB4kNxj2Zmpt55+zYMbJtNMzI0gAxxOV1LBHOpaH5xIc6ocmoy&#10;4PJam53HHKd339uiL9OZNCMjfQ/uBW99uEtEhTns8mqSYMTZeq1wnIoWI5HyxUvDMI2Xlw/GJzw8&#10;iY+W9vr8BoNZK6q1GkhD2YXFlNXam83V+EThcIYjBqwFIo0yEI53uMkY9GAeerTSnnn22vbBGoUh&#10;LKSRcXsyVQ6HEboqQ1Ciq0b4yuzUZ8q1TKWmIwCYDAfx2IOVR5W2/F58t8t0nK5kO3RH8Uyq87GX&#10;hlZX9r0e9uIx4qwCnZE2rl67MDY+cHAQ9PV5M9kss5WdnQgTCGDt0EHq0SMmcAkAYeRZo+ECmiAM&#10;9lGsUWAipkFo/ht5HU672+2mb7/3YGV7NwTP+8KFi+vr2/EIW2kpph7Ej86jNktHr4m2qtnbUevQ&#10;NHuSoUTbocz2VUTogHc8f+mcxuPo0hpu3r4Xp5NoF/wNCqq0kazWModBEE9KLZSwDgftDr/JZmx0&#10;G9s16JBEg9GNte2FxXUef/9AH2OwkREIxt6VlUWagEIx9fDhw37fSDFX2VpPYofxjW98sVTMDvYN&#10;jgXGz54+j3XTiy+/PDNzGmbOowerjx5sW4wGWgoqSKgcw2OGZ56/bDD17h7s8AAyk+vrMxPVenrb&#10;UZ8UoPeoARqLqApP2OZqpFRkYodzCK161+LiImjD8PAgFqpEK1ad0bKDHHkIU3bQjw76m2/tMgVl&#10;SYqzwUuBrMDiZ6BrxAG3t3nq1OiFC6fBnXF6pcaFU8QkCQfcT3/m0xgXUcbMz87CFqQGB1vrQDtI&#10;r2GQ1iL4goUyYnd7bPAMqKt7tF04jTqc+N82v/fDHzxa2jLbICMc7u7ts8g+MTH++GPXbt25k6QJ&#10;onjubKc6Br9GxoqhCn8HDwdVmNGxcSSRSELNjp5EsmixWpOQLsBwrBbwSrw24Wf1+30IvJJx2ehI&#10;JuK0GbLZelzH9J6TADkTw0BaIkQ+CMhosvHQ8sHVjnc723weu9VptKA/RMwamxhjqsTrpGHfdLcX&#10;UCQRG9MT86HWKELY3Cfc4E82Xltk7o42R6srajtmMZBQRyhnUNRaaVR0LbE5kPV9wfrEw012OTX4&#10;D6GEL5ZorfGLXEw10UFI59nnnn3y6Senzp8NnDnNljLDSkxnGPw8XFwNJtJIn6VRZOjtKVXEwpXj&#10;geIkvDeBykQ7lJvbA69JyGxU2aSHZqNSZLbbsJp6Jgc9kLkhQ4uG83EDaA7AUkkQtRcLxRbs1hKj&#10;a20REbFRkSds8zZp43h4aRb41OJBLt2HzKHoHPk4BHq2fbgjGDdSRQv5jQ08WNTHjQQbF3o9cxva&#10;JlDzHsImfjY2VAaOAaHNVIV642HlENlWlmrQO5R1LvEWYiNXLg+4hL67w202eMm3Oi17WHQ35EB+&#10;LsYrinOvpmVK6VX+v5LtV2z4TtBC3qroxirnCNSthPuklHuo/Cj/d3Y30+lYT7N6F4HIxW0CH2fY&#10;ZNGy5+/x2mdnxi9fOjMY8DOnEeO79rbRiVGNgc7p+LlPoaN/dsBrr2YSoZ31nZWFD95+/Z1Xf/jh&#10;Wz+5/d7bdz54b+XR/Y2VFcjFpBCQFRnQQS9l6xihJuBCWIZwT9qagDGIUYHuuJxWr9cJJM6LU8+I&#10;WLgyp+D2cUuoWbU9wFLdGlaVKSTI6LIpjZw29s4ZdpJCB/AqkDfiwpTIRwI9oW0FXUNWkduZkwLm&#10;Dw8OREKpR/cPAG4PK+2NcudxsVPXbooHC3c+js2fCUyiNNY4ohrQoDej7w4m8wSbsSkLPvKJeArD&#10;IU6I24fsZdfuOsLp9WyyYtJoa9nq1blxZKYDI47AiId5cjReNJo10USBegXwDRLd1KQbvbblR7ie&#10;ydPl8iIWI4QFbZfOB7RotTMBfOuNxWgi7x3sIpeyVBqNVpwO3MX06+uwcFjdhQRQ7+jtyEiqbXR0&#10;azt7dMzFM+X08nrYYNbkWIk6PmQLCEs8xsWdA3M69gM4P4yLwWG9/W7+lvqSCvogGLp9Z8E/4AOO&#10;u3svMjzkpKB2OFzoDpRLhXi0svzoQO2nGzhUIyPDFJKZTO7M/CwAxaVLl0VjmENrMI2ODqMK+OHH&#10;D3/y2nuQZ4yM5Nq76WTx+/Ta7T2HOGFqTVpzs95hN9n2tmN8D1HIwrqM0QiKNXv+dJfDzMLKzdt3&#10;k/GYzQNNyURJS/qhYiaZMe0VCWd0GQxaj9E07PKaOno0MAsOUU6LYJv7uc+/9L/82//3qfnZ3/v9&#10;3ylB868UY4lwYHSoWM4hM9Pbbd5Y3YaPNzsT0Grbr1+7Gg7G3U6PmWWmZjvmqmaLIxSM4/gbj6To&#10;46lhQdH1ho7f+C9+vqsbqL105x5Gt0jv8NDJtnkZXSdRp29ScbOlCCgcDecoO5WrY4ValPBXyOXP&#10;n5+H15dM5xwuz0e3tkw0hz16hGsZnKCMnmQluAiU1SgUmHqx7tdphrbGGl2+7PL0Xrk66/ZYHz1a&#10;2NraosCEUUYkwDVraHiQ0pB5MvtVN9698aMffUjUAlKkPOFpQYuWeh7eBoMK0KFKmcl/xe2zQ8tm&#10;SvRg4VG+VDx9dgpGkNh3liunZqcIH3du3364uELbR2+ysrGjM2oQhmB0hdGjRotJGhmlxz8wAG5G&#10;W9yt0+MszuoBsxwqXNQAiDJGM6Jz8HYsUAyUbQ2q7VHCPhqeyChoOntokU0m06m50+FwLHgQJgwl&#10;k2klCQYzXmQUDLput83qMJpTcVLUYf+Af2trG0uXVKbKWWeKQkgXHxUV5kRo+RO37P+IzE0WoRik&#10;PUOeGKwJgI57gUw6DGOBs5TFAM2cYs0J6iULuRgTcMRFYkPJ36mynbBOR4Q+PQkMX6LLTzxOKRQ9&#10;ODjM5+KJuCip9qBTdby4uopFJnkslS/AdSZek2hgyqoqi2iLY6m0QRT9WDoTUtGnhUcH9G8xkAVR&#10;t+od63ezUA1FgVGorGTSjMtCajvhgVujwDmBulp6dPRwdA/EdJgjkM24UOQYKEUEdcl7SiRb2YeK&#10;RD3PrYh16llmZNpPfU4N3o2WaRlN/Tzu0XpssJlPiouay0rph2u4Eg5Ct67LoDWi5MwwnlQESacl&#10;scEF5L+KXQhyn+iKAks4bAaoH8zG1F4Ricpps8sVs9nECFUN91oWVmjqtPjcKMyKHZ8YOxzRE3A7&#10;RRWwjqpyFu07RMdriGmaew/CQaRhxyaGnnjy4tNPX7t27cqVK6h/zk1OTQwF/DYbyKf0hTR8DrcL&#10;Fyh2cA62N955/dX333rjxltvvv/Ouzc/+DgZCR/XymZdD7+Q7WG2SoPMMCyFH3MiFYvEK0V2S47s&#10;Zj3t4EA/JsuDaF9RCRL0YITKzBXktl7nUqvFbZGng5VKacIhrFcOs6lCHqQ7nQ8dRPlzNpWLcRri&#10;rHgw9KhD1ZHiQfm9E8ZIyKDnYAaiqCk68SCT9UyqGNxPArVh4RYPlwupcjJU2F6JkFGQ29nYTm3s&#10;BKkVQPOOkHkAWhwyOH295y+Nvf/uKvbqaKcCKly6MhQmCkbwYDss5Q5p485ND1p1us2doNdvabTX&#10;YYRValBXqjC56dj0epg46Bg0WIfJpLG1EiMLCj4MkLwuazEjthv0Hj/+8d3uDn0DIdxmif1Z5IgI&#10;idjdDQ54II4Deo8Oe9gbMTl6MoUjVKPKtfa1jUilXoFiNz0zwqcGeLM7DMQlEtKA39557eUJRMMW&#10;FzesDvyX4qsbK8hcv/XODZj9rIwxjMBqen198/q1OY/HE4kmuWxw6sYnRn0eO6LmLGLDuVpe2UZS&#10;G+icqOT2ePBt4bken5iMhBN/+71Xhcnei36Bc3k1LAPJylFve3cikgRtcOChx/Ml0ArNBPsBnZFw&#10;FOoE8AFPGLU5SndDE8N6jx2lFKp+ZqROHFPtEAdkyVR5tGEzIeZJ/Jk1qj4HkuqQYQ8J7Gtrq4lE&#10;fnJq8Ju//I2R8VEquwtXzv/BH/1BNp9+7PqVew/vAj6ghvvg4Srby88+ew4TYgTxmOvwC00Vl8dH&#10;VYUcMBPWH/3ozTu3HymNGYlXRAabVTs+MQhffmpqJJGM7+yhmcZwkkkQTi2cCpG1ctjtWKF7XC67&#10;1STOLegra7Uul+PS5Qsmow7yN8M2KqCh4XEyKWob8VB25dE+BRKfhtkhBBDgdEwDqThlZeP4eGzU&#10;8/SzZ89eCGDmsLe/yeSW/+fzeSHT5wpZ/1A/qoU8rpAvNzfWf/L6GzyoOB3sREIsGeSzrAaj74li&#10;tAj5wEwbGvJeunyaIo0tlPHJUXZUKWqZzFGqofZN73j54gVIXv7Bvmw+Q+5BVUGjYzRqIuqQiZQt&#10;ExG9A4VAsCkuGruzPXoj7EFiuciearuZyUFP4FRQuyHcAiJEPCb05AsZ4j+SOkKOgldWaaBSc/r0&#10;mUgkhtIrBXEyhYWaCC5AcSMbIYHmABzTGTLJFKnM1+/b2t6BTZbK1HAAY+MRFoF4XKvlHyXL3Von&#10;avGE/74rapG5HVayPpFfjKBR5ubb2HKVVoJ1/a5OYSMasC4VWwfoWVwBUaORzCQMNF6NrN9iEIj3&#10;mnCjOxhx57IZSg3uL5Z64plF7YmH7xpbFGnEJHBBNJhNpBQ+jvgCUAwCv2oEXiajkBUgO8qblqFV&#10;m9VsYIaKUAvUhYlBD1MHKN4NJfFAFsLShkcDpA+gslgpZ3K5FAGAeQ/Nk14+BK2OQF6yMMTYkjwr&#10;whGyO8XsC+sirYYGlF/idyAbnjKroXMXw9PuHia6COLG8VvBGpyuKJcTBVwDlg0wwtFHELsyCnwK&#10;R1YsIQqwhnkQColorHIdFCMWkd1mWNm067sGvS76CxAs6jDYsERvtLuUcwOAnmR6VlUow4nmrI7S&#10;ovHvST/sMvIEigZgN3yEKiuQ7NCDQ5OjQUHHp0adXufs/KnxiXHIMt7+fjoncoOICYqVQ01MozPp&#10;vb09WPWra+s3b955//2PPvr43uLiajzG85LiDVDlDvbB94FuDJDa4LlGYI7iGJVKumC3Cx0TG5Q2&#10;n5sfaO3zuVt2YlxVUj4fsWWyx0njkURjAjCKpEK9KIRAFN7CSYCfRCydS+WyybwYcxOukeitN0T5&#10;XPSZ0aPnKYSo0Y6IOWUPxRkPO6AISCruvbLQUxTNs2y6WsgeUnAf4TFdaPQ0u2oFLOE7kcEm7YG8&#10;uZlrOe0dmiOLU0+JEk2WRifdOwdRIqXR1NXfLx8QZqZO19OsdW2vZ0/P+AZ9aL2L3nD9qNapaWpM&#10;XRpD18ZW3uHWmG1EJxPowtZmJJspra/jFdcN4dti7ekfpBzr3dzAIQ7R7tz2TgKSGhUzPDoAkni8&#10;MD7WT2IOhVMQZzfXYszFn//UxflzfbkyZREFejvbt7IXANmns5kCyk/lovESgCQmgnwUCGudxe4U&#10;RQ01LHcRPi6SoIDoQEmcBmk2OzucLoev3723H2Saw/leW99hH4hJxu7uDnwZFOp6NIgAiYkIqbK/&#10;r39pcR0BSXbsX3/93UgkQenF8TUZLLduLYojeZcuFc9DBUFboZwvW/WmXkUHUiZpWHeww4TiwlHr&#10;YDHwpwYdn5nWOMUI+c6dOwik6pFaZADabMLIJ0ITEYgHHALQE6CMUWgSsOWA0Qr55YW9uVMDly6d&#10;n5qZAFxndcxoNTo99r/4q79mRRzK35tvfeR2eTm1I6PuX/zm126zDre68v5Hd959f/nm3VupbAIJ&#10;fSBA4AR4DXvbQeFniWY1UpVtZuaQPcdcx+2tNaL28VHVoOmhDxNpZFrM3aLVDC9RhFvUOiR3ouhx&#10;OURxq7Pr1Mw07QKH+zOf/7TL17e4gr98NHgA9TrLD4DDRr4GZTGbdEp3WTzNRIGso+3iBRy8Bxx2&#10;LSSfhfvLTIop0+kwqH2KpTyhf+8AC8BtRGwpIZ98+rrH63zw8B5mbuRGNrqwF/P5LKOjgfEJP9AJ&#10;CxncuK2tPb/f/cyzTzpdNtRIfX1uKr7NjZ35+UlIMkwsmfaxMwXEWj3Eoo9aprB3kAACS2fquXyl&#10;2dEAekLjtcz5Sco+SjSZhJ3ZzZSA2KeF0FHiiuhNSJhiSdCDthcVfL6YBXbjxfmYLM0wayb+z52e&#10;x+OKhXNSETNPBBKJlWJA09PusopdAtTbrHKMZXq3vrHdaEpXBB+IHhgGFhe/5QqhGHQqA32ShZS2&#10;gPwm94KuyMKzKRodkJqItEzaIDzoRDhHVnzYZGrt/QiEpfRDWww6eTFl+ikWn6BsxHCoDcz5SyUn&#10;9FO4LgCO0EoTSeYlHGcoEKsb2wexpEpFBcpeYBjCJpdXjA+wUW+HqifyzkjFEUC5VvXmEdAgsqHs&#10;NFLacaLG+l2ic8aPB56VhhsaQRnWfCTOQJeKDVW6Bp2NlcGsBT9jE40PuR9iip560CRPjWIxdPCh&#10;FINcyfooqRvZ11GugGLMyiIFEUgSbPdJV6TXoWqZzKSRMCZp4/fCJEAkmZC5b+vEabNSqFhMVqir&#10;yBsysJG1JMFFhVAPCRnTFoepm1kRI31GOxhVZ9NZgFCUvQWdA0w4agBjZtmLzhfYpgeHpzODlcOd&#10;o6LlPcLHOWGf93SJd59RzxBu/PQU8d8EMxN+hA6d0C6ad2R8d3Z3QAhu3rr97o0PmAo/WlgGv8VF&#10;mmDSMs5QyntiDA/AyFul5eJmI2ZB0EBiGvcRXDLNRkiaXf0+j2iRK6I9OZN3SyL/RHdDnCRJRRDD&#10;AIqYje/uhViWoCIoMVklYZagrBMmhZYlwzylVUvQoJlUoiIdbK5C9SQx4ZoDv4lehCU/1OSIeChZ&#10;UJcC5otitnoFpbNO5URpJaYbzNZgHjJB5BrzsHA0k7nqwLA7MDKQKSUR+GZOBb3S5jTiAV3IH/b5&#10;ECrUpEHkTBpywO5mjp7v6sVTdVD7AuV21mphGt7h8MECP2atA/QQuJuy3mxEyxNbNam3fD4zJNUi&#10;pjy9baF9pqaUh6hTtVF7nJrzYzSazpXHJ3CWMYDufHxzz99PP8qSHKU8RgG04x3IuyA5ySskkiwE&#10;onbNJ6BtIJNTfnQyPqyWGqlEJZEod559cpAhNIgojz2gDdUHLkQT4wMjw4PcPlgrwl6t0f3wijUo&#10;zuQbLv3Sakjb28QOXYiVHR0jI0M8rOFoFhFyPj8X8fU3H+2tZvWWriefeBJt5sVHG0y6sowPyoi0&#10;1kiG5PmmACt0SFJtmo1m9J/o/tPsSRaEUAtCCHDKDZ46Pat1oQKlv3vvLuZgsDJ4rFhHz6MRLvuA&#10;9MUaYhkFNjFjIjD05c9+GtL9m6+9ajV1/tzXvujr8/j6vQaLoVSv9Bo0IxMj4Ko/+OFraDuiw727&#10;E9Iaui9cOv3GO29dvfaY1tijNfVgTzc06sduORQJm63O4EH8b/76B0IfkkGDRB+KV7YB4BmfOjW2&#10;sLA4PRlIJdK401XytbbDZm+nFuQUThFlghJRLmLzpSU+MaiEECIlWIkUAp/g3MXzr7/17v1HKw+X&#10;g7RBU+MBJhTwtjh6ePhgysdsmwEmYQLQa3jYOTk+eosbvrd9Zm4WetX77zyEA43WF2UBm4brG+vf&#10;+/6Ph4b7eChoZfr9fTiRYsS3G46jIMbwgxm2APAAHTVcpkACmgT0ifEhrjaZ7O6duyF0q7pQBMj5&#10;vPbR0SGYzsgvvf7WG7fuPGKkOT0zmEhnQchoWXkokdEDPuaJOm4/GhoZqjYOd4NRu9tdOqxC6can&#10;i2E4chIMytAqpHLnzyDA6C1RDXt8QDUm9bkwXOEQNXH7PXVqHhbe3h5q0D2pZJYxNo2mdEVdTQtD&#10;Y4sRHqpIklO3ut3bu6wT0BVVyS0gOzRhkBxUyvmZVNRaM2o1R632SMmasuGhhx3FNjiLk0aKA0Wi&#10;E00FSFz0CqJRJi2IksJTAj8tgTjFjpYVGhldiBIA9sbgrnUG+Ga306XYDkieMKfo5N/DolnZ2NyL&#10;JoDk4FrwEJOGabzIDRxsYharVMLOg8Gl11GGEMRZEOaHHtUQ85CkhxrduKQiYoyM+JWjaDv8Dp4N&#10;uh82bJxul9kme3JS4ymFBfFPoUXQKP9PhkVicsGRq4kUkGQfWXdtCfwJWU9FS76TvkSW5+n8yKyN&#10;RjyXoysCTY0l4ya4YLh7d+N8AI0ECrjGxPayxlDBHAsEu7N9c3ub5l4ipsptoE7IItFGoWgxOuiD&#10;esQDTnAX6gS68kx/kUlGH5ggwuqFml8B1rnciMmKfixjMAUc6kn5fAPXGxwU2ZeJmQmHz1lD3K1W&#10;BgJ9xIz3/v0bbwFCf3Dn7qMVirn9cDAU54PY4ZjLnh0tIiiLrChxN/nItL9ul9XncfR5nViLIdJD&#10;DEHsB2qikF4w0s7koJ4g3MUbET1WHKu5Zco3kjoSDCYJwSeRDocT+/voNCGOCL6t0ArRCRQRI0F3&#10;oDrSiqpNK8gc/A6HBo0SEFDpdapH5ar8zuwEchO5RwaOysxRYb/ySykCnohMKR9KtcSm9D8EO1Kj&#10;tQL1SLVm9+gHR3z3FxY0Jh4SGaFv7xcCY0jIwQdEoR+Lg2YqXkVMmEepVurMp8tDA6iauYCyOIrZ&#10;fMnm1Rmd2v1gGjdHJEAjGKJVG+fPDhOi44kCQrvZLEzpQwwG0ALEgYd8ybll7mt3aFD5QuGeSSrd&#10;EkR0wggiZCzMKm/7hs7YNTDgeu+9xUioPDbeLzYePV2ZLCQd3F4aiQiK3QTD9kSkWClAFu2BWdZp&#10;H+5VmAlzbKfSBDsmxdHxgtoT3zBxYVrLQWH+zEYIJwf0jGqRbSmOMx8VwAeqMXq4oHDyuEs1ekSV&#10;lCswgm/z9lupfVDaRLdqeXn3MH+EyoN4ElBMH4OTOCvFCirjVEzcDLGi7NVAh0ulCmJmTGFt0LI2&#10;OzQ+0utkuqq/dfcOTsgaI+YxXcxCkvE44jLQXmVrD3gVJm7zeGyg/+z01Bs/+mEiHP71X/3G6FiA&#10;5R5ABrPdwsy326Blf4FH93s/+CF4fTLO1L0xPt2XSMcGBvtjlOSRAyTWrG4rphIra1s370Bn3UYD&#10;Y21lG2yfehBQnKeOqP6b/82/QAp5cmr41k1ywwHHx6jR5hPlw+IRmhGFw06D2UJSYV8EyAQ/T0a7&#10;YFAtW8/FBRR00ErBuy//kzdurG0nrLYejwdiOmhK9fKV02fOzcQTMRTtoBbF42koVYI9dRzh/k7h&#10;jhaqx+lefrQeD6VlK+a4jvH55vY+QZgXR7LBYNLRywLL3rx1k/XpGIYK1brsVOp1bq+D3ADhEsif&#10;QStqDufOTcPrfXB/iRKVbkkI3IC4hQKkbZhj9x8+gnVCCMTjgP9E4UyFxxiT650vHtKvkHBxwHF5&#10;XaARgM4MwiA4kIrgMhFv6JjJM3wqHmmgDGFJ9LKRiigUWyusKgNPdrJpBeYDv25m5hQA3e7uPtgM&#10;7dFhTXZpWD5h/QgoxWbCuagL+J7nBPh0PxQ8Ou5Cgw4CNLRpfhwAXSv1/H1X9NMM9ElOEjhKuiJS&#10;EXH3iGqdeU+rl6JBIBuJHLWSEG1RrtUE5CSVyR8Uabr1f8HtCBD0uEQxcDGf10vjms9miXwIfeKr&#10;yCxIUlGEVERXlJe1G2Gi0foLikWvBfQqMt/Mq1BU2wuT14mzBDXwU2BvpMZQgJgbG5B2v72dDRWS&#10;n9Pp5C3BCnG6XARumaX14BMjKBy5RDSKkBSRNfEar8vnoKKXjV1FTG9NZZTWT0tT70R6gZuL3oWs&#10;SYHpnaQiADotlQD6TDRDsmhZg8jOtVBYeoN1NBPACYzKRkcbarei8SpSEPIUUkxrutoRL7Abukf8&#10;PrjOXGmW21gO4lGl1yAbieNXZ6fAhCYrkCG+D5KhJfqTPkQTqGWEKvu/uArqmag1F9dXfvTuW2+8&#10;e+PO/QeoM4sYjDi6cqr5aLxZUUXiYzG+E8NdRR/gcpFXeGXyCzA1zwjfRsIUY3eioMieg9ASQAgJ&#10;NBw4Y0ntiHYoNrUS/USHnDV3JvD0bmgbUZBTQEB8h3PBqab+kasocktkadnVVUp27OBTi9VFJBpl&#10;zUoNUSWyDuy+YxwmIDIC4zEklTehmOwt1r3q/37mq2Wupe4Rh7P1izOgjBMZi0LQZQWhfWousLy+&#10;kcjWrc5evEn57jPnh2AfwGRFMg1QE+e90G7JYuylzcokD1PJ8pn5IYsFuiZzlmbfgLUdbWStvBQ3&#10;DrUWJBsYylZKlXg8z2dDhg3VFeSh2W4AFS8VhHHOUAOrDYsN7lPHhfPTAt8B9RgNq6u7dCvYBAq0&#10;jk4gBnLJ7MFOIXxQR3WajMxSCosDdjsK2rThbbVSGyJGqwvZXJpOkAVxGN59iGpXKEMY94UiUdAH&#10;+JNr66g1pHkTgYB/a3sPKtStO+y8BhFFHRsZpbNBurGlD+brpw62UuVxlCn8jSYA3yNWfzD4q3E7&#10;qrCZYw8eLsE3E4eS4iF0eCXr20YgYh6p06ObVMwWWRmGvcpJ0vL4s/tNIKBQoHP2+PQWj07jsCA6&#10;vbu/m6/kjBZNvpjBmwSGUzpOTU32bACnSs3V1vbUY5fbarXv/PUPLp0dn50axawInoZ7sK8Nrz2T&#10;HgE+7vo7N9559OghRwQ44PTZYYfbFg5HV9YOVjfD6WL5+ZevvvL5l27eub2wEvEPmSemph9/7OnX&#10;fvSOYgxKKoIly7TN6dKdOz83OzN3dv78h+/dYmGWowA9IF8+BHBG+5XjDguKfojmA0pCNll47MoF&#10;j9fz/Kee++Dj27QXe8HI3QfL1GSQERgIc834JwQ5sB5UQenryV6MyrZ3knKmS03GnH0+0+wsQjN+&#10;BPgmRsco4tbXNp54/ApsERCFn/v5r2JuBj0ENMzmcf3+n/7FQSzRYzSiIQvAhwWWx2enrALpJvdE&#10;o1mI1IlYPYHZSLEMbhSJFm02YByq1Gog4N2j9EtnANiNlu6zF2YWl/epboDyKfogTDEM4U6x6w4p&#10;pnp0yBoNkxNWO9g92tmLkH3FeLejk2OaTiZFraZxjHWosKcgB9E5knVli1y0nPlPKNJ53BaGiy1Q&#10;hb4EoUS8qTj3PCFSKfd2OqxQe3qJ9Qz96YMVQtWRZdm5sx3pGOSETqzIFYlLkbmVb94n2eikLRLV&#10;GemKEEPg2IAj0hgpD3X5e7pDAgP1OHVNS4dO/l5E8oTsJt27uAwIgZowJyxjwYal+uKfjIyO0Pfo&#10;LdiUsPNUBIPGFGt5fTOSyh53dWdx0jKJmCZR0sF+mLCfpdriXQkI2N0VDsf5M8aN4BcsyTFVk/FV&#10;V/vUkI+pChp0BvgnyFDiHqMxEMloY5TaQgc9oszHVFEtzFKFSopteS/ghOhVSFmthN1omqTVaxkk&#10;qH8ggU05lXNSlUB3BxKohEsm691a8xF2PNQPDLJVcyB0cZpUuB1UdHojXqYmsw2MdHlprS66wJLP&#10;qXn13e2oCpgNXbzRQL/Q/2A8i0afKHWXx0eGbbiSYOSsBTzkcWf2j8Y2bSHijXK9QUOU6BwivCpl&#10;ipMNQbvBkxuKx+il1DhPOfSAQ0FJpRJt7yDBWcx6f59LqE56rb/Ph0Iw2RlEi/0BnsF8Ose/a8mE&#10;K/XuDhZCgHlIokjagDmDL4VCcWbh0Si1qKS5akWcZ0S9T3lrEF2VlLn8opAo5HCoYHuqDY4SfpPV&#10;MiLlMulBSIxzC87G0VWi3uJcqDjrLcWOFs1epDrUjVByhq37p06qqjjlz1TXchSURtRPf/HtSiyj&#10;k50DXCvoWPKVo6FRy3MvXrt9b51b5XVbYqGMucfi0NtXH4QcBnORcQeSwe1Ng6Hz8qXBS5cmV1aW&#10;IV4DIo3M+qD8aA09GIrx9tgL5t0ODroOglCxa6APIrh13AZGx1NK56I3dbl9OsbMBiNSexo0oT74&#10;aIdZ+L2boJTZ4VEvOpx0WiRWmhkwsLVVei/k/1lQg9uPSEJbMV9jnQRtOcYNThcrbgx5mxNT3nZk&#10;JmHNeCaMcLihbLDsBt86hddSLE9GGPRb6ByZjMbYicgi51ycnRmJx3OD/qH9vcjaZpqPk8VE1mWE&#10;DwP9hrvHlhv2aMDmrDSiJc9YDc0XLi7hKpcpceAE28JXQpmMcXOYGGGciWYBipaZbGVkoJ9HWpr3&#10;YpG7Z7FYIe3MnB7qMXcc6hg2aILhvephHvSMbhE1b5Nej4UPKCq/RF6kcURByGbarffft5t6fvWX&#10;vw4EXKwW2Q63eF29VmOqkONOgqT/2Z/9+fJKBKGjx5+48Gu/8U+Q50F1mELj8mOnPvfF52LJ2Pd/&#10;+Coe3iZzL27f585dfvO19+LhLKoQLL1TmLBl+vWvf/7FF59kEQwlOm/fIASwFUR3TIZ4ModYD8cx&#10;laH75qocTk5CpDAzuSNT4sYdCoV5EMCpsAxlIKQ4td3+Pi8PBzwRdrApiqkKyeyEcga5KJ2ogU2v&#10;22sAVe/vt7I4fbC3jenLxXPnOO9wu3/xF75Oyj93/nxfX/9HH9/CUxyRHzpqZAfld1YmIshhaCam&#10;hqkzGEpR0yFmZTL1Dg742poVlgzobkU7q370zW9+6dlnryF0GxjGqqqLfYXHrs9QZ7EFwbCC0QnS&#10;Dxw7aspQCO3XXnEJaTYNjNmFqYweKFgwCDtrG4eYjhMLfB4Xn5pYT1DAQoe2l+5DxhIs/CtrbHGW&#10;J/rXYFWZHC43EDwwCEGVFo1ihSdAmdjh4N7pc7GV0A2hApYziTCVzxKNs7kq95Silkk5BXurf1Fs&#10;60+Qjp9yFloI3UlXhMCeCJCx9MLAQNR0CA4tC1OVulogVitGiOuEWtkmrijxUsF8ThzqVDyXW9Vs&#10;0oZiQ13DLKxcJLtAykZAbYttyGCEVivBOceQWzolXkmx3sA3hUgny3Cqvj5C1NHt8zJzzSTLgI5I&#10;WvOrzwYEy5RNQ13N+2Qnj2sllD/ejIyZRH1OGh215qq6Cflza02KVkd47Vxi0gn5QHnuKlFUfl5L&#10;xrxl18pAXRSDmGkAUOLJGMvmu7REkEYinRRVJnYTcVhXtoRg1IR0vd5CsMazhZ+5vr7B0RV5B+VU&#10;i08PKKXdrPO7RNMCZW5QKmIP7t4wQd0OGHSA6nppsBhZiaiQXMQT1w4kLcSyinU7OBrEQd42kSEN&#10;esxJo9UjmYm5Myq0Jn0/yIDD7mWN00HDrBNDB1hrVAAyjJAxnlg2kdnYSu4BDaEfauI6hjMQ0vI0&#10;OvIrkeNXOk3akQkgLSWfQelX0vkBr0FmgZdGjmGQcwhCjlthqQihgP6AElPkl+HHUreQdRQoR8JW&#10;8zJJ8Z+cQ/UHSTjq6KhL39LUPfE5Ua2RnFcuoPJulx5JRENaPiNqOi2/PnE8FPMOZpxgbu14BR/1&#10;DZlm5oa5TcBxvOm97eRR+TAVLrTX25PBDKAtAyiqo9ERL7jj0JCLuTLiFTyqz7x4JlEkQRdRYaA8&#10;iccqXAc6Z7AZisJkIstbwjGHd0+YcruNnDjuL70LmdUCIfa4jfnW0KC1UmwL7hUSqcrMTD8YD6za&#10;ZBJ3x5p8CAUp2j3aVKZMe8MsjlKbzw7xSKfrBFTm0uXyVaZHyCuia9559YVZGeAcH01Nj54+PTk2&#10;5ocBR6Rmg4IHUg39WJtv+LyMZp3Q51CvufcwfPEs61YeYggkV6IMw1SOUCDQB/xC4Tw9PbO+sUMp&#10;ATmF+8KtIhTyALPagvEP/i7AbaockOoVHT3eMwo0XJgh/4By9uXwH4nlZb1icxrMXl25N3fm3LTF&#10;3ovfhJdVLFMXfHyieCHLzIkziwsEsC8F93Euma4XD7/6uef63U5sHFGVEXWEjqZzsG/7YB9g6eHC&#10;4vd/8GMgdK/P5vf3371/D2IoO9u8CU7Ag0cL+PqADLjdNqfbdv7iOQypXv/J++U86y8EGEmhQBN0&#10;poQmBNPx9CIuDA4M0IJHEnBfc5xa/Ih7e7D/6tDqWN1lWb2X4RBPC1U9OWbh0QopKpOhKUFCDW+u&#10;GqU4ZSP/leYmlyvwO0UCiAonhjLQaDDz/Vw02EQWC5eRj1Ua8HnkUW5ru/nhHawl+n39MJBefe0N&#10;Sgf6s9v3Fnt1Gnefl+eC3EMxznmC90iRjEwOY7/JiQA3jiDI91OkYIWZSeVOnx6dm5va3t7IQv0p&#10;ZAgU7Dh7fGzrQSdrQpA92Eutrx/k8xVdrw4xKApEJl+A5awWcunAb/lLhB3Z5BURNfEnPxobDkQP&#10;IpwQninhOel04rvDbeABRg1PucCBDlRL6KX2uFweSs6D/SCPAUvTCsCT9ALEhx3oYB/2iR2ZZIbw&#10;SVWezGXJPrlsTboidUSVH6T6Ul3RJ6nnZ3EP+Q7iFHtFOlhEuGUpW1aKZbEUU0TnFnKlspBy8ZGZ&#10;ENcJsqewrtUmqQxtVFSR1SIBA4VaXUMchEl7KHTAEWHNixiFjODa1s7GXghidDQtzzZgWmttkyTE&#10;PxHlGyV7I7to3V10tAXwhwo1rDiZCObUPBrC0AK6X0dnMZdrjf3hC9D98C3EfMVlkfep0k9LqVsF&#10;VKxRoF0xplATJh5kmcMo2QXZLZIPfeITIcZU4gGoXMepDtuQQ20kcoUuCNBtjXg6xaiGT0zRqlSM&#10;tUyUYA0zpSIum80OftTG+jrNv/IllxhK2WvS97BIou08pnrgImvxtIQmrhZQiQDSQuFELlaK0rQJ&#10;ICkEUYKUMsFV60ScFGoaQBXOioClogjbZgbf1rIg1yNSbQKedsC9QzJHWra6JGZKIDIO3Y/4DgEp&#10;sJYPqzOWADhmjzsSjudxamHJBXMRYa+1hjq0zujM0gqzhkVKhTRxxDi8WIAXV+d3PBF4nOEnwibg&#10;vxI9RVZMgXIi0yr0+BMkTaURdWzU4Wm1QCcI28nVVoaUqiKSKkxIIKrvUaWEEqdV68ry9+qfKry5&#10;1S+dUCBExoRo1+S9cOwhvz357Hy5xspqXDBBaaOZNFKOd2ZjOZfVUMwxH2987cvPA0miSMXmL76O&#10;RJXxGS+PT4+pFwyDxxkDGqdT5/fbSIU8v8DLiETs7Wfj8ergkIkVyWKJ7fiu3d0SfDEFdeiVTRVX&#10;AO9EXSZdgkSJbSQscBRp/X6D3SZjOaw6eJFeCK7t7Q8fZejz+VOabX52OLAPb8fmhhLomPtlRv6f&#10;5ZyqNsOd/urXPtOHCHdX47vfe3tubpCxK7mYyRXc9mi8cunyDL3b3QerQNVAF23HNdZEN7d2CZdW&#10;s4V9D/pcNY/V0+FyqJEgPAjmsBckPXLOzp85wxVE80AJv4sBDHCQaLBadLAZedOwKaGrQ5/nEqDd&#10;AFSrQ46hDrzIJkxqbLavpi19fPsWPn5QLt95f2V0hGGtMHsYmmcTdZbImDwhrwuMiqb/9Ijvsy88&#10;h6sVGLHOpN+LRXM04o2jiZlpKuj/6f/1P1MIWCydMKqZWNDMoRfOEFir1UNQHhrxT04PkwKZfHIF&#10;WaLb3QoVMtVGrb2TmlgB7FR8ly6d9vezr0DX4meSySWmcFtdWoEwTcNOdV9vb2iMWooXHnJwS5hm&#10;bF//1//iv+r39YEC8GAQk6DDpuNH504PXDp/5s6dBVwdGVBzCjHA5WmhPxCX49pRuYgnQP0gmPC6&#10;rULmYmkDB3eX+1PPPB/c3SN8npufp//6//y73/b2ednaZoJ95fpl8iKQtN3potSlP+Nok4SozAmG&#10;iPDhsLmzsy/psIr9qOWVV14EqGLb/8Z7HyA+xLE4d25uaWmFodHK8ibKpGz5gB0i4LL0aL/P42LC&#10;EmEBm7rJhJmAkTIEiI/nRdlxUkuCZbVjycwc2KI3xsNxCmHGbCYjzod28TmsHDJeL4pYtQgXIHZC&#10;2MX+zeX2QG5m8MZlRleXSl0FKZlOaTobk+NDVouBhVleXK8x4qDVaOthVoRQHHwlBsg8zic4x/9e&#10;KmpFbVKRGZl4UeRXKzvAO3DgYR23AHx58mkgZIdGuYvySzZdxLH1EJRJZFJVhSuVVMsNVrHRiH6w&#10;h5OpxMhwgPCNeChqC+vbGMGn2nq1oD7U2UrnDZ0FXO96QLSFY80HhtWt16IvQBPAJxDYqFzKpVgm&#10;bWKUPeiyQ9YQobwjwdbo/inC6SbU8EBFNPlQKu61hg+flOT8ICoYJX0tCB4/kVzEm5dSW966lF4q&#10;ZAo/UOlKCPMLtgX2UHm4KBgudLF7GGRoLybfRgMDKuQvKS+IyCaDo1qGf2+lVN3c2miZRXG0RHuC&#10;jAv4M+iFFQBeBu+LYQTvkEeNb+7zegFX2wlKAtVSiEABVVuxeAWJQL8YMqnZXLtRvDFdXEyMX0FO&#10;BDhmxwjcNpvnMWShE50imi1KX7onGIFcItEJLtBT5hNR5EaxixU9OioeMhodv2p3pAtF74IMRCrN&#10;5+AjHJJvSoUaruWkIh5eUhEfUCUbTgTVhvyuYLpWp/0J5AuGdtK7fOJJqK6mUjQ6SUitQyJ/o3od&#10;SVWqueQfCsopeVfVBTKVVIQaimmlaigkRdU2qkTVaonEMx50UeBJPnlvm81t+PovvZLIJBeXttjx&#10;Yupp6O0J7xVYLgYlqKKwkq0eVxum3s6JIc+Nt+/km22ouvgDrmqzZnFqYDIhRkyRxUyBuf4TT5yK&#10;RlKjo/206OvrIaJBMFTw+qgiOsKRMosr9BCJeFFt6XYk4uXQAaBX934wr7zWqI7pF2uf/czTk9PO&#10;6alRviuZSlOOJpOlYLgC6OLvA9Rh3iRsRp28aht7eiA60G6whxLEoFTpfP4rlxF+KFayWn03kq6d&#10;XTWP1/FzX/3CM08/sbW18czTV2HPMRMmlbk9rng8gzbKxlYUlyASGikUGhrkN64o9TUBy+1ypFP5&#10;1Y3ktcunNreCpSzAYq8IjbEiUEOkACok6j5FSGRC2OkiTPeaDbqp0bHRQD9tM68/NT2NxWwylSGI&#10;o+RmdelD6dBhd/3SpXm2gimD3B74Qx0Ou6HP4z2ud4T3UgYYJO0ddby2QOra2yYD/c9cu4ICFBsz&#10;+WrR4nKAISZRzk6l9sPh7/ztj3gWUCE6d/4MFdHC8srFS+dR+oMwSt9gc5hgkHMmoJ9BZ0dCIoyR&#10;+xatrqYLVRZRcpQDT/FlYUlMFmWYrBq5o7u72yxPxxNp9M8gxvNoYv3AfeMj012VS0UmqKdPn97d&#10;3UV7hUwTixR0mo4vfPZacD+ILsjocD+iYCSGweEhijxuDGUjNFuaFRISJiggebRVqUSCqpPFbxc+&#10;4uncg9t3KTZvfnwLGqvL63b3+SKJ5O17j2xO2yZibrEEjw96PKl0jkeBMhPgGriHnbJILAlTnIUJ&#10;8gFjxsXFZTjC8GMgcY6ODJ06NbW2usbTGAmnsI49OEjziLIrcFQ9zmcxQKOSqkWiBYaZsJfpt3h4&#10;KETyhbKqpwwIbc2dmvO6fbQ40M2TkZjMALp6YRcbdCYZNVEfo9XH1MRulZoXpScicfVwdGQMDBBv&#10;GB53mC9QXaTrECZau663fWpikEXuSCjKnj8qkQncc5vwLSt8CzM/ADpZyfmHXdFP26RP2qUTgM4m&#10;qYge4hDEzwAn+Gdq1dbQSFn5iNk5zz95hqPIs0JXKuMWUS/tkP3Q1qhcoXhMs0LhMDF1bGwETi1X&#10;GDQA9YKNHXSjoC3okGonHgJj8ppEdsB6vlpDG/lLTTfCP0KrZioBzoystaWH8h+I30cvQqegaFT1&#10;Sg0OlczoxGWcWYJySyW8glFLoG1V0CdoA29N1nfE7ZvfxTdWCRyIOanIUNBXCdGHvla5iLdCrNAW&#10;ugHrk/kSU2yW//EraqnB8p/BzUCxkMiiPzAZHbyqXmviFTZIRUc08aKZBEuTXhh8AgK6toMeDheF&#10;Y52EXMxGq5CCOaSK7KU2wKhpuf1KCYf4TL3FL64GJQsqDfT6Fo+7kElvb23RKrIqh4qoyKhTEEi7&#10;Q+qolvNoFyClx8ZKrZCl4ymAOrAZAlmVaA8fgZTKBgKECQRC4NrwB+zREdpH6xP0gv8pjZlkGpkA&#10;KcxMfgnccDLDUT1kK52cpAR4IZI6pIP55Ovv++6WFuAnCvFK6F285OU4tWZfn6Sl1h/U3TqhMapz&#10;JW2lbLP1kmkl8UiGlmUG4eyKr5YqeyiUGM26vDZoPR9+vEjzAUcOeWGnVd/nNuUz5VyySkKCLQKv&#10;xmbsDe8jUHLMxJn9oUtXpl39+h1M48Q0q2tjO0lJcvXq+EEwvr6RQiSZJgE3PPSs6UCcLlgmwsoE&#10;1treTIvxY6bO1vK9e6mJCWrKNuIAzBGaQ8qL9fXcxJgHTOS99xeWFoKcNZtdh9UwhbjYCAs/p73f&#10;Z5oYZwGWe0Yd0z0+0Tc4wBq04/69LVyyOycv9ZOEltZW2zsP589OoWt6797iO+989ODBgqyddXXf&#10;f7ixuZsxm5CNN4ejab3WQATBTCidAjEAdTGRe/jDzu4BKQZeODcTqhNcuLGRESO6kWy35cGf2YI4&#10;hJcFbEOXx9au3YKlEiRLmiHORdVl91CSwVXjgbLaDbgXgxPD3/ANuxz9FpxvUHRCHI8VKvEl7GCs&#10;zZmq6XtNa0thFkooFZGFMpGjDo8fv3j2zMwEjRbDbgaXe9Gwlk0oq+XR6urv/tF/CIXLUNusNsvM&#10;qSm6DupQ5JYBAhaX1oHknS67kktggpJgSAaD8xD5A5oJbG9BgGDmMJrW4hCBaFw1MDxkQaiA5Z5m&#10;gy3XpZUVXOOY5bLmUqwV0dgWUzLcCssFDjLO3xxZ1keoBCl+wuE0/JZrj13EZWtlaXlgwMfF3tja&#10;Q1MShAILZ04vUSsWJcEjZMlGFxsatEQIkNQdZkO/ovGuLa2RyCHmsZ26vh3cCQZBmpbWwmtb27Qh&#10;4qKAI2c06fG4JibGTp2eQSXhnRu3qJ8vX5rr7/fKdoWmBw1sDjlZkBl2LJzgAeE4vvbqDS3yfcni&#10;9cceZ13mzu0dokA5J4VkKl2ExoplEXCJwYg+/zEdJKvQeDdw5tia2d0JhkOx7a1dShCzzoj2EgUf&#10;csAID5JNRb62XMsxZgTzsZrxauF5lAlzO3YsszyvW1vsrjaZGAokIlY1kopogacnR1htDu0FoRHb&#10;rLZYJq1SEV6uMg9hQHqCaPwMQPdTgOOnqYhHgq7Iau5l+ERTw0oyxAtChiyrqg0wKlp+JJUWhQgY&#10;GgqXitgtiz2t8CMNE6kGCjI7jTQoavhMV8RduHT5PAv/sMAIGyi4gP3QFcGkxw0slsqiE6BhCUEL&#10;NI44QgGckmsi0JlKRZGIZDIRqgCqYnIArkaurtb77PhZyByLWgnMU6SHxGio1d5J9S2bQSdj8VZe&#10;OkHeZMUVhhgVKW2Ksmzhg9AHtzQXQIyhiokeNC2zmpNQ+KBVhTgdFDGGM4CJNFNbu3uScxW6TpxM&#10;JLIViMj5msPuIdBBOODFN7c21QqtcoLvhDOtpRlido/0HCCNnhTFwiCSQqUKNx2PaA2KX1IcS9Tn&#10;s7cmcjKQ74YZq2ERnj0fs8NBZEkFDz784EN0rdxuBwg2p4fGlIrNwpAKiNBqpVSB/AK1nGSMNTeC&#10;CBT6rH8m48U8DX/pMF2qZzCjKQiBTThsLBwIc5sWkJSveh05LeCWwHuKQq2I059cxRbF4IRWoMY/&#10;LUpMyzfj5EumxycpTF6MbxdqJewOGT9yq6By8OwKwPjTPKRAvBZAJxlOGCWyx81ikPify0hP2nsR&#10;nIDxoDKbsgARZFi+uC/oT+QKxc2dMObfZKlMquRxGKgszAYDA3KWHlC3g4HPOWFyxiSMY52oHJF+&#10;5s4MNrqruMkCXJhsuu1gYXjcRreyu586d36wr89DBCMmLC5GWWvlU6SRG4YEi9wrMzOuXh31+vr4&#10;hN3ltG9tieGc2arNinzNESPMhUe7zTZZgsxmKCnabVYGEzVs0ji+YxM+SiLeGb7YkUjNZBRzUeQe&#10;V5b2Vpb32hrdTreuc2jWi90hwqlXrk5hil6tlVEL5fr4PP2Ud3/7dx+QEqen/BtbkcXlMJeH4gBR&#10;1NX1rfB+IRMt+7yBrY1QKlFKRzBiMSQjZYsdZeIAW2sVFYU7e46J6GfPDc+fmd7Z3ebI8y7wpyKH&#10;65o1Ywcqe41UvBI+YAhRBjaAvoJXIIAZM6R6owRFGJk/LE25Ibu7cdptlNW5UblcDftCl9m+txmt&#10;FuqsMkCfY21G09buh0qh74Zd1egp1Du6dSin9/X9P/71/xyKZt65cTA4BFvhKhYMi8sPr1674uvz&#10;vfHGu6fn5vm18HA1ESulElWj1v3D7y0G95Cc0nQc64vpqs1ghYYpOEBb8/nnri0tL/7CL3xpdHSE&#10;jbBUPA3flBJteXWNo5rIpPPVgtZkEDC80WBvlF140b602q5cvdzn8+LbFI6EBgZsF86fghr02U+/&#10;fPXyhbX1Fch1S8sbb725Wq3moOMKk+rwGJJCIVejILKa7TC5e5q9XovbY3K6LbbxgcGf+8IXeFZf&#10;ePH56blp8vnWPkkowRzD22dHZRW9JRglgGy8zzv3kDVfQbMPFmwg4Hns6qUcfsL5AlBhKl70uSyF&#10;bDEaKQ768aZvu/Hm7c+9/ApO4rRELqc3lykmIvEzs3OPX312c2MLbwYm8vzuctsxNQemby1LxSNF&#10;wCDBQJodRDjG2vDyPQ5vMQt2x5VjCmqEr0v8o1tEoxZtKya/kLNw3GCNl3WZa9evM3Tc298mWLO1&#10;ATuFXCqmCd2dWAGQs4cGh1aXlqlmaUiyJUIKHvN4LhCIOqnNJDBLsABna0EpP1OttmKO+p2mAHqr&#10;UUfbLLMixHMB33jSZeWeEKwKT4QDhBItK10iWU0glkCJJ7EST6OQTyVTBA7KVgI1wahFpjt9+pSh&#10;z7t07x5dLDRBZPH2wzHY3O09WsjcsOFFs1ypf7Lvw2gNjRjGKNKv9KKLHJfBG6LyeF6QA0uHIjfS&#10;bBtGsIAmTCMQNKMRMj27+qKYJzQz+cjSsIiqODCm7P/DZaWHa3mKY/3AR2hNpFS4hzKLAhPsO4AS&#10;xncy3pEmSYyXahSPsstEWdCEDJKXul+jiSbT/CChkwE4VhqlehuJn/koAmz5nGKxdmnXVje40Yei&#10;vA9bvcNo1UPs0HV1DtjtPrNNzxhXgGbEFWvUELAo0eJyOx2KXyEJvuXQSkc1PBwA1IVqoLHZwcVC&#10;29tY/yhut8r+ndAJtX2+QPWwTWdx1jt6Ts3OUvvTjwYGh+jFJyYmTp+dq+TTq+sh1OLzlUYWji4D&#10;FO6kNJviZNuC2iRjszFKfhSPKiVAK9da6IQ0mMrUSe2mttpMwWyFvq+6lp8OgVqDMcklZJFPkDqV&#10;foT/r7A7kqtsckpX1cLZ1AJ1C80TLE5Jvsu/lW+T/yp/f2I8JddS3rD8fJW3+AP4Cv0Kv5Cw7NYC&#10;64KBW0ZH/KzcjAS83IngQZrvLPJglOpMjKDT0ImxxqS39GAzjhTN+ctjXTpEIo/geg+O25CiYv8L&#10;sl2+XOkftPa5veirxoWKDUbL5KwBW4FmwGDQEBn8ffZ8psJPJFmGQzmWBD0eg8+PmxRakijD1lOR&#10;6lEJBa9aLlObHHONj0Hi0cN3Mxq7olCADytXr47wIB/speEs4NonG9WC5Xb299s5zshDdT723MUz&#10;83Pnz0xQrr315ofB/fj2RiibKhezVcKf1awLR5KcG4ojFtnyRVSJCpSiCMZT3dDbx6KxRgYK3BGX&#10;E2nsixdni5U0yA+dEEkFTgUPgttlwgJg7tQpLmg2nYFUMzLYV0gl4XywaUYhCF4ACspEgf6ajo+p&#10;EzUaYU6skjvaTs3PgCUyQRHGs9VE74GIu9uBwpUrGy+H99LUcsKDIg5S1B0eTY4OP/vMY7W2bDQX&#10;PerUUjd/54c/TBRS69sRnHS/+rVXTp2eXF559MyzT6BoqJ7ottW1LSgxm+t7rHRtbGQ31oPsptlt&#10;hv6+oVgk1US2o1RTqrvtGG195cufnp+fwE8BhzS6LbvNcXRcy+Syi8srsEKLsBG6OmmaFG0Ws2SC&#10;V+/GRgr0cW11BT2ehYXlK1fOPH7tEu5eIOP7e/vUgZSW82dPswlUrmSg/8uwtFiz2+zMYE72tw8B&#10;xyp0Ij1t3V6Hc9Dn+d53/+7MqZlnn3t6c3sTUU/v4IDFZYPlS8jjPCEHgoY3jju0JrfvPiTW0OGy&#10;DTYy7OORY11icWGNJoNuIjDg3t+JMPpiN9lmNV84O5+IJYP7kSuXL6NdS8UMMywWiZF09RpDOBqh&#10;amHsUUILjO3paj2VAIxsYKVBEQeogGcMyYboSqODJPjwINpICVl6IRUhBmAyU0GD0YGlsKVH+cgV&#10;gqICCxb65dzcHEvgm5ubPIN4ARM7CauKSdBEuGRokLVY2/rqMt4irD8ks2xodMAoFapvGxpR0imo&#10;ECIY24mNnjItahXgrS/RAiAVmdAKA+Zi9x6WWg9MAWp2Yq6iR4oXjuiM0cHRxwFZwqJWY2SGGYBr&#10;tAgiDKTXoRFMPQsZmXKPBMCM3SPGJG6LXkd4JXQj/nAQjm3shyUVoS8hbgsyk0QsDnIlQchmdasy&#10;HBEYusA0V4B5HvULf3GEks7hMRMRn53HpaeriYMB9SY7bVC9ZfbT8r4TszvVE4E5cAJhvUj7IlMi&#10;WFJw8crSr6hSnQxKWCfuckmEoyCULTG/kEQuICiMHwZ67PpqyKCZfIH/xlgJuU6QSdaFgG9FdKCL&#10;h1S0bvqcTlhlFIXi25ZOsdvmtBn8XteI6L/psdKZ8Pd7jEZ4jUaRoEPVoitLso0kJocDqKkqx1tZ&#10;7IQ7g0wcBdPU1JQWV/VslndLR4VPZCweRy2C00+bIBuv6J5VyjOXzxusRovX6R32uwb7HIEBVJvE&#10;u695nMqkFx8u4BDJMRsaGmQFlIV6dSQUyKb+v5JDkiZFIE91HEhSZGuh6imChwjosp4m3y1zHcXe&#10;lLyiGheFMyomW6vdaWUgEmXLl119vySe1h9aPVAr8bQaoBaXoTU3UkdRqh5qAtkyUxKBJ1wbYWxL&#10;fuKFJfeoVkm5J0rBoewlpNzjBTg76VSWkfyp2fGVpW1uJAvA1GXwwERDWDk/mWxa9FX7Ao7PfuXF&#10;xfXVqflAhwb4qZ4uIKVRJReS65nocK2ABG9/vEvRiFYv01m4MtBTeQNEAPSH2LJGDRhEKhwtIvXg&#10;91sxq0Smsu2oLRuvclAbla6bH8SqxcOnHp8LDDpS6QSRn6IHhWi7s2dkFMXu3PpaFEicTwR8QocE&#10;30FRP2QdJxbLd1584hzsizOzp2qVwr3bi8OD3gHPQPtxLwrc6AjD2mQBHsdMgEXG5/Dp6JSFNZ89&#10;PiyxadUO5ReK+rWrZ4olsPu6f8iFWeXAoI9KwuvpYzIBMQAofmsLqaoIo3jKZyrkmbGR9lqlg5dr&#10;tKG4B2gr24JdyCtQPEEI7mZ2ABmDioMQBrPIbDc6nOyoGBIxHA2q4OfUE5js2QzOfLKYSVYRaqe1&#10;xQ+ZQz83M/HUM5cj6ZDWYjju1t+4efvmg6Xi4VE01Thz3vPP/vmvMis6f2GeJx+xXfbYWPHOoBeF&#10;0YjA75i6l1lXRwuHSo1I8ejBntnQDfrM+cGjZSQw9KUvvjwU6ANcYdUJMjda/5V6SVLRyqqMBFgZ&#10;6e3JlbjNqDur/0rYrlbQCyDg0XkHBvueevJaJIyi8cHM9MyDew9J7P1+/374oH/I8+JL1x49XD3Y&#10;KbI+IlFblhdF84zTiOCrBeex9jZ/v/epJx6LR4JI5CJ3jWDMQCDw9kcf7UejPB9lHq02zDWiSJmw&#10;L7W5tYfSDA5jJJ7AUB9mrOQGpJOGA30M7RjJAEkz1T01M/GFL3wWUOjKxUt0CRT+LAL7+vto5u7c&#10;ub+2ujcSGCDebu7sJLOHOEGUSLgAGw1Uv7txF56enp2fP3Pv3kNMctkNkie6oxsG16gYigdFm+y4&#10;gZEueZvTyctTVRULFRleiI6S/MIw4uKFC7QLe3v7FEyJZJ6HV4YZosPehnppv9eGY9MOcFCdlWq0&#10;rinqOsC9SFUULLRIUHBbeUiwK8g1AsWpr5N89Ekqgotl7KYrkhVX1RWpyhUvZ2AfK+iK6PsaoDsa&#10;OABg1OQe9hDUiAeqo2pr8HEQ7yKhaUggg18B3eCwBr7h6e+LHRxQ6JdE/6V5EIlvqlQUx2PiuI5n&#10;vDJaVaMIMgFr6+gOa7qYXGHfIHJ8ossNWY4BOoyVJuMilwX5WY1Mq6qUaHQ7Ck5kuVpYY4fM5VHU&#10;jScYrWYg34mSW28Px0ZuTAdRhv3dXsVHF8UBfqaqA5Q6u6gzCJVccQ3VBILBOIZ+hLOjw3SxwLoT&#10;C8kY8zKV4VQwt4PmJILTbc2eZnN6ZKTGio9opje9TtvU6NDogHc84B8b6pseGzo1NnJmYowwkYvH&#10;HWYjzRy/oOQM+nzUc5wKIDhQaLJjf38/W1ZOh5M4sru2dvv2HXBD7BNX19b4rIRa1FUoCChkQViO&#10;u5qefpdpyIvHYTgd2l1dXvn49vb+HjQspeuRz+RKwKik8qHBQTI6qVm4g4odoDKE5AaKBuEKgu4I&#10;ICcBvcWcFornCUegBazJXyqKgfxZ7c+eKB+0XqeVUWS0I+3Myd+o1HVCvBaqhjSsco1bTVULOz3J&#10;RqoNEnGM1jSIX/RISk2cglsQWfk6WSdo/fmTsyxqvJK2jgG4uqD5TU8PHVYPk7EMDENZmUCiuJfR&#10;KkdbXh3Gn86iO3/l7Hd/9NqVJ0+5+q1rO9sMotNZnkMRhi8X64R0UWLrRaO5xtI6mBtiPxyltbWs&#10;VocQSSe7vxwU+hgOOzNyqg06QosV8wsEno+DWyUUSUcGhzZX98qQA3RdkUiQgZzbpcvlwLe6PR4r&#10;1zwYzMKJdTlNHirmRiMRB9drpFLCrLx6ZSaZzHZ+5/vffvWHryJEMBoIOK2mUq6yuxnV9dp6u03Z&#10;dHl5eRvRSAhg+JYP+r0UsyC2pIZUuuTq6/35r72CjyyyECB7nBzgAWQLLl6c+MVf+NqjhysfffAg&#10;FI273R5EL8CnGCPxi24dxhTDgSrim8dHoJycAjxuecYrRdEGFNviZp27wYOn5Hu7UXwYnR6i0oDl&#10;vLAYGR1xkDOCe6l6saHrNh7sxFhvVFUMlBPhQWEW0uyohRNhGBHboeRm6OCjB/Hrzw9ceWLwS197&#10;oVfTDEf2MXcCmAYv8vcPrq5u3ru7wIoy7kdnzpzj5+JpdO7cWTy7XQ5nKZ8S00k0EDVaEC1clS5e&#10;POX3exBS47nu7qKYMxMw2QB/tLSUyOeYFcLWZ/+SlAk0R/GUiacNvZqRwf7AQB9bDFMjgbXlVZIT&#10;IdBld44MDyMyzfw1EouyW8qkYWVpF7N6VNCod5CgK+QwCeRJwQCpPjwSEHa/vuf649fEWrB+OD45&#10;vrG9dffhw9Wd3bc/WMqVssxyBDfo6XnwMIxiFhxIIYnhsKTtOX16+uLFMxBd+YyEr4VHocCg0+t1&#10;z0xP+P19JKSXX3wRYTGSEMo6E5MTU1OTHPmVpVUKGcArpFdh8Hh8Zmzr2LGiC61hH0lErBOndChJ&#10;RMJhEhtqxIKHHCGnjTC7CQ1KZdbZhBvJYFuJEXcgRM2aCBQaygLadkbXdrv12rXHUqn06uoatXkk&#10;liVIMo0gK9ZrTaOmfXjQw95VOIhcbMlk0uMPzfIyAme0Q4jbUDUrIrNa85QRSqsXOvk/KhmdZCTq&#10;YebfRiAk9EZA9nnmulAmFdExOXX0sHAniA0n5a/6h6L3cyxpAjzxkP0qETHjegoJipFMgxskUQvG&#10;l9freePV1/pYFMOosK0dD6+dYLytGwZdmrUTUcgWaS9c0nWcbSVuQisCEtbLbj+vIUSvRlulUD+q&#10;YLVA7dMYgahJsylGp1AVOhkT0zgjmb9/EIKkhA4XdCEjxCEExWDKo02AjYzNAsxFllLS3VKBAxhi&#10;wU4UVvt8YsbKFIx4BhFDpMbUvB6uBe0AiAnhGx4o6/Lgn/AVAVGxxUI8dMDnc1osZ1jqnhiHyxHa&#10;2mbRZnJocHzQPz81dmluZnJ4IOBzg04wiWLMs8f4mRPb3wdnGLCoz+UeGxwuodqbyozSG5lNXq8P&#10;hgLsRfrjj9+5sbiwRIvJTWKtkPEZKi0Iy4p0KrVYtY4QwlGpsrG4fPPNd9589a39tR2tQH9ddpPD&#10;6+pD/cFmcTu8/ka3xub2Ts3O5Mr5zb39VhshXhwtegYlzyf5QMnSyScXMIc5jehLCbzWAsqEZKAg&#10;Nf6rImkLp0CdCYW8kYEUPCt9B1qDP4XjVBclDugqWQh6KotbJ63VSXqTxCMCoGrVtvUlguuydisH&#10;VqGHrXOr0k9rCakFOZOuqI54g2aATg6uaJ51jQ8PrzzaYsevWWvqMKaAIsgiXKMDUAxxJZRW2KED&#10;Cu+1tNu9xoW19UyxIjJO6KNbQH2bjeox2Jjfh5Wz7s7t0PAIiw7d7Es9fJBU/pFQGdHP1QUPRB5T&#10;cc1Zt8iZEUjTIB9X6252+gHqWUgvFO0WQyJUgi7j9Roczt6pSb+mt12eem3X3bsHFpNmyO8Y6Pfi&#10;gZDLij8rAZuMyFBqcMgLr63zX/7m/wlCy//tX/3377z9JmEsvB/b3ojVKm38AmpmA4AeKJksQril&#10;HET512yGv9trsDSHA550Kmaz6eA1QR7DOmt6dlg04my9b7357vZWCKtVHjs8bMixqlJDooOaqI43&#10;GdusGPrBQGI7WpIzskXq4nMUoRoz7FIQbheptXZ4jLXe7JlxIKy19SCXY5A+oFsLX95lc7BIHA0h&#10;zSC3CzIbCApP6uBg36deejJVTN+4devBysbaXvBTnz09NjPg9ZvYgKrWyBMxisNINLa4uILL+NLS&#10;WiyW4jXRAL1w4fLY+AQ143f+5ruzs7M8+cRf5ncctnwmy62Jx7IuB1n36NXXfsIxfLSwxFEyWvQ0&#10;fXcfLlBuQB8H0B0bm4Oxhu4WOE21VMexG07RFz77MvOJWDjC8HY4MECN/fEHt5cWl6HFLy2v7+1H&#10;Ntb3AWSLRFnRiJPTT5ErtXizg8hCEurz99eO6ujLXbh4njyx9GgBPIOZEAd5YXPd6jZ/+nMvT0yM&#10;rK5tYnRmMvYQ2gCL2eRgLgDMw4IbQwqyHbcJ7hyPKI8EoY0JNoH40cOFjz/6mCefZECwg6b05tvv&#10;/PW3v0d0E5BNYgL9c10mFZpum9PEqhlILBtqPp8dJ5EMavi5LIJMiXiax5wQQ0Dxurzsc/BYkh0d&#10;DoRqTQRBHgMm2ORvpk1aHVsdjJ+PkA67cuUylezO1hbkbFatOfjd3SITgo8adplDfspnawRNq2JJ&#10;r+uNpnPOPsfwxIjJhvxMo9fYbXVRR3NjZWNSkaJ4pFtg+ycAnQpDSo270yiWZ8co2lpglUrlR2ZS&#10;9W6rsZKKtNUvKPaYaMWIHGpLXUaW4QSAodugU9GoHhLH6w5/vw9G8NLyynBgkJOACnMkntoOxtq6&#10;NfFMDviZI8G/FS84VlaRqKDEEIWCLs7bwX5I4TPUp0yJ2qEq4AsAD2x8yIvGBP+TZRHRSVK1sTAd&#10;tL1WxLhgxzvt+E5zs0k/YFPKuUK2jHk1aebUASKg0OvzOcSJTiE3aviOgZss7MhQgi/+kjzEyW5v&#10;249EsA1gcAsSOT4yOjU+AQVpJBAYDwzhH8rSbb/DMTc5eXH+NHqQqHilo+HdteWdteXNlcVMNBre&#10;3snFozadlt0+JH/oh9w2u9/ro6BCEAzjRUxkSICkUhLwgwcPV5bRzI5xWWjdOI2cEK4uPTTrWcqW&#10;ULzGCdc4MY2MjUMqHxgemTtzpm940j083T82besPuAMTrvmLXoYhE9OBc2e1NuPu3sbOwW5rR0w4&#10;AgJ5MddRvySLqEaELRkmZa1BkZr9tDZMW82N6l0VXqemRMBlrW9Wu9C8bKs5UUyC1iKbQI4y3uHb&#10;5Jf6zta4iCkewy5pzgTiU6odLYupE/qDQgfVgKrVYAnmJzCiNEkKoxNCHY8Tt1K9Gg4EUmSQo/Hg&#10;gaC3vRlmuFgviS1FOp6Dy45NQ5qhe7FKXTY1i/naoMXdvb1/4PJZcf3c2ckNDVioGbLJMkHY57Gg&#10;zfHo4T4TSZ2+U+TKinXU/LWYehH029th24Jg+7zGdKbCSg4mJmItwvMjXLQGIvdkcLIaLTIwWegg&#10;CXEORz7otaNjA31+P17HuCyEIyB7PUwcwqHU+gYQGpqqR0NDZlQeePq2t8KdP/9Lvzg3Neeyuqan&#10;xp958unPf+aLX/zCz3/tq9/83Ge/+oXPf/ULn/vKtcee5OLs7UUOdsN4CNH9DI+4SpUsVrXoC09N&#10;DYeC+wg5DQ/7WIdEHR5ZPeCYvQPWmmvodrMaiWMQ8UfGpwSd2tGA1/WFz7wIvxtWNEweGjSyNO0/&#10;cRupb39/P1wsqL0q/nfDIrc5Ld4+K0SOWDTOWeHhL+YrXHTRPz3uwHIC9hfLfJw4ER+s11ABeOyJ&#10;8x8/uHWLRLGV6xu2PPbkBa2xM5EJP1qAFFCE+0fWUdIwXax/IAWLHsToyPjCwsrXv/6Lfv/gn/zp&#10;f6BvYB0MNaqWPZoUQDKBaEBrnprwjY4N/eAHP+JRf/LJp0QT5ri+H4rc+PB2JFmG9Y8QGBg7QCqV&#10;TzKZo6h32HQOo35sZOjzn33lyqWLjG2RV+TVErHU5OTkF7/yxd/7ve+dPzeNkk5gYAaN+nQmDDpa&#10;LBJWwZ/YoEQ5AzPN9pFxNqowSzAx4kZd6datm+l8emxqPJnLuAb7k3ncGRoIIgyPDHGn6HLwkiTa&#10;YFZJYMRxmegPuMzDQDhB4IQeb2YywJPFgGQP+6psDtEt4JGllY1HC5tIPUGDGQoMbG7u8UgwIxRp&#10;SPAy1ha6O3LFErDJ2OgQ/RCjS64AAt7ra+s+j3t/L04XxQOKYoK/rz90EFGld7uD4ZvB0MLl2VXi&#10;+mB3RjyX69dAbcF89dKFXCa1tblZhcWeL4LLUV5IdD48tBraJ0bZSPbShbFoQp7A59Iz6M6Winvh&#10;kMlm8gfQKjD5fI62ZjWbrvGYccNaE6OfTUVSZmLtaOhiDVNSES6/Gq2QqPlZinB7orNwArMoXQRF&#10;oSJSSH9BEhJSLaykKtvj/X19NFM4DoO5I70Bk/tgfx9/8anpCYhxbAztHIRh0GGdF89k0SdrpSLh&#10;c2t6APBE5pSSi1Sk0+ObxQgNBI/wRTnSrB8juUszNOCzCmeczyEKN52MD4ENHU4HuQdXYvpXEhIy&#10;HwImC8tBYhvip2rLR2jo/JlbL/ZJspfDAZZlUokv6kyr+ElMUFeJVATdrr2d0nF5VVRkJscmzsyd&#10;nqLS8fu9Dgc4YftRDcW9TCxKvkmGQ6GdLfSjGqUCgqc6DpVO67KYB2Fhm0192FDzCHV2glnimeyg&#10;UzMabXYH0wMRfm3vWEO6bnePJhh0GhEEhqa0RNwCjoLs2zab9EZMCnmXIpbLMPa46fQPeIaGh06f&#10;7p+esQ8GzP5RU/9Yp9mWZ1JI5W80Y6xLRJEx0DG7rh37+9tFQH7pWaT1kUzT0qWQT9syFJFxSws0&#10;45SoBCCZg16nhZtJ5G9RD9Q+eWu9+STtfMLYRphGJTb1/YKwnQBurX+oFudOxBfUfEj1PWp6B2io&#10;xlYCypJmRAmc9pdRiqQcsFIp5biJvAWF2KkNZpnTHaEFl04hDV7BGhMMYH83WiniiF0FIKiVjzgK&#10;GL2zAIrsXv+gr2/AjWNT/bherKY4gSyr5ApldvWBptaXkwM+M/GNH7SyGi2Vj/r9plCkOBxwpZNo&#10;jDfA6xjtSEI6xoiOUag+GCyyT0ZtgzmAWIQ1mqQ0RsWPbsecFk0ylHGaTbDqd7YLY6PWmdkxdv/b&#10;OrqXVleABHDvQbmJaA9e5/YY2FsiV02M9XMlNjZCwYNC56/8F7+hwZKto3t8dPralWeHh2Z9vjG7&#10;lX0Gp4GYZ7T6+wMvPPfyc8+/gDAg9d/0+Ji+p5cV5Pm5MYpBSm6Yu2wHDA32jY+NQFdF6YkLnM5l&#10;pmcHJifHQYq4rOzKiqSr4K7HuVQ+uLOJ4z3eM6GD9OypwJNPPka1S/OkZS3ouO7z4QKOmaRSPoIL&#10;0smYujsSi6C8iQLVylocGioPNSK6k2OTafJ/skDJrzSsZLhHXxXPhj+8ewtLrMk5/4Urp2dPTYKB&#10;rK1sMkU/f+aC2Wh5+GAlHI3v70fYMEALfG1t+86dhz6vH7Wzv/zLv0bLhMG+2+Xm2JHlQOqo8eEb&#10;ifRqx1E8fvDNb36Nw/0Xf/mT4MH2K6+8Ah92eW3349uPtAa93etDeZftIgTGoR/AwXZ6sMmo42gf&#10;GPBfvXKZDYm1pdV6qWYzWoEmvvTlL73x1juA4yvLYZZiicgslGJDzhk147dNxFJe2QBZVu6/7ELC&#10;FagsrizdenB3OxneycX+w4+/v5mK3Lp7H1JWMpOloWEexOoxyRB499bNHXbFeXBOn/H2+RzJZGFl&#10;KdLJHKdWm50OkP4pSSC8UY0SxlDfOXdufnRkMB6PMXqz2cxIs4eCMfQOGae98srj0URMbId6u+FQ&#10;k2WJvBubIXA20YBmLM9l4hHSCA2S9KbRdfp8feyv8TxBoSJoql1ORo51fGOAVdk8YCOI3QVgGHrr&#10;p5+6HouF1tdX2a+MxHM8hhDkgPWtNtv4kBNjamRe1zc385US3s6sLevY+q4d5tFns1qQfNnZ30NP&#10;0+/ryyVjpVyTJ0jhMSctUaufEECGVKTvopRrA7VAg1FjaI0JZPlJMWkZ5Lcee0KPLLeLN6wI58iQ&#10;m2GDcNIISziM6YYGBtDk5UwylIGmODwxTii8d+8BSiSscRHvg9EEe0WsuCZgFOCa2C0CgF6fl2jE&#10;GRZBcLHx5v91MkmFToiBodAuabYEDUS6RuP3YH6OBTHj9SMsUHVi0sq7FuabVMhgETJOO8IVgnDL&#10;SSHcYlKHFoMQ0GVPU/BAgFw+hLDSRWIHIQL8KaSSp27jYyYSyUI+z6qK1kDxW/Y6XC888eTc6PAg&#10;Voe8VjiUPdiNbaxG1pZC6yuleKTrsGLWdDLE8jnMPkwWIHsfN1xM2No7xHCs3oBTCLrXddxhs9jH&#10;xseNFjMxQZZ5u7vhIywsr1IZwU5y2B1cBB5z2ISoEpJowRBgfeHZjs0Vphtcb9YBzl28NAsmfu26&#10;++yZXkIbnkkGQ5vRiBAH1IlwPNyp6+Y89Fj0u3dvOrqO2yDRffxxwNuX3NiCwSVSLgrgEoHVlvyB&#10;wtwkzSgmQmtUQ1kgQjEAZZ+wtxWXUjHlFSu0RRMQtX2aqh6eADgFpBCZJokiump31GipRZmTpplz&#10;IxUMMwZFsGzpXKjkguhTl9pLEzxHhlknKhOyk8bAghEO3GglSnIMRMTcNJutMFOHWoy8CPMOwXVp&#10;HPWChgIQuqlQrIZ+j2d8JEB5QpvMKWF1gkdVa0C5v+z3+VjCiRzEDTo9/x5oOR7OVYtHhVzV5zVh&#10;3oqDA60xPqu720WbCe3meldbb7lQZ3GFvieZKLmc3ORjnaYL20mUMHMZtlxZfaWS0x/s5IJbxdE+&#10;e7OMIdMxwjSQ6BjJXbx4iS2BhaXlg3DUbNXgiKHXI/psZS+eewCnhiIKLDMRxyO+CKjc+Sv/7Ndp&#10;L+wmy/DoeHc38gfdHGc+IMxOFqO4mFwXuHP0xS+//Apcrzt3bt65dWf+9DT3CYMpQHYWSVG7EkLn&#10;0RGP2T0MD0JxFmVeePE5AJYPPrqdzRXh/gpB8aiBWg8eCCx14CrPfXDadTYwS62GgQ08IVAGSA02&#10;s54tiiMkArjLPRikNNHXo+5GNhQKkt+P648WD4tAfz9hLQZmHisCRaglAJZvGDs1rE5ds/sYB5DD&#10;tiM2du0Oy5YAfLvDQwE6vJs37/X18fY+RRJaWFiDrUPJ78I6SqND+5W6Y3BgCBwCBRrKVzo8kS3G&#10;ZwqxIGbO0CULgKG6z33u02wX3bnzgFg3NDzBU8N0PxhJDY9PhuNJTDS6uo4dThvtJ0YKEIVHPa5v&#10;/tIvkhF5KqDkTk9Mjg2Notf3r//tv2PRy+aw3r27jW8V/BLwOkq4KuquBDkwHOQSDg+xQDVYzNQq&#10;saTs+Xr7vRu72wxL2PRj32l58wC/FHA2HgLQHkQDoSRgqxqNxCwmwLQupwdA+OgglMavniEkZnTX&#10;r5+HIPbw4XosmiS68cDw5CCJu7WzR3X2xJNXCItk66XlTafDBUCXyVanpwa9fc6hscFDpYIF6Hfx&#10;/BxoP+QxnlK2kfAwZnqMSqXSEKbfaeKhE4nFGSwBT5kolA092VIGxhz7jkh8MdJzeoyT04HAsJcG&#10;+upjF0KRg8XlZTAsLGBEX6ezDVsy1t9sRtDXNofbHiXN1MrsfxqsenqxZBrW7jEJmJ/MycokC0aN&#10;+ajMuKWIZqBa3fyZL+oc5VdkNnZZjBpMp3gmO2G30pfgdkoKVYs6Sj9HKmjJoAzBVdVMOBI8TYF1&#10;1KrUEIhTBIYG2S7CCxE1tNnZaeL8/fv38X70+Txs9zF+2QtFd0JxXJ7QcTxqEwtBXkCRHbAMEJ5h&#10;KxXR04SCaMgKDCtsDrrj7l6gbP7Q57JoiZg0RaUq8BkOFALwCPtMOeJ8Aj2KlB/2HvI7EF+Nskmt&#10;YcrQvLUbKeYmjKSlC4Lg02nA+EHR6UhlKHxhMi2eWoo0QUpYX17FkTYWCkFzRYeA12WS0O92jMIR&#10;NBj6aQCh5EARRZ3MZAb+g9nocTppiIcG/YMD/YDPwHlsxDMA2Fpdv/P+xx+988Hbr75966NbS6sb&#10;CFiJi2CnWOQRgdm3c2PiMjLhn5hEeWzmwoXZS5cwOGmrVOBieHzekbHRHoupzWCu5lA1zcNw7MFy&#10;EJoYjL6OJrYawJId2WxsY/M4m7H0dr31kx+F9/YnRwK0bolcRlRMlaB1i/DWIsLx66e7pT/lI4hk&#10;miIa8H9ONn6kPZJGhyeitfSjNrRa7O0Tmlxr2ailYaa2juSrNeYRYoIqGmRVWokPEuhEAJa8pzpw&#10;9r6gvFAPwCLGJQH0KBzOxOIMAMuix4P0FcreIp8G3I3nYS/i4uRoJ2tXdqtL0o/V6XB4XBCBcS4Q&#10;vT0AVSbgNFOiedfSsGN2pdrifDpLFCLdskzOtIZ3wPCDXStq3KERN0F5P1iYmHbwePEQgUfHggg2&#10;HDFZ4IXBLeyyr6oHEuSDDPk966tRMu7wIPbW2d6uHpTu9N090CW6mm2D/UMHewhdVbu1x+vb2+99&#10;tIKftt7YA53z4ICFugpu5ZEIjBYIXhRdAkrBawkelDp/5Td+jXPJSYUqBALNrJVdNZ5hWRcR0iec&#10;kwYgGjK40Afm5k5Rk7366o+TicT42DCIf5Gt+NqhnPK2dsCAO3cX+TFAczRMDKwuXLiIfgw/PpvA&#10;4FWGOZCCwIP0PV2Xz52ensAYo7S9vcc8Brya6F/MFoACMElDaycSLnH1OQHSoDcrFqthcLBftKqU&#10;Mh5gXfggnIwmMZRMRtPyRAsnhrWfY6fTMjrhz5Uzs/OTL3/6U3S+S4tLd+8ucFvOn53fXN+mwD0z&#10;f4Yn4MoVVlmuP7i/gJgSfD+H3XXr9j2m9S+88CK+jxT6oARABzz5RHbElqmX6b6+8IXH50/PoJtw&#10;4eIFlK5efuUzgcDUwvL+X/z1D6LJ2g5KdxQzbYxaj4Efmm3lbk2nRa8dcbm//KUvwVDndJKKsL9I&#10;JVK/9wd/OH1q5oWXX6ZXT6RClFWvv72AoyOuBxaHDS4c7p85FPi72119br3ZTG0NtsPJ3js4oI7H&#10;Qi0nimR1QFh84mkHrXYrbCqC0NZWiAYLRIty4dR8/9Vr4wgYnj7dh5KsnRISY+9CkTqeUEs/xHOJ&#10;0+zw8ACLw0i1UqHTw46ODT98uMKyF0s/iNtOTw9SRONAcffBeionwrIDg5iXOg8Q8k1n6IZNFiMs&#10;FZVBO50eMh5O4E2jxbAfjnfrOtCcM1p1vYZuInKj/TAUzyYh21g7fYNmlJaAEaJYa5SzGzubGRQd&#10;avVwrGZ3sFmkRagKXzLkdpGaJ6UhD4YsBCaBJBDWXehfsHeOJJmbHuchssTrwIyJcJZFBWbPwgFo&#10;tUWfNEdiy9vqilgvoriBKIyCteiFkl4ljlO/qhK4hcZg3CcgSitnUJcpD2nhDvBf6YoobBHIP3P1&#10;ssuDLnvzvXffhUNIazg9PakzW1if3gtF1KyoNwbDAD8ULb58Ot6MtDJ0jfJqskkPZS8UDrJ7hjsL&#10;mgL8FVUzVTHSHj4XBCK8cvGj45132c2oZMlbVSqowtI6+WSwKkCgjo5hZ4tpBQJudJ3EIOHLC6LI&#10;98uzpCZdqAfRXfGdBA6YEbpuOgo9aueMrShoeB1SC+KuZr1OZN/wXlfkDsBMjEIb+ZK2o8trs9N2&#10;zI5NjJ89PzgxgYYCODyfi+P94OF93JZff/2NV19/6+G9h1urm0jKs7ZN5ITE6R0auPrk9RdfeHEk&#10;MEwWZ2b2zLPPTrz08sDMnGts3Dp7CtIFWDvzCXahodLTN+pYEnRY23CFw+QEUwmnpxCKBbf28Wlq&#10;qxfbcvnw/QerH96qRKKTp2bbHFjwaIYH+8GV2mrVg1gYO2zVDJ9IkoswrJrStLR2PiGqKWJby7xJ&#10;NGmoTGRIoxZOJRsJ30GlHKGC/sMvhbJKkqPKFDxNJAtBgkTxT+hwIhPAGYK8LhNMFtXojtEESCSK&#10;OJ9GInnUdCg+RHxEVMAZ5nVZLXqvF04SKjFWKEX8MssWBEJIesAJvkiUNE9UqbRhCBVTUBISyDqt&#10;PTMOldJSpygVaE+Go1KMtKVi8T6P04OOlKYbJrM4nHS2uft0wxNuFCcKyCAVKkxuCulKJFi1WboT&#10;YVQzOslGdEiMPPiA4OjUxqwSf/D+Gn0FdhIcs/3d9MFeYdhvY1bC3v/kyMjrr93EEUVn7PQPuzd3&#10;gwxWuGlafdfefsHp5MJ2x8h2GToTVibQB2JqACUVckR356/8+q9xJYGBQBkYcogAIT6Dh0d4fpaA&#10;h4ipbe3ZYimTLQGWocHFLijrzTfeeYeVNNmVOzw+O38WQhTrkKgejAaGuSGoFYaC7Buk9nFlyhTW&#10;t+KkKq4dcRFfZDGDPD7MpzKFXAZ2FBsIEPNI7/ls2dCr//zLrzDIjoXSELFkj0JWi+jTmjOnJ1FR&#10;IQqvru8rW98jyjFir9Pq3to8YDAgYDcaA2gilgsIbFKGe3yucCTy8OHC9NSEy+lg2HPpwpX+voFC&#10;trS+uuVyuqGVIdOLNuLG+m40nJidndthtHcQ5GOy7gPGRecHOifdNK7KUkajWNV4+qnz+JF/8NH7&#10;jxYWh4bB/AKFYvXf/LvffbC0X6N11nKDHSA2jBOE69re5nFbkQZyGUxPPfWkTAiEndWVSaX/9jvf&#10;pYn+5j/6ZcjfeouFzfaHS+sTcwECMZv9OVaBcLRkCkftiopEb09I6qUCB1sUvw+PtnYzFosUzC2x&#10;kABOssfHRDxiExZH3F0OCrIo165dHhqxaXQNm1PrclsxETl7FgZg38FBZGVlCyITp55iDz9Ksp7H&#10;44SsgXw4o+NoNL69HWWMx50lHmNZVa2WD0KpM+fGJ2cnUOoNBiOM52D9EYVdHjCBHvaRu7SdFoex&#10;0dk8dXbywpVzBot+em702Zee7NK3V45xFszV2irtmC46tYEJs9nZ28Wkpr2+vLaut+gX1tZcfQ6K&#10;K2gb2CHLNh+Nc9uhyYTyRPtAwA8/KFvIURDzGGKGJOLdDP8NGpT3iNPQwUs59DwxdW5qu0VvG0tF&#10;tOU4e7Rc/K4Uc0TKGsskq1GDVBrjIh4trhXcEKIthZ4yaaX3la7ihMpL88B5Euqa0oo5biAej/Tr&#10;4VGNcUkqmYgc7N2/fedH3//JyvK6qBEWy1OTo6Sibp1haz9IV8TO3V4oXD1qMPmikIJKIBWV1Nei&#10;/UnMULIaMSidBBqSXIFZKTOPjk6Pw2HV97YdH1HAado6NMgRME3gXYrSuRKRU54X8hLkKs4BPO+O&#10;rsNqVal0KzYgktiYoqJB19tDaSXFOmU2ozER6paVWNaGKNnNJshIrCAbkFv1UZVYrJglUBFTt4uj&#10;ttslGj21epI9qVAYVXhEr1EuBkm++8FHd9778J033v67v/vBhx98fOPdj2LBKAi8zWjxu/uYNk3P&#10;npo6ezZwZu78p54dOnfm3IvPe+bm2J4+TOepXKn1BwZGBDLTwSxvIgxH1ZCPJ/H8KcSi/kDAZDVr&#10;0L2EF0YJjyyQ1VgNBt/+yY9ZYzdZ9Ufx0M7iYmetNjU4yO6uxmlrqxS314WeSheNCMbG3jZlNEU9&#10;obPVQrY4cvzOKjGoPhM0GfCoGY8Yiwq+xhUiXwlNh99a0uakKMUdg/vDP5LJsZJ3kqyjWh81Y0IY&#10;ThicAreS/lrCqZgGZbBcKJZxHoiEi8kEEmCQ+SgjBBQGy2Hq5/U6+n1ujxtWjgWjZ6dd2D3kGPob&#10;+eGiCCxq6CQzKliyWi9zSJIRTkMaPEWQ1BMijGJniFoRbwU4WTwdkcDtxA4cefce+nxokDjYwuUh&#10;bQGfkPcCY96JWf9HdzemTw9RT8ZiZYcdbigKo3SSbbgOSB4qQb5pYZgdiGBge4n4JDkXGTp+CtcB&#10;6TmZizTbHWbzhfn5N177AMsB5uVaQ9fSWgR5JqdTqBUoFgg/sA296TTbjU89flpYjUfHbPrzZBHw&#10;jGS7X/61X+fx4JrzA6GXATeD5PKcYz7KrEPMiRFny2aj0TTmGDRU/MWZs6c3NlbefONtEBCn1XZc&#10;b9766D7ig4UcwnRc5W7gQX6ssgMBh+NNHz5x5Sr3F0Edu9WELTTlmY+yy6Dt87oYve7vh3a3ExRf&#10;89MzXrsDC8i2I1DLA6rDwwYLvE2bS+f02NDohAiUy6Xp39j6QOvaYeH17MtLW2R4Kf4QTKHl0nQP&#10;DbqMFm3/UP9HH97+9MvPDw0M3rv7wOVwcefWVrdWFlcvX7y0tLTKAUKFc2Vtk8IEzOjU7GkWcQJD&#10;w7JlAbGkry+dytDLtST3aWkp/l566fqzzzweJVVm0rNzM6dOz1KrfOdvv/v6O+/ScF64PnPq7ITL&#10;a2c7j6oZNQyX0zI00Edh7zAan332GaoqYYCikN3TMzs9/dSzz9KDwr2MZzLv37y1E4o89vTj6Abv&#10;hmMshvD3IJJlrnnzGNdiHhS/D2Z8pcWoAfOnXuYhQU/2pZeeQwuVe8rMgIobCMDndTOkiUQgKRyj&#10;fwGTzmo1Qs1nmgMUkE4XwL/RLOaksjcGBYuedW8/BnYHn4LdDoZGNIIiO1YXEJ89Hoo3gfWePI8g&#10;L1VLOJ6Ai8zTyFGB4Q2ZAuJ29ZAGrtPd56QZ6tH1si8EWMdKk91pQRLM7rZgJ5YvF6CbUsnNn5+Z&#10;mBqqi3J/xdvv4dFjs9LqsIK2mSwGp9vOCeRHICyBJl4HklnsVCNfytChkxyDZQvvC5P4Rg/wPYqh&#10;3CcqCwNlzCH8OtZZKBzwCaRXYx+N/oXiAHAEnZ2ORhWHCHwtoNCwMQ17gTDL08UpJRCBVZKNTji2&#10;ZCbRLhDGjdox6uams8cDcY6nh3E77VEqmWY2RytGaWwA4wOw1rCrO91jNOGYt83BBqDr6o0ilA/g&#10;piFiqUG26JP2chgIY8K56urChJeXJW4yjxaQWQzJxfTBzSchD3V1QmXGl4lFe2gJMpxQiy6tlkiJ&#10;FdHS8VrCBRTtTzGRkI9DMJW9VTWfkKGUUuik9ZOU2A3/pInTvNfvGxSeC42NkPKoF6npUL+m/UrE&#10;ogWwr2h0f3cvl0lTsLLcC16yvrWzvLZ644ObOzsHtAmw+Li81KZPPvXElRdefuxTL1x66pmzjz81&#10;euHiwPSMa3raPjDQi8s99UKlvnPnQX73IB6NDg8PsZHPO0Yiq1YtcufwDkqurrVTaSLmW6vg9Nhr&#10;NMBATafiOCeZB7xt5ewPvvtXjUr+1NhQdyWfDB5gDeN02vcjIUYfpGhayQ/ff4/k7Q8MQJ3ZCQFR&#10;oIAuBupC0ZbJkOgjyPBNrp3stLbmQMKYbrElJWCqLxEhbKUotROrtOdUe6z+p1xpfnXT6AiGdtSO&#10;tCSyWPwi9zD2ZqUG5r+AoMIm7eGBAtckzaDSieEvBheyT2Wz4x8oFiwcXzEN4XkGOhTahEhwyH4M&#10;/ocqGwnREcYWmlJdOIP1ypRRsqHaJhBJJxGVPyHgIe/b20bZw4BOKcrLCZGuGAX9MmsBbAnEMSet&#10;VCZOD+8E910+PVVR6IDN+urAoGh5GJCXhslsNpKHMDuh7mU6Rd4g6qLQAmobDBV9PhNqKXT1QHaI&#10;pxt6eq5dOr+6uA7BmLuJSSBsapTmEKtikKwzgEwi5IRJuazF8JbAWrZ3U8MjXgVVtjsd+s2NDF3R&#10;b4g/qPjudbKmwKCNmhQbT+SwmCzBRYZcmcFvJy8DRkgK+JuD/DDy+fH3X0OEEm3KualT+l59MpYm&#10;CVELYAQyOTXicTv29hL04Dl2etvbYVJBng6FEij3wYWnnMtn85RfIC87e0FaFuR3ORg+UHfL/5ex&#10;/wCvNM3uOzEAN+cccC+Ai5xT5dRdVd3VcaanpyeTwzzkyiRFUStKXMuSvF6uHq31eLW78vpZ2/JK&#10;XpmUSM5wZsjhpM7d1V05Ied4c875Arjw7/0uqrtnSMkugjXoKhRww/e955z/+QebUaPt8fb9+Md3&#10;REaiuCPbSMI5bq8TXQy6aLWTsS0E0pJ1COLzY6w+kCpJUmfGQXmtVPa6oRfpICVzKxIiur+7h8bl&#10;3p3HwGJH9aMXnrsBvsp7/O0//x4vMW57OMsW8pWRkTGlXL2wiG3CBnUU2IR3kZqOIQt4SjqdJRN+&#10;dLT37Olp0HAo0QNDA/jmBEIBGFzvfHDr2efP/8//j/9pfuUJnAI6sO3tXVqGLo9TIAEwxIxGqRSx&#10;9BY+kFxBXIXsUb77gx/8uz/+Dx/cvi2MktqO//4/+ge3HzxEEVmslgWXmVJUb2SLnCzHtEqIWgBF&#10;mUrHRgbikcjkyCDj4Fe/8jr2RczksEzCwg0hG4uzEtSDQ7KgJrDj2vMXWZjFE/jLyQcHRtRqI5qD&#10;9U0/htjoiLe2EwpFG3rYcChJ528ziLzoU9PjoENQb29cvxDYDTHUswMan+hnTH2yuM7cDa2AZQWz&#10;aSiaow+AlsLd5Op0cq0BEq6s7SDbHB4dfPBo7vbdlXI5yQyhRV2lQXSVwy72hRcvYfL27e/eIg6B&#10;GplKFdY3AkAc/M4dRo4ZqZn0pWiWxGKmUumCJ13HrbzQ6XGQYpVM5xkMuVI4BDhYaVmT6YrRpIQu&#10;jmgXbRFLGTAwbkdpr3KEnQILNtEbVfBMhwJLMwsRqO306fF+nycQCILDgLdxYvNFon2WDi+uDYlx&#10;BU9V6Ao5m4DXBAOEdGqjgb2p1WxiQcKh0tPfc+PlGyz8IBxOTo4JSAYMXqbc3g/uhuOHMkUomeJC&#10;xMpdeDeQrsSMVa2RF9fi5wIYgHhD4ybPDa6YEfaK3uiySqputRxDbPAdIHKRy4VdcbkkGFZc8ScW&#10;nqLF5hiVliDC+JlukYmcl0vL5pWjUJLViNPQZhPgNupOKSdJYisD6R0ODg92jQzrCSsjdg6bc6kc&#10;sqZ49OgJFxsfcCAdNvAwUtOduA3aOt1nLpzDYviZ567+wi99k0OfmkfxO43144WLlpEpXW+/XG+A&#10;IyGD6s2HUpXdD3z05rvaY3klkXn00e3BPrLqBd9PrSe2XEYq4tqjB4SnNrK51QcPm4VCyL+rMeg5&#10;KbRWczwa4n20+brayjmI44rDmoN57fggwTHKO+DrpgXGbcR3aoauQo07nlHHJHeM7POgkc6jn8cZ&#10;Got3Kf5DIulLG51PCP4nq0T+4kQoRqF6SqXTI14RmJvgVLeyQgCrRdjW4XE8hl14lQ9McQShAIVx&#10;lehYekSNyWRhtvF6nPA5uUh4F3izbBbOduwpbBKJj9xeRn6hamWW4i4HSBIm43KiFIWISOx4JCdV&#10;saoUwT/SGotSJLmTtguoSpAqWl51Yo3ZTrYZ3DPMMIUOS5D/hQ+UlN8rSJHCu6iOHYK6Y2RqKFNJ&#10;J3Mpi1OvMMljmfSFS6MbG0Ggv16fGa8WNogwIMhFbDtob1SaqTgMbAUOQE63icue2Q4o3t1phNAU&#10;juRIZUUqzh746vnpQiqfiKbx6Y8mIYsyFBx29ThQwcPeJW5tbKyPqhGLp5hChHRyI4Vxj1rdRjwN&#10;yQC4faJ4kf363/09SiyvAzcDQbPFSoGOio0i7aBooASP9DiRSELY5Xqr1Ypi+Kwfugwu//puIpCq&#10;ZmsOi+3MzCzHfTyWS6eKvh4ft69/f1+rauvyOFgJAUYvLK6gH2KzzYuDe4Ld44xXi1uhmLd3kNly&#10;eWHbrNf1dHauLqxy1cAUMptse/6dULygNqhgD8vV7aOTQyH8yqvVAtsDnJIlEJNfRr2JfB2KhVCT&#10;Hcu4kbhvv/jqNSywgmvbwma2XSj1qCi7WyFyV2bGJhiJPv7oFvcYbzaGp4i94c1SizUa/fjYxN07&#10;95gZe3zd4A9Q5pDSALOC3dAYfO7V66V8Frz1/r273T1d2UJ+aWX5zbff5uQaGuv/xV/5+k/e/fHS&#10;6qK3y7O6solTDo07gDP1Lx6K4t8yPTX+wfvvvvvOWxsb67FYNJNOvf3e+3/947eee+lFvLSylTKs&#10;mvnlZZY9XPXkVKIzx0iIroTGGLgWEIYLjVmSEAGH2VBIpzyQxAWshFKMeIu+pdVVQLzBwV6RelSq&#10;Ly6lsVVRa6wkaaxvbMYTxd2dOBY7u3tEhqaxE2DrEo3iW9Xe5+M86dlY2eaq6naaT0+OKohm7+0G&#10;ZQCA02vaY5GM06ElkJcZCJFFHfqJRgmZ+7nnrmUySfYl0Gyw8Wa1A4mcKUH0Q9X6yvI65yAdFrWE&#10;fSXZqcVibnSsh84H2sja6k4FzFqhRu9NQgKY+htf/AKGBQsLG8w+aIlasDy3GlRAPAPEPueQhMYi&#10;Ra7bh1LFKExThIBRuGLqDTLcQJDrEAfK9CacWbWYvIpwUmIrcFaE9iJsJQHfhI/c8eyp0VdeuypE&#10;Aoo2DmFspTia6aw41xlfmCPEOuZIyFnQTtAiizYVKgE7c6WWi9NqduAZZLPYu9yeZy5cmn3huqW/&#10;u2t8xGExv//ee6yXrUYb/c12ILgdjTNzRVgRVAgaVyI1Bdmnn6XwOCx2HN9qxQo8aaDcvq7OiV7f&#10;VH/fsKe734GS2GbC7O/o0KpW43lJKTo+qnMlsMWghkm7DVFXxEJbCc5j51jCa4vjrbUoEpAeAcFK&#10;lRFUB0FPrgCgzWsI1Mx7Kno8WLwC+CTQHeS9sTK38PDOvbd+8vY7b384P7+Cszuzr7ene2xi7PTU&#10;GYfBKT9Sqrq6Ri5dOv3s1c7Bkf6pGcfUVBPIp6O9kiOXIdHd3S1yuRTqZi7HKyaD3yV8Wzu2bn68&#10;cP9RJZs/c2p2cX4eEg+RXDRJnNMM3SqDhtwvpAiOLg8oArupHf8uuBwDmsFI7oE8QqPAiYwZSqZQ&#10;9OMw4mnLFXZW1uPE3tG9FYu0BebuLmGIw0Zka1NY1FiMGN4J+Wajsbq2QzUR4VECOhNaHCoBuIww&#10;oBGpFJJbukAyWb1IhUHGAoGVM9hkB0ivyMorNsJBEReZTpXzOR54kwokRk0WNio1RsC01B6Piy4E&#10;KAIOC5wCPCcJZsNQWJLPQodRatUGydhBxCnxL4XxrgC+KF1SdWkxzKWocx6KZEkMFichxC15NjS8&#10;DmIedSI7GH60IIKfqHHBWCh1fCXoMV5/rADZ/4GcK7mHm1UCFGHhwYpoQG1U1Uwe5bJ/rXBYmb7U&#10;+3B1Z/aMl+spHEhxQWOVxDWKNmNvJ431cw3tRu2olOM+bI6MepnXgUNChPLJKEgVUD6mFNQm3Z2m&#10;l69fKEYzpXQhFc8F41mrw4TIxmxVTk77gBAo0oE9cj1gQlc6lEfZEm6HguOh10HcxU34uFKqEePj&#10;cmpkv/0P/4DhGrRhf38P6gYvDd2TZKR9SLGmc+IIJhNNJB0Vcux0hV7u6Ij2CRuPWIi9YJjV5/TM&#10;OIhZKpvQmzC91uTLKbmSY7xpMWtgeA8NDYWj8TwBM2S9yOWAWrAMl9bXU+mGzWrIE2GA8BuL4EoD&#10;/Nbr8Xa63AD8KD/98YyKzQFQ1FFbqZaFFP/s1fMMQth54fUlmeiD8qszmbygNIKhdaiIKcZVf8jX&#10;2e1ydns66e9Qo8zOTr315odH9eOpseFrV55NJpKPHj0WSJdK/cXXv+hyeZYXVqEw4QtANeIAykgu&#10;e1ypbLWkRXHDZNAja/9Hf/B3IdXiSk+Pv7e/Pzox/XhucXlt6+GjlWIZe29xhIVwXc3md7aToPnT&#10;k6M3nnvumcuXC7kso8Zz15/NpJMffvABjkFnz8xy1AbYyrAMNxvjudz1l14Ym576029/H1Mc3uZ0&#10;WmR44LbJfcI8C+ncpONKxJhZmIgR5oEzmqZdRkIzG81EMvF4boFHQpwH3gcalQ6GGncVx18wFJ1f&#10;2bA6VJlsYW0ttroOtyDDbAEWy6YDaSpaH7RNtz66P9TXNdDTCfBXyuRMWk1vlwfXy6nxUYfN0gBX&#10;g/atlAtLYCymUTBAZqnURfeSEdcMWiGxN8R3rliGjsh7n0pWKRIoGLq8Ni44i0WHxh93JfSwNAEb&#10;q/vpRNFCEdDpGJOAlLjxKGnpVJY3AptE4pnBOgBUNApNrVRPxVOS9yi21sITAGMeIUA5aN69HzHo&#10;2y5ePIWueXSkm3EB+i2EGjDARKrkMhsYB2H9wRdDiSUyNoHv68f9/Y7pU6N6kxyhFMBElc6Nz2rI&#10;VOX881bKDKd2i4cmKN2cGiB4TB5yJTZ6vCMil1acFzruf7JEdR4XY85xtcbgv725NToyRAcNbSAU&#10;E/bu9aNjQqoHe9w2bCys1jPTU59/+WUjmMXREYdyvVR22yx8OFB0HhyqaKjY7hDZzrFUrdjNcF8p&#10;l8cwC1hrsUYCiQRKkxxtaKrFxomFHxal+VyeoUoQz7FsgOkkY6cIxNtOfYUbbDAZ6ZyE6kh4/4gY&#10;WM5m4Sqh1vCerm9tL+/tgQx2D/afuniej7PPXJq5cG7s1EzfzAynNsc41ko9k2O+iQnkO8g421Ar&#10;J1PCRSoSLSQyZoMR3w7P5HgumUQoBKFDWKVxTBZL8+98UM/kz09NU1B31ukzWGYI9wMyHsEuQF94&#10;ufH2ie/uPb7/AO788NCg1WZlwQK/FBjK3t9vaO/grzY2Ngind0ENR35QrnDvVxnGWUeUqpwOFWir&#10;jx5vbWwEAoFSIev1uiCpGU0WLlBcbVpsaeGLJH4TpjhSDq8gb8NSE+RpPB4L6DchTBcxNmTQ4QMi&#10;tZQlcciwaDTqmWcE38/pBMXp8sKvEuJiGAU4PXKSCKcosUgSCyS+NSOLmFjEskdY5kDI55QTKTPY&#10;O1GnJdc6SdwlPFFb8xFVRuIdiHIDICwRwk8U1pK0jU2VhMhL3uoi2fypxIlWTtIgiA2XkO2JfBnh&#10;DsWlC3kX7Qco5YHmeHCmv03XFsjEOgfsKOnb1ccujzEYTkJOI5yAH19FtFdslAogxTBNZHXMvI+O&#10;z54fhIeFpZkQexVpp0T6BqUvnaywPR/2uRu5SmgtwHaeuN0OiEBqYsUrbo+hXS5Yi8RAbK0lFp4k&#10;ELP7+nD+zlPreYCTE92YwFGi4IUh6Rke6JT9nX/w+7wqySQiG3jMDVApj0cYehex3k2nwSv4vEy4&#10;A6cFIDXcV4g9YhnfNOlUs1OjtVrhw4/mCsXw6bNTal3HM9fObu2uRRJ5t4f0OznnKa+G1Wbj+7B3&#10;QVNJYG0inXr/5lw5dtiBiZWw5kwyz4qMuCIlD08a5cTkpFKvW93ZXt1NCE8pkcbV5ug0w/h54cVr&#10;f+/3fzcY9PM+gcyjdbWZrfgUsE6BUN/X3YtRYzWbPSjnFh7PYbP14o3nJ8bHf/jDH/OmsjRaX954&#10;8ngOY9Yrz1y5dOkSXVI4FH704EkoGGGOxtMT7Jsr1u10iR653oDUh8MXdZdHRsDGP/unf7izvf6d&#10;v/j2F19/jZGif2jir3/0Nif71PQITRxo2/bu3u5ekMCuXBYWivLU7CwqoI8++JDACZbJTEVcS0wG&#10;b725RlAykp3ewcFwMvnW+zcBcN65+VEwGl3bjAL70hNBEwiF8cfA8biJDNNmMgISwSZMRbONIuGe&#10;ls8//3x0z3/7o3niMD7+eBUqHApK+AiRcAZ5Gkl3Dqtt3x8H8D193m13GekQJ8b6AMTgIlJFYI6y&#10;HQ2FkrSBcNaQDP+d3/zW1sr6k7vrPq8NeRjHvcdNFgC0hfLExNgWzy2YNVq0cIlw3Xd1AnObPrqz&#10;q9fJQuEsAZGFYrnT4xRRrVJENzO+3armZvB4SIKo4BxL9BpJeKRJ0loCgbD4575eXdkvFBog+NyB&#10;tPaUXAo5dlDgc4L3RO+OlqBYDQUbV5+dpheDYd/pse/7Q5tbCSIq2KF87auv4YJDo/Cb3/rN3d39&#10;iEj3SJGc68Wzzi7sAWuHlS5fp9ZIvaxjLQhPfj8AEJ1mhba2tkKkYTAUIbSJFhfQjCOCg4NLS4Am&#10;fAgrGtGwgtqIaF34I2LhIqwYOBMsJuPe7g4tbo/Px+6IQQRD31AoQI+JK7bd6YjE4zdvP6BA/N7f&#10;/d0vv/rKsK8HP9Bz09NWnXZ7ZTXHvk0uNxJLSlPFkVHIWRk2m027Xu82mTAyQAYOoI0lhAyDcOEH&#10;0Qz6Q2SKQ96VzinhngAyxqm9sbGJqatBb2DPQmY2b5nwFoIcQc9v0BKbCuuOjp9nIhxfrDYNiIzV&#10;iopglGz5mZmh0RG7r+fSjefOvPRi98QkmSIm5INOu8KgD27tfHTr1pWrz+JbSsHAoU8oe5Sqtnwx&#10;sr/f04WjgqtZrAwPDatgQbEaF1Qu1t1FbuTY9tZbf/WDwNrmcH/f2OxMNBCA7iGUOywUO92AjBzx&#10;qERUVut73/6LuQePeI7nzpyx+XryqRQeH2avt61Sgwjn395NZdLInugsY/HEfiCI1a8B205WiEe4&#10;qFUT0QSG35RAEXQSSzAHj1w8TfVR6QxF+nDcCkVaOiAWIdbgrgSBH2BCxi1A3EkyIfQ6fLAREV60&#10;cPWUCgoPJAKCq10OHG7FrMMcD4hNSRMjj8lEPZP2NyK/gT2kiJ3lNZGMPqjvklKav5XSJEQ14uxW&#10;QDYBARL9TWthJ1UgKY4WjgEIoNigi6WmVkM0iahpgoslXXwS04/eSOSOCvol7ZLkAwQiIgXfcoDT&#10;ggjuaDLDBQylW6s1ABPRP4oUQMZ7mF9WhbnbOrexUm5rZHHDbB6anRqouRq9MhjOA+kXaUmOm11e&#10;kEQNjDWCPdmO9nS7gXqjiQxvGcQBwbaQrHNddiN2/n0+d0ejefudtUFYfip1naBCIVk/0hqUs2dg&#10;sHkAsWg0M4lGJsnppPB2u2AREtaXyiD3bsukKl63fe7xHvX12UtnZf/0X/7zYqm4trbKHoKXiKYJ&#10;Z8a11bX5+bm93V3mJF4FOj76GDodTkmWHHRpqFyIAA+HdkHn94PL3b3uxlGFZQYyfrcXdRrvfFtP&#10;n5tnBS2HuzaVSFEDMaCE0yoyMZs1kSvbJCGiwosLesPlKeJPsC47agILICVFd1c9rimht9rZYBeI&#10;9as3qmvr68yNEI3oYePRBMTzSrEq5c0oAA4J0Clls/jTDvd57Qb99spWMhpbmFuA6vuL3/gaWBDc&#10;MN7c4aGhTncnlyzvKjcS4s2FuRXmXZPRvL8f2dnZB9jlIuNR8dxRq7INxRn8woXTX3rjNcjQY2OD&#10;8wuLtdqxr3f83/6vf4bB2+Cwd2p2MpFMrm9uU25xtC0WQG/btjZ3yH1IRrHjKF+5fKpcKvzwB3+N&#10;x8nggO3C+XPf/e4PyPwenph4tLDIRA1CzAYUOw1eavI8+3p6WYAz8Jl0pmq5kU4XIEIgqVcfHzn0&#10;ilIyU8vm8R945YVnd7d2Ll2cJIqGNQkrPZpUrlB4U8VyTqY8nphyGUzKvf0oSAASBG4bvz/GPalW&#10;ajY2QjQB/Kzd7fCXX3994cnS5tpWj8vCCLi742fPHUUZH49BKolG4wx8fPtQDHS0CWWAGYgJTEcs&#10;mqwD0xlGLu4T9GTcP0x1/E5U2u4ekyWp6kc+n318YoB7DtcoyBA93S6qYCSUpmYjGSiVQIyaRFe8&#10;9MKNnZ0dfOoxv2YbyGgIfC4KW1u7TtOETAHJhQuEUYyOll4WA9Bz56fwAqdw7PujZNhPTE5j03fn&#10;3hN2RZS3Uq3o9TnVOkWugr7kQG9CZ1cZGRs8PMqotDRkEFgLeDuK7CwVicNl8pXpl4lJFOwyVkyk&#10;oLKjlPbaAqYTFv7CC5U6xHHDUIasXRDSOOiLZaaAeDD0gx/8IBqLTUyO4a5PxhuiY6PRcuP6c1Mj&#10;oylImRsbB7h2RiPf+eM/yURiDrLilUqqt0Euh2XB511m6iPGIHKl6GKbTABY82H1bVCpSGq0m8yZ&#10;FAnfWgy8qJrClYoTOp3lczYEdHtcsby/4JqcuhwrhM2xgybyVmc1a02QfvWkbIAoAtm5fD1j587a&#10;h4YUFmsbDCeT2T4wqLXaMWPhyuGhHxVLYqd53Mbq3MI9rOF8bJj4gqO2ejJNF003a9Jos+HY1vwS&#10;sKnD5TqGOAshBEwQ8nenqxII8oLgXnzu2YszX3i1TdlhdJhKzUYkk3J1e01mE1cp2Brp6zvvf5QM&#10;hnHLQFArJDJ2kl92OIsIfOGU3dve3draxq4BJ3gOdo5eRljgE9KNafil0CUBInF0iMGXA5sALTR4&#10;WnmIF3wnvLyIAI9+D79jClw+HEYQwQnJWS+QMUFcYvnhFuy1Lq8Hqxevx0MDKkyqTNgq2bFB4FoF&#10;Gpbc/IRlM7WCwwEIVJiSMSiLrY8oLuK7QdIU0uSWKknsPSTnVZGcgo+7UiDHFGJhgirZAAlBG8e9&#10;sF+TbBP5H1BX1KGs+pi8JacPYfEhph0pul5gIpKNrsQxJ5qNPk3kVTGzIr8RogMBGDrlYKTEkvKo&#10;yK3T67hYlRDzu/TFo5LRbWzTtpHBTvqNo8eUo/Mr17w+W7ZIvalq9Qq0q1iUeZ3E9Qq2gq+ray8Q&#10;5X7HCIpXlh0jnZPTrM8niwAnbF7SkbRJ3t6D67NOnyIZVq8anx64+MwMA3Onx8aTWl8N9nh95ORG&#10;YVbmckYLEUfsANu8XhsSewapSCh39cppGakd//D/9E8WFxZDQezd6LlJHT/EiBDRDP4rEA9xF2GV&#10;QloX9560zRX+SBL53ejfX9/ZWi4UUyxo0rn0DnHKO/5MLqc3GpdWNhC1PnfjWd4kZu2pmale3Ks6&#10;Xctrm6zfKfxQs3DKE8XoCJYhFQ4dloBy2S3zOxKTeCYF06IdB1JhKkaOQLVD0eSp89bEEogBWZwQ&#10;58P8SKmAB4R2Fwy3jpUjFo04BztN+onBQaAPuifwCWLiaG8//Oh2/0D/7//9vwcEt7S8zPlFEwSv&#10;8f6Dx6LHZSmHOLvUKOTL/JXwCK/VWRvTApDIwfXwy7/0C2NjQyaTnguXRY7T1fXBh/fff+8xlERa&#10;EFS0Pb2+U6dn8f7jpYIMD4IM8M14AoHLbOLptj1//SpTNMEbxULpH/zBf+nHgzoc5Rr3RyPYXMNQ&#10;jKWE3QmXLmc0QzdkEQZ3+kQeZHonD/II/EsuBeZLfW7PS1ev/8Y3f/nc6dOjw0NXn71qJtLDZmX+&#10;YCliMKm7e+yEeExMes+cH7HZDdgy8QLt7YZhHyAZKeYbep0pEUvB3gKFYMoF3tnZ2kMoZDebuMkA&#10;ui9dOUe3hX0IkxbXPT3p1KlJV6eF2yieJu+bYdfMQpEGhZrEZYoagwUVNzfUfOBcrJ8H+i0XLw7Y&#10;HRqYmD0+F4xqg1E3NTUaj6Xv398miYsn2el2dHmtNXyXm4cY0OF/w8GKq4LRRJVrg8TJoYszgsmo&#10;QzTNI1ldW8dn1u7QcxC53NAEfFhLoJAhVnl3N8S6gt49EtqjjlDkOt1AKAaYN94uJ/MQn+dyWfbl&#10;LN6qtXJvf+fwcE9wPyjipqA1UHjA3DiXm1gGESQHNk7iONc+1gFS4A8bI3EOiF0w/w9si4idV5Xd&#10;zEBPj8VsXV1eBrZlx3T69AznDSMLggEc+Yj7u/fx7bWlhWQkkk8liYhnPKHAOOBZ0n8pcHyQm7Rq&#10;m17nMuhMKhX+oTid9HZ2wqJGyggAaDcTjGBj/R0KhwSjoFbHkRa9jNDqdzCuiUPRYsPQTyMaaEQ8&#10;4K50Gf2+wdMzE5fO940MDg8PMILznaAaObDxcDk6LEbBBqfDFjmjiuNyrVlmH8ygieE/YnsqrgCC&#10;Unv76AqNSg0bYhr3XCZz88ObkDoYx5YeP0EkWSuUVASzghDp1AcKhMAqtF3zH33k39zGvdtptoBK&#10;pXb3FiGIbmwN9fXTOijgZVhQmalBRWXZfHBnz4DZINeSVsMKNrS7i90JTbXgdKiRW6Sj4QhiMtpz&#10;Xn+p/GAlrEDqAI8YmWGZ3TZ8O9KVic3C8lWuqDRKqWzSHwq98/ZDHM84xrmjKdIMlJglEfuGpT3Y&#10;jwS1OSg7TqcL1gawNvWJlhDLFdGqsYPjf6T7WZhSHzSEMlwSv3IytChu/CY5JUoERUH2FnpaqV8X&#10;JumM9YIWLqVPIEFFlCGVIvEh2N+SmY8A70AwUDTwT0GJqQAS/iacnKSZiH8O5sr9RbWCmMAkxXMU&#10;3m/QT3DgYU7Cflv69+QkogbAzZPQuUMMMDvaayKSS0bCispu1Lk1bXpZhQhGGXSEBjulQy50jQzL&#10;QXDUaKIcTXAZYfZzgJwcr2CH1QCjoF5Bp2H1dDnwl+zsNB3VDu167fTwQCKcAm2OBhLFZPn0yMDZ&#10;0XGuAXpYDPHlWvnKzlbvoDuRSnGKQoVhGLr07Omdvb3ldQLBaxcujnB4IyxBNkjuOxOqr7unkKvJ&#10;vvjVL23v7PDcQFGptnqdkXrOwyuzN1LIoUHTKUiPFnVFk9uQ5QX4AyXh8aOb8aQ/Gg+5PA4w/3AE&#10;Y+lj8kIAoSHeQep1djpI4eNwBWfH2IaLlbVkPJEnbAx6i1mnOhbo/THhMVBmOcwohRjrs5Vjq7Tr&#10;j7LzDMM6JNxFNDqNC5emytUsMLXLLSxtery9e+ySoilyfaAsA5Ky+uZ6abJkqNSdJu3VC+cB/nmz&#10;n7lyEVu9+48eiQalrQ1feupif3+/8Cbo6CBLe2FheXZ2lvGWvoaZPZmsMhkLUBH/aZoNkW+A0KT5&#10;j//3f2A0alOpOAwjBuH33r/1H//0p8QJcA7/+z/518Dz3JXXnn+OHAQwBPQ94DmpdIFLHd5HgyWt&#10;0fAbv/4rFy+cW1llABXEELYN5H8H4GIcHMQzGSTGqWydi48AdEFWgN9KflG1sbm1X66WjmokCBxP&#10;Dfd32a2RveC//KM/euHq8+V0jgBc4EST2Tw1PT05OSWi0tTNWDpGyrnTZXC7jfQmbJE2twKdbjvu&#10;4xw9p0/N2Mwe2Ixr63GvGz6Um4Zrfn6HxG74YJjRMQRcunLB19cDUwfjEJxVgR97env2AyE5Wz6t&#10;lghZKaSHdRHKZUUO20VM5hmWoRBBSpXLuEiwgr98+SwHDsYCLEx4c7Ezp6XgAiNmrafL7evphLPE&#10;vEVVoDbMzAyHCOWOZp1seKhDgk2gvnrl1JVLp1keshBuGYjhwtU/5OJqQZEHYR5AdQ+6dDJDdhQJ&#10;x6zX3nr7PW4AmkygGJl4/7iTD9hB05XkYHMKv2r0dCqXGzYAWFwDr2huQdGBcm3DYD48AjPhz2no&#10;OGl47w5FNPiJQ2qrFLX8MDkfenq8HD8coNzsnM4QnbOF7MuvvuDt6kIVgjx0/snSf/wPPwaaYcPH&#10;qs+O7bmA3VS93k5BnmvH5cRA1Cn0ky6no8ftxMfRZbU4rabBPqqqh74HHhpJVzubm9vrm2urq+T8&#10;wsMiMUlvMlkJN3W7Pb2+C89cevbaNbwJQMDPXb588cUb/TNT/eOjXZOTlq5uJuXQ3j5aAsZofFmi&#10;gQhsUu5hXgXIWYIbAlWx3mD+E3q/xiEjEfolieHMhra4vrBoVGtNNjsZqHKHjQ15LpMmw9q/s5tL&#10;pqZGxtiTU5+GxkeBnNh6FgKBd376ZjIWA20rZnN0+KjlMQ+Q2MqCoDgyOmwdHeU/m7BRxDt6vLe1&#10;dcgi4LjJ9EWL/+DBIyiA8IwgxqM9SEZi2AQIQhilAYyeVTVDKvkR7MQgvCKHslpdXV2Do6PTp2dP&#10;nTntcrslD/vBs+fOhUMJnDH7+nw4pltINcDsUybHptxqRfnHOyAI/lroxjo9s4oYlcTKxyiQPMEt&#10;EOAZxyVvPmRiqdnSo/oXjDhh4w5CIbRG1B7J5FSEuba49cLoVhK7MqhJrlE83ib9N00NBnEieYiL&#10;U4Rstxy4hRewZAOIdq0m+dYR80HVVwmJE3zzJpgqRYrnLePxU/g45wAcYTyD0DH90LJDyJHBtTWY&#10;mITwotCAedptMqNeDvNe1hHJZEPplMKuubWwUG5v28BnMppPVw6cXfp7T1IwwuLpChmHsVglR9hA&#10;tWk1yPGahNLSrLVhdExLmsykWIGDhVKuFc12r93OSATBcW8jPNTdaVbrq+T+FsrAJ1t7MaNbtxtP&#10;dfdaN7ZCjI49vs5gOIqkf3hkcN+/xxsOgwd2Eks9WDxUZbS7TofHrHfKfvHLX8GkiD4Fyh+oK/I0&#10;Lkqmj8ODOi8nTr/0rkyTwALIDtgD0JpxInM7Pnz8fjIbrh4SyinuRpPZsrsTlfx92qC6dPV1mu1m&#10;MKtwJBpkPxBLbm7tklbr6dRgJWQ3ykd8Dqde1mkESkLPKFZ8PAQoM9zjcFSgqsaga5UJziJVqMxO&#10;6ei41NVjdHvURBPQEqyvBIHRcCmH1c7bTG9B1WFbrjxukx+1jfV6rTpdYHcPj2SOrQ8++vj1L71x&#10;4fKl/sGBEykYGZfFInxrStHk1EQyk6Z9gcgAl4NtR19fH8VRq9ZSh3hkeGX7ujxf/xo1e/0nP/2h&#10;2+1+Mrf08a1HfKtMTjTXz794jlyH7l7fv/3jP6YIUZUBjyHCsWYXHQzaYFqa+sH2zsZ3v/c9BDpj&#10;4+PPXLv2YH5uY0v8K29vD5OfEKyI5Nc2bKaomYSPIEQA5xFKEqJvGuiHMNmR4+yvkyu/+LnP4xxJ&#10;YhUgAI3bkydzwVAQc6CF5aV29VFPvwuYlAoajSZy2Sxdv9mkQ+5KtS4VefXAG6GeyZlCAoE0anrO&#10;33q1zLCLPSX3IBPt/cfz1YMq7HDkI4FwgHChx3Pz7BjAV/f84UA0wRKLNpX2MJsSJGOMrsv5Sglr&#10;llwVlyYcoWG0IEG7/2CZh3HxwuTwoA96vT+4l07mJ0eng4EIs+bQUHdvn3V6tg/axeBAFx0rSiNv&#10;rxtWBFZ1nV77xPAY7ordXnYxPd4uF5uqoZFeVDbMSs8/d5nDAkC1VELR2EBCICK8j5unZseNBiKU&#10;ihietsKO0EoXM0VGVZiuIBZib0xKkKIj6I8wC3Z1OTgfzp0/jUQXBFIwt9vrJNAK1IRLSRjSSV7N&#10;4pdgPYnzSbBoBa+h19cF2Ua4K9YbRrOp0qiB6QxNTLBbhX/B1hckolTIcFyxBiAwDkI/q22n1QrX&#10;CqWqFdao29lDL2C1Ih4iQYnTX2xId1YfLzxcWJu7O/dwbm5jc30bX2RuAJo5Ahvx1CGL4rXf+PXh&#10;y1d6z856xgaVVlOHwZgIRBQa3czLz+NrJIjUZKGyFwnGH77zsQtUCSi0VFdqyFmO09FrLWaeFNUF&#10;6B+HVOqBaDeRQKKNYBks3GTbjnOZ3fUNBK2xUBjpL/6KSruNl8DrcrQfHuEMpJHJqTF4q1gxEMQ4&#10;kzEWDktbR8i/z1lMaYGrLRjG9QMxAdDOtx+Xj4B9atZGM76/LwRWKGY0iDeFKQY8d0oIMy4wFBA/&#10;shsFxIRsnrmKkztHZ6zDB5JY0pqFCXF2dOTM7KXLl0fOX+ifnu4aGrYBaFusMsqF293rHbR6R5sH&#10;SkA5EjTwa5BMFmhuTMK0HZkgZrVYd9Be45OEwIIzAooNM4dSAVVb0h4L9gG3rQh8OkYiKfJ84Sa0&#10;4o/4K5YLkr02nQqWHFD8hJ0SlwntkZAaN5EBCNNV7ikMuShYOGmwfqFSYAzaILtOcsYS/niSmQff&#10;kwcjkleFNpY5RwxnkmCMnRRsSSU277htGM0OegYo8O1ao1xjbFNqmYwOWfhAUzrugDeVKtaw313Z&#10;3ft4YeHO/MKth4/vPly4+2DR4ux8Z3k+f6TY9meP1bpEsXjumcHqUa3bpxsZdyfSRW4Uh1N3Zrbb&#10;qDkGwaHkNIuHTr1teuwcpIGtzS2YxsQS63nitSZevJVsaaS/LxGJ202Expv3doPUXRa8RhAbuyaY&#10;K8KVAC6isQCu391Ob26E6dE7Pe6trVA8UsFTpZw/MJo77BYTln46lRmrFNnf+Y1vMkcKVsdxGy4+&#10;GXJs8MbDx5MEQPoFCZej6CPYRG1rIdVVQ61VbW6t/eTN7/YOeJ1u593bD3nPUMhhG8PbYLaZFtey&#10;yUyOW9pDDq3Nhhs0zIJ6A959W68HVzadUYn7gMFtNudTWdzjTk+NtB/UcFH0OCzBnXxXJwI7La6u&#10;dL60oZzPNAda0bg0XS4LbNqhwXFisOceryPs6PJ46X8T8Sz/BDDNpNXiVTU91FMvFIf7+pkSAuHQ&#10;t37r1+1g2R3tSLUgb9B8sdpl4v7Lv/rrq1efZZqh5RGmbex7S03krvhvUo3wiETfS2Ad0+GpmSkk&#10;SyTTvvq5l3lX/vzbfxmOxIVWpYEbSbtG17z/8IFKq5lbXAIEpxhTjRjkkW1yT4LYAIRwzgoyCLKs&#10;Snlnf/+td97DRPXac9e//I2v3Xn4cCcQ5NznWGDtC9WYhpmvB86iZ80Vaiaj0mRV2a1GQrBZxVdK&#10;pZmpCfaXKE/pjeQG3c7udraSDyXCm/7tTp8nmiSdWmyzJdMOzfjYEF0awUhkD4dCQB0gdSH84iQj&#10;rMNwJN/R3nj15edv3Hju5s1bCE57B3sXVwPQjOG6kOPJAbG4vBmNpzmL/aFYg/1c/ZDdVafbRZh6&#10;MXfIgoADmlQKDlziVKR8brH84ipEwIe/HJCIm0HqiLcp8+TRDv3g6MgIg06PrytfyJBWjcaIiZnO&#10;KxiKgc49f+N6OETYQMZpcY0OTKwubsQiieUVdGJbb799e3V1/5VXr8cTcX8gYLEZnC7j8KhveLR3&#10;fz9E73t4IFxHqX88N3ZsbH5rFYTvx0ZmAa3aSpyCDhSrSaIF2IfRoOVsohVFP8MqYvbMFJ4OnV43&#10;pQ6QA3iGv2IRIeIBpKwWMRW1DLzFVHSAuoJ2LQacnMna2HCEgiLPyefjRDEYzKA96OFzmRyuqWdO&#10;z148dw7BB+8dDCAelbDEbjZJMlxcXFyChrmx+Whu6eaDJ/FiSWm1j589P3X52b6ZMyPnr9h7+577&#10;whcuvvDizNUr07NTWX9oanxC6XQfg68CQQg1fsdROhcLRcbHxnGpo39GYItiCHoJkHd/d4/Z7eBA&#10;USGlMJuA3hHT2xxWcDnhLycdiQjdOGPbQIcqZQU+so2aOBFhSeztYSeBNoBBobPb20QVR8kSAYMa&#10;sqajoQjDKOxqPGkEmbhaZRiCtp+IxFgqqCG0cvnWD8p5vHEZFWBY0vJgxHO4urYKtRCXbTAuWnx0&#10;6iarRYkEkrhes4nUt1ylpDUbqVtN7j2jzjM+3D8x7hsd02NTks939fdOvHzD3N3TodW3sf6WQlLZ&#10;DdIRt1H5aDYsNj4nUYu9nXBQFovAIv0WdxQTs4R0IbcUWgHeA2lrIwhtQjkkmGwtgvWJgpj3ly/j&#10;iBAbGmlNyMvFsUsvwheDJKHboXvBzAM7WQ0aZjEoQUOALycUQoLPxriJUQLmaoKZKRPGnrxDSIjE&#10;hEfbLMNKEZcW4XiPu5Na0yQznsxtgAKzWQPx1Gpv12gPZAoMZhjby4fNSKkYzuUCidTy9u7ixvbj&#10;5bWbVJ3F5dsLy3cWl+c2d9eDkZVI2p8uRAuVcK6eaxxvclqxby8fj02eTRXL2/4YVsVmm8rhwAem&#10;I5Uux6JCFwXC5HPbsQRFomOW6zwWb1tVgXtnKpGkdcO6MpcqJaOFSDDR5cEcp5hKIoev8epn6UhK&#10;Yi8La67YfrgdK0Ip4kVNpbgZZaFAiTe4r3+QdDdWdwF/td/n/OIXbvi6LRkBXycseiumMrLf/c1v&#10;CNUw7bVgaQguB3crZxwYi2RrISLsuKU6O0HbOxmO4RABqz5+cg9Ps2BoXyzvGtjhlNBpX7p0jjdr&#10;17/P0Dc06kW8QiSJqEP+KHxTAVgl6pNDXuAkVbO9TgofsjuD3oExPvSvbAHbYZfZWC0ULKRhNNu7&#10;vF2RaIJrQ3CBDmo2h46FRyqRJTDjzseLSwtxYi6RwzO8c4xwoWfSdUwbS9lSR6PtxavncMpafLJA&#10;aZw5NT0yPiYmKVlHHJmxyOZhTCajcJPcsWvXr7N+4NriNMRFFM+gcASDTRGfnMtCXsetWUbzPzTU&#10;PzTUNz0zxV3HFfi//fs/HR4edbocoUjiuRsXXn/jpa3tbe4rokXosBaX1mLxLEcX+wfIBCIgUtZh&#10;d1i++Mbrt+7dn5id6PZ1T8/OwLAiNTkQDvcM9t+8fReMlIgRcAEGUOAIWM68/oiLObg5MTlBe7o7&#10;ua3EMZrPEYJHhiOaBpUOZUgTkdWdx/cKjdLM+dlQIgI7eWtnPx7LdLqtFCHkOPgB0qQh1onFstTv&#10;V196ZWV5gzWPuK+ah+nMgUZ9/MYXX+cJ1g/rxXLJaFYLDLvZ7O33pZCJyNrHxwbZ8XDuJZI5k9U2&#10;vxikgOBBC0Kv5cwh7K1YFW5cYrpVAmjkC/xQ9fBwFyq2gf5eTC6w68ZRjEY1mylMToxvbm395Kfv&#10;Ab/z8Gh40pkCTBji2Zi6Vlc3yF9IJLLvvfVg7tGT5fm15eUdJiemahI3PF7D6TMTeqPKZAHHO/Z2&#10;O8YmBjCt3tjcPW5CjWnGE2kuY85oxhUeELYv3DnMm2IhD6G2vY0BMRmH72fx+brDkTQIMMYiVqcJ&#10;ERv3ggubjR4fWwpvl49RQDiQCPBKuL4DRompSJBsOWKOWHjQDuMUderULG/9wtJSHw4CLhdlSq4z&#10;tjeOOJJ4IoSW0ufBM56fm99c3woFwjtbOxsb26sr65gJcTV63J1c506P9wVu0C+8fvrK1d5zl8z9&#10;o9bBCZvN3TMyDtoH8ELF2FlZKYQig30DKIfXt3ZsNoequ4djN7e5uwNRbXBQ6XHjDCFiLILhJjEl&#10;YlMOQ4t5SS3HJu6wsbe9RU3mbj2Cwo43ldBmEIfL5EcEIW07o6CMtxDeWjwQgM0knMiF2rLDYrcX&#10;65VkOg1Yk9jdp/IB/fEysIPhoOegAOliFRMNBYVXrDjNwTmp1wh8GUK44XAwAqnG5a4yOjXh6HQx&#10;scJxx7AIdh8pJ9yhXSAEfb1do0PDE2POnm4HqksiLgkYxA4VTXIqUyrgEtLmGxpQ+Lrb0pno1u7G&#10;/ALkCMhOjJtSt4BqjN+ZPg55Fr6ebnyMGOwYfLgAJId14VzAYxYOBUKuzOUhGAEAafDIxeghpDxi&#10;6yPdGoKlwlcBl4shCegGVxpsORsNsSaCwsC6iJsbcgdFSPJfoPlDCMOrKXXeCn6sJJGmYmq5fFBw&#10;1UVytVwkE4oP1bFCp9AY1QarzmTXGOk3nQqrlSv7WKVBnRtIZtb2A4ubO/PrW/cXOcZ33r/74MO5&#10;uTuL6/cXt1d2wnvRZDSbT1SriXI9Wz0sHhyDd1TblVjtVnE6Z3cuV2K+kidzR6kJhLIbO+GN/WAk&#10;eTAz673xwjRGCgwYkajg3EJIL+ZqJrXaoNCU0+XD/CEEkuhumlcPjEEonI26Yo5bWEAEoWDSoFeT&#10;PcDhPD07ubm3Z7Dp+kd7iEkoHx8+Wc66HeqpqUG2mBBxd7ayXZ1dzz/3wsjQxKmZ0zSrP/3R3Btf&#10;uBIPBz94d6m322UxojUFoPviVWwo6P64LqXEMxZ2Cg4pSQAGL1DwWun1gMN1vNvqDpvT9PDxHfzq&#10;stkk7gO5bIZ3EdSabGr2KJBYYqnc0NgA64NMocQ9RmQIEyk3s1jINZrs4juqDWhCdrLKVWoGo+NK&#10;rZjMljOVvk77xEA/BakXg/dEJrAfhpWIgz2LEJmaC6Jx4/lrxF8tPNkhaQ9OH/a+CN0BcNCv0X3g&#10;98NcT6Qg/CzKG5wBsPiBwX6b0+H2etjOgc6KMZsBF95hvbG2tg6VjiJKthy/AOugbBweYCtQc3tc&#10;wAhE/gH9gedAafn8517+4htf4KVBpwYO9Nab70UjcVLJ7S7NP/4n/yWjN11eOpvDypqGEV4TcATX&#10;PVUNFBqPD/yThImJxbjt969s7iyv7hASxtIaBtft+w/3wmF3lxuxOlFyqWSau5aywQMQfEKA+3Zy&#10;4ClMGrKTWatg+d+hbLt0+Uw6k1jfXF3bJnRv++2P3nuwvGhym6LZ5MrGeigSE04wHB8WA1GfTEXB&#10;IEAWWd1xvKmJ8UPNmksTJuQBv2Lx7nayxrbdvHkTjskG4SEw54RkBPQT1VspmspAEwcEW5jbF5pK&#10;rcYfTHDK61APHxyZgdw72idGBhG1cAZxvlHFaWzMZnVvn4veTqfDCg+eDDk4lf29GJQk4c6bSkKK&#10;LRTzXFdss/A9J0UEGJ0uFaYC6HmjUaNRFXyVAnREwsgxEpX19pMui7sbe2Wg0bg/5Jerj0ul/OER&#10;7BZMEwVUNtiPV6cJ7+FauSb1VBw7SoofTBMpTVhL58TFjVQLy3oMEpEfsao/4hBSHOcq+fVd//Ze&#10;kGjebX8QJo2Ttt/pRr/JGhJPT+BykXYnwpXhpR/SE2T5FsVSLBGfX1zk5MKEppjJfPjBR3P3H+E1&#10;tTC/+Pbb7889nttY2wyS0yqXk2wCBZy4kGevXPwShef55y5evjzUN4i9/ZkzZ/vPnNK6XHKTGd1r&#10;NpI8LlSJ9W4rVMFGKrv+2z/68dyt2xfOznIqCNGeHepMD9HQ+0/m/asbBoUKFy4IYXUcIfd2lZC7&#10;jo72lpbzobCl2wuu4F9eYfCPBAJdLjfepnvb20/uPyhkUgflEt67yAax24ns7+0uL5HhuLu+trW1&#10;JURqR8C5Yqvqg0eg03x85w72ickI4oQGmxbOdu5QrljvwACORGyzuAIA+4AsKfD8XuaNbDZx4wYK&#10;o8VBPsjt4BnqM7MWtxjxwKHYs+8xe1zsIxV4z1crG1ubiUyarBGNxcR9znTBSx6i11td47gURt0O&#10;G1hFo1IvCFJchjvO6/awIiHMR1AwGo1kKEKfJCpGoajm0hGJfFCV64ITLdZjxyxdJFqBGG4kHz9R&#10;xFhfCU4BU42QNgvRD1s0EfEgrLqEnRL1lT9pJTtwLApygUSf4z6lX2GsaYntBP9KTrONTlQG3RRx&#10;DTtxNUaKSlx4TRqTTW2wEP6s0puONeZyhybXaCaLNTSUcP3urKx9OLfw4f0n79598NbHd9678/D+&#10;wurc+u4G1kaZQjBJbnwjj1cfzF6V/FApO8BcRq5o4PwLiIeCVHyoGu1KsjEa0E9weERCDrFLppZM&#10;AHB3PAbkeO1zF7/y1Vff+eDN4SEPFKqNdazxsO48hGeXCueIlLdqDG3QvfNNl8FDNCP8NW5tKB5s&#10;Z3IZXC7BLRUOl9XtcaB46B30hTIxhUFeg9mtkUWT+QN0eo0jEDWIzVi1JyKFgd5xpi5PZ59ObfJ5&#10;fE6b8n/9N9/e24r0d9mEA4kSbWhG9qVXzvzoJz/9X/7v/+Z73/mLN3/y0x//6McfvPPOm2+/9eY7&#10;b9+9d/vO7dvvvffeW2+/9aMf/+DPv/0ne3tbpVL2f/wf/i/zc49297bTmTR1KxjMsOPxdSHK8Q8N&#10;942MD1KEFtcCdEO0n3jMXL96BTAWvf9BrTnWZXcajQgshKsjYApDQ/NwfKgf64yjav3SmZnR/gFG&#10;NhzhaKf39gOosyr1Cs5N1UaJAstFu7S4hzHa4EAn9ZJNo5i+yzCYDzQkAh0cui0WrFuxcHFbrB6H&#10;U6PVIlPrHUTzKEPaTaqNIH1pte+99z40WXwtJadIWOlhelsa3UaNCfoICSHnFg0WR6oUIN3+yisv&#10;YnpPw8RU9P3v/fCvf/BWvlALRXb+7u/9HU+XG0iHsBz8gsCg4gkRCheLlWm2aEk7PVagD+yYMEOj&#10;DeROIx1kZKQLrcKf/tn7A4O44w+SVctmkzAxDjVY5pCqEP/HEzkKI40B7hXDw8MIbrb3E1D6US6a&#10;xASw/vjJEziLj5YWm4qjaIZUqlwF/vNxg7i2lrrO3WnjDkOyx8kJNAdbnW76+rNX24/lD+8t0Tiz&#10;RnLzpDo6hgb7Lpw78/DBY2ZYROz4WVRqRxz91IRQvAhC1dvrIkFNNKbZIt4eIJMUC+A4JNkik/ig&#10;ef7cKd6LUAh/B25YXD/FzQ32ggcjNSDgj/n3k6FgBj8OeHe8CA6nhTHxmWcvGkz6Y1nD60OFKt/z&#10;Jze3c8KtU+gvqMI1p10Pb0erbXb1mIEon7k229ltwiA6lopt78dNFsXZc6NuD9umUcRG6+s7r7x8&#10;6WtfeYMpdHlpE+Tt9ClgVRVQZMsNk6mV00cg88LMosrMB0ulramArcdPR3jUM9gJwpgp1v2hMIQH&#10;wdRiVwoEH4pVhe/OMf0vL63QiYDzSr6o8II5jCCOch6dxu99dmZhYfGDm3cE+NN2nC/hljR29sI5&#10;clDHh4YmR0bGR4adVtvo8PDgqVOYAAH9UbpW19ag0niGBwn9wLAEp7x8JsVpC0+VzSk1so3C5N8i&#10;MVmuaVObtOZO11rAvxOP9o2P8qPX5+bbanWsY+BGyhwWJIGw0fE1u/Phh08ePCjx2IoF/8bG/Vu3&#10;GLQ1MoUbk45enyyX31pfwwWfOZKs+Ch9SiyyurKCMi7MG5nOiJ4CFLsBpV7BvNM3OJwplwBsOZdw&#10;TYWDILG7kOkwUmvglokIGJ0G83Ctw5KkP2AktBj1LpvJ4xqemRyZnbQ6HZ093qlnr2hRLOk0MiqN&#10;Qs4qmk0k475kmidjXwtiNjgywmwN2U8ssdiXKlXJ3V1M6kzISMGvNBqJV9tu7R/0DZC+4laQWc5M&#10;Qw8H75F3rU3GvKyknyuVeCmoQ2GhxIdfQK8jtkW0JzAPJC8PMejAbeN4pd1rWZtKhnXil+T2JMA7&#10;3mIgWzEyCmtShSB48GXQGaiz5N1wjjWPgPAIbMcnX4UYVqcBIOaCk+m1TdZm3Co6bbF5HMkVd2Mx&#10;3rsn6+sfP3n89v1H7zx48sHDxzdBmZZX5ra3V/zhrWAynGQDi5z0oI4MhyEM7AFHSj5kMqx1ueBw&#10;D6POYYfDaMVjFfQ5waaUwirEpoUpTCHkRPiwCRkSzgtQHEUXzi5GbVS8+Orl/+X/9f/+xW9e5l/v&#10;B2KsEcUdUTwY6e+t5ytmtbaeq5YSJWVT5TZ2cXokE3Hk51aLMYw+PomtZYez00J0NWyAWCLl6LQH&#10;o2EF4dV6BabR+/tJnjdK1L4BL+mRiKjDwYLT4QPE8rp9FoON+lQuEiyfjIUz5SLzDyb36hdeui77&#10;+hfOrqyvBEKQaEtGgoC02mwevWAZyR0LNxafGD+iUKkUirXDMljWk7l7EJycTitNaCKRR0hoEitr&#10;tsQYow0mUsnF1c3e/kEYYlBmRkYGeT0+9+qrbJIq5VyPx6poHAHK1ctlvRp0VeyGoQCemZ3Cs2Sg&#10;m1PdtTA3j/qnf7D3mWef2dzeC8UKHBnFchWrxng0c+/OfKlAYhb3SBnuCo3z6NhIVzcrhwRSALjI&#10;Q32++YfLGNvqFSosoCBkenu69CYDzFyMGWjTqBCQ5d55+50zZ07jTnTlysWlxYVIKAxnlAGIwATE&#10;AyAN9E9AlLDGhUmLXPa1r30FcrBEkOn4oz/67ziOSqX6a68//5Wvv/Fk/hGt89rmJhcBawOOftab&#10;wuPdaYXQLKLgQ0lwAO63cqn4/PPXNnc2YdYxD115ZhoRIiS6YDS+uLpPGDStNtMwQz31kju8VD2A&#10;yEdfBZa1shaB3MF3gz7qdAolI0Mqm26nx74VCBzJmjD2uKVsTvO+PwlqAIiE52ksBnm4Hovm3HZ6&#10;UNPayu6Ar598hdXldYIA2K7xOAiLpvNNJyj/ZRA/EH2GWKvdRBSszW7yB1NgDyMjPZiQdfd4kWA+&#10;fLKRznFeQAaGhyzqUF+fF4QXph/XHd0hdQw5W9+Ah2rkgA1mMhJvzPJoby8DF4gv3gtExsb7z188&#10;w1oS9qqLkGMV8LjW1Wk9PKpQvyHTYnjKUD420oNoyeUyWx260fEeV6ex0Sxn8Hk6atidsL07Hj/Z&#10;x1tvCUHU2s7M1FCjdgjweOvDR48eJEXog0xBDc5mkDcRTg9rEd/CJmpcpkzOzVSqFA039Br8G465&#10;MHDbroNV5vCjb66tRYDzkOBDz4nsBNqKByw/qEmUSN5R1gO8YhxRAAbsU/v6eqESzM7OsF80eL0Q&#10;Z6Rg6Y4bL9y48eKN2SuXO0dHjmvVXvbq7LdFCLRObCcAffDUy2Rp9wWu4HbBCPr+979PD4SSHyUB&#10;76DaauSkLMVDmXgIm4+ubieVGwydzcPgqdnRU9OiJa/VvCZLNpHAGAAjb9KKhFNys7k8Nw9tB808&#10;JxL5fvlM1moxTUyMizwDWbteLk9Fo+zlmTP2t7bTDPXJhD8copeS1vUyERKLfxprVZEgw5JC393f&#10;b+/t3d3bJ48NVAq2EShCm0HT1Cg1RG0O9HHsGj0uc0+nFdfuoYHRmemB6cne8bHu0WGLy9UsVaAh&#10;mK0WOfnCtRI/4CAaX388B7fbABtC5P4i2hQ/G1slNlVSumtJojZgjVaD1oFRBYsoHr9SrWXOEDAc&#10;+zD6/GIJf4qjahVROmqtBAKJWp3EHiZrNt8YkpHTiOWKIMIC0Qk+G7c2cik42UwIB9h1SnpSwFfU&#10;OYiTaOiE65SUJSuJPGQdJZZoLAnwsNBgqSd4a9DfmwplETMD1n7i8jW0GS3IKhV6I6NZDiuTbC6Q&#10;TPkTqYXtnY8ezN2aX/rg/uNbjxc+erjyYGl33R/1J3JhBLZCg9JRbWsnLKGOQgBrbJyYgHD4nMUS&#10;T5EPqg5jGd5jrHaZsXicEnmPOtmKtRCurlI1av0JNRLMk8tQMpQQiuOWTx1UUMyMzl2eLFVTevPR&#10;+cv99x4tgzMWi1w7RGof7m3FDsqNTrORaa6cxQiosrm8yeJCyJuO27iVIpFUb5+jf6jb7DDFgGpz&#10;Wb1ZMzja4w/tM5gBUTCkUv6ARQFm8W7KFqp0CcdH2ni08Nz1F+jOoEQS0s03+q3f/M29nY1oJEFz&#10;TzaWiO0Y7G6uba0zOojEdNaXUMs4CKXgXH78EQFkHWAy7Qpdu86AuKQDHXsrSBTBqSAi1mt4JcNS&#10;LeULRpOOboWXpsfXl0hlsMSg2QBbQoaHbjQeS06MDl89fxauDfsJ/+4+eD5AFlc73RcZ2yJCotEY&#10;GuwB6qzUS75e38ZmEEMdhtxmh7pcPM6kGqUcTBUtWtpkTmBfgB1TU1Mzp0/RnHLladXK4J4f3bvV&#10;YHzm7HkCwbCIELwmu4VkD0aiHHWsCaWKQPFtIAS45qDhcKCYzZPROBdjLMXalvtUSJ1pfiFhtwia&#10;X/7yl1Dt0HX85Cdv//UPf8z7x6X+T/7ZHxRKuQePHkRiESah/X1hV4GlOWbkCCJYsXGzMnjSezkc&#10;el5GMnE5rNGL4psJPo1/KAD9bjAMmMR9AnSADpndJ8E23GIYvZPZQbUF94OtRkwJgNLYqBfBENIu&#10;3AE4PZO4hh7WY+nKUcdhZ5fNYjNu7wYFz+ioCV/52cunaD1dVi1IGlaXB/WjlcXwxzfn4uHQyODI&#10;0uI2UUacS6H9wPZ6BOoBZzd6L4ogLxHt7fTMpMvpCAZ23S7jyEj/XiAg7GiPRZClz+eEdTk9PfLS&#10;C9egvFqsNtQztEvZPDDtoZJeXynHy9PX68X2e98fwTUwk61kMjXETAODvs99/hmYYKFImJS8Sr0c&#10;ikRw7eOQR2DPJeT1OAxGLVeAy2mLRVJiumo7Gh7tyRfTOoOM+x3YEFOZdLrK1YUZwfhoL1u0bm+n&#10;SqbZ346SE9HRVOIvrpRrtjZQ4PMmgPOBq7S/8cbV4aE+FircuLl0nn4eGIHCArcZrkiHUs0IyJyD&#10;1Fwnb68VGmadvMasGc9bOvS059RHVIoipoG+GGGNFPhMQwOLnjraOzamwQmtrR3XD5r3To93fGpK&#10;ZTEfFks7K8sPHz0aHxnDAljwITAaprHj6GxvN3DUq1XMGXw3TkmoJaSS3713lwWSy+thMOKDjTFc&#10;RDiQNIf37t2jqSLwSqZVlSvlwPKqAq13QNhmM59gZ/744YPl+QX/phB3m3HeF4A7jGUSIA8xY8bk&#10;MJCIWjtRQco+vPkRxOFYIMxOC2SFEF84AkjTGYAwdQOSB4Dj4NMcgVOJyHW91SJTqWkKYDdSnwDo&#10;urt945+7PvDM2e6ZCXmXu0zVM2goSO38Q4z5m00mEwouOiB5trT7aMmtN4OSIfMqyI6L/vBb3/nL&#10;zF6IK5P6JAJ3cf8qlvx7e4HdXQGOsadRKWp0OrzXePEkYlj7MKaA/eiMZiW+kQpGpX1or4jxGXUs&#10;PV2MhvmswDnw6NOazcyXnGJsq+HvwHplmgGMAo4Way21RjSzpYrYhVNXhIEBEYpKgDkqFfVYrAJx&#10;96phywUG2VbG1Ntgpt6ojOY2Yn+1RpneWDmWleC71g5j+fJeMru4F7q/tHLryeKtx4u355buL63d&#10;X1p/sra9EYhFs9U4lkK1ZungGB8Bqdi0M+gQa41jD6ogmlz+kyPgAK82Tgox9CiO2uVUIC5QaSRq&#10;F5GghAiLRkhAllI8n2CcSNbiwlGIg1doXaUvk/wZBL1ChCBJ7jiCTkEequzQ7latbG1/45s3qs0I&#10;UxEyjFQaUdYxi3xOV5tOflipsuVm8yZO93oVixNIJ+FgolY5Pnt2yt1tWd7YPmhnG6rQmjUOj0Gu&#10;OtgPhnmjDcYOjL9joeruZoo0PAdDurMzUyDoRhOP5q9evWqz24nEDEbC62vrPb5eTJzZkmQzpZ3t&#10;3NrqnuxLn58tEt4AG9WCS0oT6SKHYA1nVmhryjYwVb1BZbaiAFOx7qEZoaXDBRmpGSwGfNWa9UN6&#10;icmRIWHzp1Lu7AV51wLhGN2xs9PF0qEgAeoXLpyjE0Fh9/lXX+G85iUCwccchVdKOOiSBtbejiaP&#10;45tvQrUbHB6B4ze3sJHMFZRa0gdAAo5gFnB6jE0MDY/1qrTV3/jWr4BssALY2Ny4e2+e4k8ThFsq&#10;D9Zts72MVYkc4DJWPaibnTYkirXmAbg+/HLeIQ5ZsU/bwSpRTv4b3lapRJphPZk9MFrsnKSSN7vw&#10;Ioe5AW+QUgTXgRniv/9X/4pNJwDajRcuf+nLX0CJcv7CubygDnbwRFnJEDsP8Mq/hnUaDOXOX5p8&#10;44sv4nCIVbbP2zk9OUb9jkdjeB/LlO07u4J6z1JOcOd0rAmcHMpwhLb34rgDULpwEwQedDksLPa9&#10;HhsoDp4dCYQA5QaHGGsYXkmDAYuyY9K3mF6BZVr+IlD2hVATjK/acNrYqJWjwaTHbkHFEgmk8E01&#10;A3QJmAKDHDfZJPBl87mc1WqGpwGXCGzKToz30NCl86fpBphegfKguQPFsKuEYQi8SiM9Nj7yyiuv&#10;0afOL65hcCdTQK4DAWOFdAShgJd6358eHXPTKDByOOyGyamhoZG+3b29Dz66B5xMrgSpEJtbQTY3&#10;RqOV9fpf//AjWlK89NnucBw7HRaeAZETbIkx56YWsHJnaCcI8vSZwRdfemZiahBJD+qCbDbDG/S5&#10;127c/Pj25FT/6IQPX3IsRVH4fukrN+qNzNi49/Uvvri3t01ZTWATE46Il9RrwehFmHDXD4Qtd7F8&#10;XDsyAu1QkYuHarAcYt8O5S69nYuKRRFWQHaMUfCho1rqtFzJvb0+CGaBUBAVKiuWSjqDViEaj01d&#10;uSzIXZhIHh392Z9/Gx786MQ4Z5vkFn94796De/cfizWWRnv/4aOtnd1OItJY4fh8UAT+47//k7nH&#10;88O+XoPd8fFf/nUxFK9EU6Z2hVapIS7wuNwY7h+Ag/zdP/7TYiBSTqSQ77BK5AbhqqbXoeWkpael&#10;EPYbWLzBiSyWOY2YhmjBOV67unpsvj56R1hFiD4pGKA9xzIIfzoeL2kOHPf1Y0gfdY1M5bW50bN0&#10;T471XjqN9M3Y29vjdHHLQx7zejpNvi45LRoMsCqArZyFDUzkW++9HwoESXbn3RIZb4eHmUh8f2cX&#10;aASIDKYZ7LHFW/c6akRoqvE85c9B6o7rDf+eP7C/LyXPKWCHs6gmLlKp1YbW19fnFwG14QGxejHb&#10;ne16Y3xza3lpiWmeoo4B9u7a2o9+9OOtnW06aGASJen1ZGVbLV2+bq5/Fncg+UMjQ+QtoeSnTwQA&#10;E1pljGpEtaS81lmL0q0K4iAnqs6As68FZwoHb75LYbZVj9rj2fyWP7i6szfHRodwpvuPbt57eOfx&#10;wqPFtYW1rTWKaCQaS6UTYB686khxa1jwtlOViVwTFYXPqQaUCiqAmHVE7ZHqilRIRCybRLuTnFFb&#10;deUzsY8izaJlAdT6Q6nYnHilfvbLJN2z+A6ST90nYqeWqSpw51EokgPnOHtuSq6qg98sLUfOnR0+&#10;f3ayXinANehyGc5N93YCBbcf5dJMpQRgtsXTOZNF/8zV831D3Y/m5vdCmf4RNxiMSicHaY9gwQJl&#10;CfSSUZWnWT+OhqscgO6uzt7+IdpslYJpJPvslctgKmvrK/+fP/73r33hxXQmBsWSqRK2EfKMUvFQ&#10;dmrcksxkKZ3ZPKJLZeNQsNoxQWk7RGcgI8gJrz+ad4ZkDPmVGnzy4YocMs7StNLcCV0CAjQyuBBv&#10;ZLI4b2SLFfYcZN30D/ZTigB/u7wuTKbX1jZ6e3vZFrKQx2dAECNwqUqkwOlEdk4iRcPIL04E0Em8&#10;SQslcqfaH85v144wc9VgBMNLiSI+mUoo1Ue/+mvfwARocXkFlh1nAZuvSKgoLOeZLbKgf4pTw8PY&#10;bsg0dDPGLl8Pi2j4CzBP80JOtA03fQ/Wh0E/MjyYSoh6iZ0MxT9bOjJbMaBrx3KPQ4E7mgmQYJUv&#10;vPYafdObb70ZCoVYthN28E/+yX9FNF+ukL3/4D5n9Me3buGfxIKXe53VKeomIlyvXJn+L/6Lb3k9&#10;rkQ8nIxHD+rVTCqJ/JgBzuYw8bLTf+FrwMPgbGN3xRKF2iMWvx2YTKsyuSJY9OVL01/58ue6u+xY&#10;+Qz0d5+anYpHomSZIuLB9MnlIMpeT+2xINTXqS+enaIuzUwMY25WyOZTkQy9wsZSFEd0NDJ2k/XU&#10;xMze1j5xMKdmh4FAqCidLgdv3+/9zm8DRd6595hXmxEBm4+97QDj4xtvvIFP7gcf3sXDdH1tDzYz&#10;XGq0lCwwCejjQA/6w3gzMQgSk8hqFGNsYUmsZoVbZ4vT22fjLWZyosfweJwcJe+9dzsSTdF8uFyw&#10;FURSXSoJQED+SHsuy3B+iJ6VEbFfYEGB9fXguXMjp05PuBzClU1vMNIe4OiMdQI1e3FxHTM6KJpb&#10;WwF6AnDXPL7pbuvBYTWVSRTLxW/+8mu4PEBIvHL5DG8KBDYuv0gYnn07FxsmSelUiS00BzRVv1ao&#10;6uWKyYE+NgCFWKnbZrRq9Ocmpl5+9vnxQdLfoXZhPAQvHXdXkZXZ6enksun19XB8QXRkzfbuu++P&#10;jY6wXukhBMFsFtRAiOrlMvzg82fPst2mKycdeHlphW8yNDiAlJuzi+Uc6BCCf7fTWU9nAts7XZ0e&#10;2N53P74T3dj0r20dFSvB9W3I0zJ4+Nmi1+WChLs1t5iNJcwKtUGw04h4PS6UCqjRWXUglROezLCQ&#10;JDcaIC8yDqAiUSl0Bpy4jGY7Ak8N+owKbK/mMe5L0AVJcGYysTicdOJDk5PDU1MjszMO5KJlkqE1&#10;488+08Zq5/Bo7dFjIXg5bqOi4O/weGWJYZGMGY4hGQsblcq/uLyxsnZqaoZdCraXB7DrkhlokCyf&#10;oOYaMM7qH8gureKwQO2lAEg+CGpks4JmR7UYHOweHDQPDaHwpLoU02mzRnvvw5tqmayH0tffx+gN&#10;XwOUdv7JHKsgGqZZPP0sluWVFZ47JkpJ2sp0an9r0y+iydbK6ASOoMVGZ2ZmAcCxqqNPZEVHrwz6&#10;I8JYWJUwarCaYhcP0oKMVGctHrYlipW1veCTta27c0tvfXz3/Tv337199+Hi1tKmf30/lsCMvFjN&#10;Vo6qR6xzkNwyr8jIn5XEp+302gw60MqZtIDyDkQFwpqaD0YWiTuHgFTCA4XMVapGFKGnH6069EmS&#10;kpC/nvwSBUWMO9Lvkr5AqjCffkiAovT1rdrTcrATWyQRQY9+C1dHRRs5JnC3J6b7AoHY6Gg/+nfI&#10;pTSyVrPGYzckgnHQYzxUzQZtb1+3Uqc8fxnt8DQozsb2Zjge9/g4I0mGlGOpxXiwuw2DX6RrCgdY&#10;ZtgjmL0WzFCYrtkVlasNPCEnxsbw8aMRjCciaxsrr7wKmtK2ubWORYBwRThoA0WXeWzsBpqkkhlQ&#10;I+stwTDslTz5TAymEFcJjyA2AiG6Stdx7tKUyWJgl2Yw8R2gyQuGaz9+cXWk0drx4QHO92g8ZbLb&#10;U9kCm/zR8RHAKMlSqbKzs+cPphGC3L79gDmAO5DgiZ7e7vuPlsH9IelikwP0j6EWt7dwwGB1rdLd&#10;vb8QR0FePZZrOtgjqTToxapI31hWUUgQDbBtg7wXDmcQVQJlCIE9fN5y0203Tvb16RVy0ml4lIwP&#10;HK9sNdGOMu7cu3c/Fo1dunSRRSU0OXpiBgJeERZJpDLJlFoAfS4RnD3Qu2GEOjU5ce36NYrEu++9&#10;i5xldz86NtaLCc0777x1595tv39/ZWWF5Q04KR0oEz3EP2zZ2d3hCO7377719k+5Mru9jonxYeYw&#10;8B1o4jqD9rkXrnEX22xmKK8obDZ3drlnqOw03CIjTtZeJD5V1Y7JC9FlpSKh6Qyc7TzyZDx9WBXM&#10;dRIDDmr1of4utJzsjadGhpDKj0NC8HpDu/5CugDRGy8Rm174exD3yweEtFqpYTZpIIbAaQQ+tVst&#10;OGvwAVLq9rq0Rm0gHOc9whU/Eoo+fjSHnQzvC5kXzMr4K0Klq5agJNUFcnF0jAcgbqpVhukD6B4m&#10;9rr4h8M7SKZrs6cHWGhhtyF5hLWbjZxFWEmagXf5nmDEeH7gWJJKFMx6q0aFEVFufzc2TKKSSnf/&#10;/hwTW4/PVizDGKp53YOM8CsrGyLgUo0opIk0ihMWZcPmViyXg7yqoDX274fxUCtWil3dVtj/SE1A&#10;rmKRCGswXHe/+52HWpVsdXlPeNscHLOb5/VmYQ7TAsmeqilDjg8U3ciW26t1MhpuXLj6C1/8evfI&#10;uLDDxAHJ7UaRBBkZKAlwzGa3ogpiPIJcFImEqW0T46Mj09NGC5IMxNHHwoSuhh1kgS2mo9ONLFRQ&#10;N3l8pcrwwODs9FRXdzcuJLzpuA3hScNVgamdTqXpcrsxwMVzupjJmlQauIHH1Xo2llpdXI1HYow+&#10;hv6+/cWlVCzB30KjR/7JuM+qo6e7297VFdrbY9vBAc8rjOMDhYr1Jyg9Wwd2Dz2Dg1qjuQEw7nL1&#10;9A10+/rsLnd3Ty/FngsqCw/bbDr/6iuGTpcCt/B+n5nypTcq2YVUWTry8tagXYT3A6weCNyCWUt9&#10;LWTyWIsJB8tE8vvf+Yurl650jYwga1hdWLr/8e1CMov3Xd/gAFWJXfRxMJrYC5hs5kKjKtNpcBsN&#10;BAPzGAHUqkSqMxgh+jcr1YndPReNMNgvI+fuXkeTV4krgktLqTVZeQ1J84OxzbjMzuL2nTucJ6x4&#10;eYWZVkGPWX4ReczGmhJIbcLVsGWlCOZxQIZBh6IopULKcAo4Os7XD+KobaLx1f3gw+X1j+fXb82v&#10;3H6y+GB5bWlnfzMUCyZzCRTcOFFAIiCEAZpeOx+QiADTOhow5aDZCMwNGE2UHBA28QlwGasuuQJh&#10;moTIiQokADTWOSJqTQanFwQQdjkMcVElpJFI2Em0pp+frTInlUUqMiKwVXwi6Wg//Wj9Gwm9a5Wh&#10;VkkSuVZi4wKcIzkJtQEqkNp88dLpzc09eP7+QCyTKkxN9OK0bcdsvlTRYjQKvcVlh4bg7HYyLIY4&#10;yQ8bRCYyV8NZIMDNYNWSckn7zQ9qVA9Jp7WhCWvCViXbPVdrNHVc02YLdFxGTggULJAYz5OpGMod&#10;mx2ItB0gemhweHry1DNXrnd5u2XdrjY6edB9FhX8k05vD+AMh4sIsSUR8rBOhWbIfvbauZdffZ5e&#10;fI8rAIBLeJUZs9hDBcMs2SOhDDZivv4+HQ5mzWOIDyqt6sKVi7QqUMHpOTD8oKOnzefVmpvfDoRS&#10;V549A8f67v35fJ6YxWYslkKiPzI0JMpbX7dGa2Ta2dqLRgglOWx77csvnb1wZni4f3Ss96VXX5iY&#10;GBmdGOamXljYRmup18uKhTqQFM4zdRypqm1Oq3qyr7cdcP2wZnXaMZxi1oOVycy/sLz88OFD9reg&#10;/NhAcEjhX0Vji0BSYK8yTHfwIMEDinog9Hd4xgwN9rOUJtnh9q3bQt2SLFy6NI0VgtBI1CpTk+Pv&#10;vvshKm+rzYJxTYXduEzGKof3nvaMDfyde+sWczuiZHY8I0N4u7jRMpAy5/Q65xeWaCW+9OU3unt6&#10;VlbXURdSAZjb6KyBLX09zr5eJwYBPEIR1FWvdnW7KXU0LLNTY9yNvFY9Hjur6cG+HsxBc6kMfLZi&#10;Jvfo3lxwP14u1AmgRcaNOL1WrHW7Orn8yREnqWjfH0NJwxMU7AOLiTn/uevXwNNff/0LT+YeLy3u&#10;IiPAS5DFbSCUXNsMMQUi3krGkXof4PyDmbewWDQYqN/MMVjKAup5PF53p/OIkEFOR2EpiDMQPrp1&#10;dOO5TG1zI4ccQaM2Io4oFfC407MWXl3bYxYkeBaeN9mXy0s7lfLB9NT0zi5eMHvQsnb3YjMzPV3d&#10;tvZD3eL8VjpV6O/vQT6cSuUIjP3xjx7giISJrQlbUZkO3xl+VjyeZY4n+pEtESASyUHY/aBcxtN+&#10;7nGIPRBuV/u7iWyyQmwlw4LDYWbUS0ULuJEaFapaFnpDQy9Xnx2ffv2lV5GOHCQzYj0OBlUn1TSO&#10;bADkEEYWhzIdjNfrZY6nDQdlvfba5zkGcrEo7jGHoLTHh2pcSOxWg9WMtSomF7DRaKECe34U1lh8&#10;UqIYBejNiXjgE9qkTqcLRwNuvQTm02Uh4gF2QyWGkxYXBBwc0pZspBNYTXg5cJZi9sPzxAMQdQ4T&#10;EAImrVKJhQQDn8hXYmWsQQYnqx21W7zdarO5qVRcevFFw+iQzm5XGQ0ojagleqdTY7drwaO0Bpik&#10;GqvFOz3O4CNDKFrEcjWnNxnb1PI2jB0JDBwdZYGZ2N8H1YCyobPZcHrEn8rq6WRDGd7ZwXb04rVr&#10;mDIIC7tKxYUzHozePh85ybR9FrXug5++xXmrtJvkduPZl583dXkbYndWoGxicYS+/syNG6Vw5P13&#10;36fBquYLrL5Y4iJPhmyCaz6Ip0iGZ4/CPVKv410C95UnTFCWiLaTXihqsNlioevk5KX3Eaw4uQwN&#10;Mm/ZfqK0uhfdCsTW9iNz69u355dvPlq6v7bzaN2/GY7txFJ7iUIoXWBjWGNFJEExDD2itMAjEHwB&#10;6oRY3lBUGINEaWlNORKJgN+lSiM+ZyPAikP6XBAKhBGIwN/o3yXZkzQGSZlFfCKZ/X22pEhq2BbA&#10;9tm/eTocnWB1UoKEhMOdlJ1WIKBEZTj5i9Z3PRmrJD9f1FbaSqHKkPHB7ceI0EERcOfCmoSRd7hv&#10;MLQdZvljVmqV7Qp6RGoCWhfYinzCkY79jc3JNaPgD30D3jiARqk2Muw1m7TL80lOeq+rkxt5cyPd&#10;1WWjWXW4O802G4t33M2HB4eWlhdX1lY5JFfXlkwWQZHHfXVgYJxL6ZWXXpd53R0ufPwt1s3dQAY/&#10;rsZRGpwN9ShULU5mOnElYAtFqvpk4cm6lL0tLoLGgX8fVg+LAcXwoDBd3g8ky7B3lOrt/UCuWCUv&#10;yO607gf8mBSw5MdYl8U++iR+ZwttsZLDFoWsNTpGeneZ6+xrX3qtmGUrUZkcn8QEmUYwna+2ydXR&#10;VAJa9EF7fW5hntqDDMXldmQLGaq7iENtP/j6V79w/txZtla7OwFUMl1um55ogoODS+dPsT7GxoT3&#10;W8c6hfWtQU/N+fNvf3tsZJRuUeQAiZs2j9sK/RqzIJtLrdGCWbpShcgUNgZidtJdk3DMrly5gmj7&#10;xz96EwhuerrnzJkZxIwb62vYEywsLdIRwFp2d7p3dgLEunA3wKqmSQyFwOmT7k7VM1dOscre2hBc&#10;Cck4/nhgqP/OvXuQNTDIoscn13x5ZY2Og32ywwHYpk6lijBjMcvhSrbbjGx+SJHl3+7tRegRxoaH&#10;CulcNplliwL2nU9nsW0Gi4OdtbsVGB8ZzCQz4WAZL7eeTudh7ZAAdCQ28F1RVGQL5UQaJZxI8ESC&#10;wwxK4tcv/eIvMOd99NFHNJj9fd5AIGJ1O7iZh4Z8jO0Bf+ryhZmRwe5kPMsSm4kqkyrhG4tWgKIE&#10;nMvLa7KYt3d3WEqzP4dej6IIUTD1IBxKsxoVBtvH8sWFTaKXMaFKpvLAIQIzOG4L+NFCl+B5o9nq&#10;ERloHYzOlO1r186dPz+GgxyxEX/13dvf/YslLAMAxNbX/E8ebxt0Vg6M7e0Ugi2iBthXCSCqQ4w7&#10;+GNZjeQCN7DkSCfLaoWeREe71R0NsUGuEPkh0jY5+iHP8NVtxwj3KOfKdnwi6zhrUYdgpQ4xMnh6&#10;SqlMjUg+NF6HR1AaMDwjySKZTAZDIdBAfmE5AcrI3cX6ATUb1OFoJIrQClCBLWOHXgdmtbswv7ez&#10;6+3tgymHbAC3Y+wChWRNRp69jnaG9gJnTk4P5oM7N2/iBvrw8ZN4OiVs7HDakAzNdAYdWd/HWhVV&#10;xOzu9PT2B8MxcGCNjsACrQJffoZOjxdg1+byHJCMcYhnhwqgpaevb3zm1Mj0jM3tRBNm87gFBw9o&#10;OJM9gBITDlcTqYNMpp1sjhgr3gY4Nrp6AnMiK+s3f/J2JpGy2m0qIrWIPE9lgo+eUIcqJWyiFJZO&#10;Vxs2eVT+4+bmwuLi/Xu729uw1e2d7sL+HubtIg6iXeb19TIeLi0u4SDn4GSy2ZLZZP/ESO/UWDaV&#10;RDnkIIrAbu0fhcCNgawjF4nQwvLi0fRhOSM2nohwCbbRm41WR+3wmF3RoyfziB8oS+QScEKhuYb8&#10;oDRYO3Qm4u6rRx1kjNDDsihY3tpf3vY/XFz/4bs3P344/+69hXuL2xvspGLJ/TgdvFDq8VHh98Pj&#10;Kg4x4mSBv6AAQMPtjU8EIVrUG2aXk3ojKs3J54K0JoqNBLJJY42UUt5iFohPBF9AjDjC+0va7khm&#10;2yfLHIhpfLQqigS7neyBWiCc9B+Sare1HTr5Bk+/ULKi+vRffILiPcXjTrZFT/+59A3goguCVIeK&#10;o9Jo6BhGkW22cHrks6XTU1P4bQc2g2g9LWrtzqqf+wvjXJBbuVxDWE0wlILQ63TZaW/VIqCDkQOS&#10;SBvFjOXu5mrQYTKpjlWRPdhldW49ODoKFX4xSl/3kFplIAmBMpHNpgKhiNWmZTQo5OuRUHZi9JTZ&#10;7EIaK7t8cZAJnRTqGtJNaBv8JlPCXGTNCYtEeO4RV6nXlGt02wR3kQsgGDXFQg1MjOUK+lOsbZPZ&#10;PAxg/s323j7drtPjuHj5bLaQ5iqCiN7j87A+hVOHbyadAbUNcuRLr7wAS3KQ5DfOEpn8yvmLGCWQ&#10;q4NH2f5+Wm/qjKWLSxs7+Nu/9NqNV177nFTR2a12BMMB8kOHhge93s7Lly7gOwfyc+P5F8C+sL7+&#10;lV/8xszEmEYlJ+33WIlZsAYlKS0SjwqV61/81V8xqZJlxyGCnwRiPfBA4D6YY9AKQeWYnARPVKYu&#10;EeWHC59aQc7pqRnglFmP2/tXf/mjUDA6Mzv0W7/1a6xVf/SjHyKOMcN9lIMzI3vvhgzGLk5ouI9B&#10;ODmPjtgQX7w4Iey+IDBVa6FQDECcP7977xFHFafYlUuXA/7wn/3Z9+jcuCYhCIDbwneEAocyAbYh&#10;fHe2qpi/wfYW+FjtgIMiEYpF9sN6pcppMhw3Dq9cOOfiLqVCJHOz05NOqwOHglPT/cCTepXGZXPA&#10;dECLGcG8R6Uq1BrFCj06WQ9KShEbJ4rx9avPriwv375zC18GEp44asdmJxmY+CveIC1iuvrB4MAw&#10;jQKSANTCQMPsNog9hNNLr+TyuJ8sLJhsRjBoRmfeLCjpeLGn0vloVIS6edz2564/n4HCyEoSSqHN&#10;QkeI9fjzz19HVQVJlLmWMgOk9PDRPEI+kBj82jCTBUnArl3ZYR3wuVnzHNTkhdwRJPD5x5vtbYqx&#10;8QHeOJF7nYfNfhTCRMTgLOePVhcD92/vIMt+9HCLaRnDIUTTDCUko1POYbgIOxiIM8hpm5RJiXTP&#10;bd1sZ5fCEl/dAXXYNtTbr2ETz9QDb1typqCbZSzGqIcHz9sJiQMJGp3S4ydz+Bd0dXULoh3YIxGV&#10;XKt6XYj2Ipn07+3zvJz9/bSHBvwSycfD1ve47SEbFGIuC0UaNa4K2EP+YIj2mZbO6XF5+7oJIivh&#10;30qYAuzztrZwucBqy9LZ7e7qV+qtHo/PaCOHiaSh4eGZs7b+QcfYONRyY9+gp12FZBuHQA4rEols&#10;LjdYEFsj3tBqIaMsl4URSDRRS2cP8bFMJTHVwteLyB0X7Hsbfrv7hg4l65x9jJIPGgP9fVBM9xaX&#10;/Y+XHGqgZe3cwkJXT5fIE9Lq7vzgrx89fBgJBpg9GfeJyiwkEjc//NCKNARLU5udaIyFx/NKcInj&#10;DhPUSbstmAx4u73FZPrdn74lYnhg2eg04WCA7S+eC4DDMMu5Q9kkYSElPPcPDgqVg3T+IJEtGSmV&#10;/QOwczOlChFMpYOjbLkaTmY2dgN3lrc+BFt7LAadD+7N3Z5bmVvfW9mPbkbSe8livHyUgvOBzwuj&#10;PTZFbYw1YGsdcKn5hImHKUfQpgWnAJANAz+sF0TGnmjaJFr3CWf6hGsgKXikxcwnQ8ennz+tC58g&#10;aS0PQ6l2iNA7wawWc5JgR4nvfWK/JFUcYY8h/Tt2WlL9kH7A0+8kWHPS4NNC4qSfLo1QJ5sh/kd6&#10;qJ8smKQCJCl5RT1k1yIC6HEwAlZrFDOYxNN0y8nR4DbJJbAJKk0M9BFOWskWe8hE93YWixjZUByU&#10;/f1jM7On+kcGhEuw/Aj/TLhsHA1og0rZar144DDaa6l6W7VN3aZMxkkXUro6fRB9VAqb2Qhw0tbZ&#10;6Xj05GEokj5zegg0vnmoNOrsZ05fNpucckzCv/nNV6HQ3rx9jyKGstjr7c0ynZRp3nkdRAIh1vpA&#10;T7xBXMrMEhizgbBT0+wOZIlaYD1QAIPZ3D88AoOEy6ivtxsO2djkWDAc6urpzGQzeIuBHrDmYWv5&#10;+uuvMs2g0Os5ja4AAP/0SURBVB4dGcB8i0Cc+UeLM+MT2+vb5OVw1fX4+m327sWl2P/wf/3OXjhT&#10;bJRPXTx16969hcUlyA7iIxAslAiEPfjzP/8LHmF/X+/c3DwBQs9dv86Y9M//m3/5wbt3MO2+cmkm&#10;n4EFmmUFQnODeVEyl/mzv/iuWBHp9fjLkXYFiEmwN68mx8reHmQ2GC4KHF0JHUbEyTjFNrftsDg1&#10;MUHYcCQcfu/dd8OR5D/9P/49hrN/8S/+BVzw8fFRIjtx/qbSofUHZ0BGA9EQC3+y9QD6cGCrVEGT&#10;qpVi7bmrV6mCXBAmoykcjOazZS6L99+9vbSwRipNNpPrQuDqdGAMg5abfRnEYqBw2FDBYJqfaDGb&#10;gHQB3Gjem5X651+43g+prK2Djfr1Z6/DdYGWgdHa177y9Y9u3oHz//t/7/emp2befuvDc+fPZXJ5&#10;zLaC8QK3bgkNhlj04P4rZy/FXp3DdJORbVcYtGNheefBQwLGHz2e47ymagaCIXLDMDDF+pkwEcFw&#10;FZZ9FRZMNPU4ygA0sfvb2c1EY7TZ5a4uuw9iFfAuC1vmygPUfmTSFzY3NzkAWWPEE1UGI5pIH5Iv&#10;vSEcjsdiacZF/LDpD2B5NOoiDZqv5CdKscKWhflV+m8WRWsrgVS8FA7QzuJXBAwlR0tULiK6YCwm&#10;XSSXRx9UOUjCvMwLVg/YzPx8EMNhyhViW9gTwUABqym8JNA/0VUwZIMw8w2NOKUetxlU7NWOqT3d&#10;bs/wwABHBgQzeF8MNAqdDhQUWja9Aq4POC5yAgByzkxPYSlOsiDK0MePnqTiiScPHxNVBI37rR+/&#10;+fDuo1KaAKvK6KkZlvMri8uPHz7Z2twmMnhycgJLWUafgeHBbKkYy6TtHvcAXeLFc+1qJbIhby93&#10;MktOmVGjA3nq6vd97qtfHbj8vLJvEIN61qQmzFzHRo3DQ+TjwQzCrrGDZHRWtVDdhTCnDNkCwx5w&#10;QmkTgfNeanN91QtEfFDf3SVbK8/Td3R7MXLG8aaWSYcjIeLBTC4HK1KgfJfTfvnCeVOvL7G9/ejB&#10;PcyouSAD4aDOZLQJL0ldYGlxfX0NiIdLmqOOB0nyDxMh/Gnu8b5eCIEdS4tzBj3p7pQVEZhi8Xn6&#10;erwrC0vvvvOu5POdjYbjS4ur9+8+3trcA5wIhhL1A5nO6JKrzSq9jQ+5xtyutSVrHbFifTUUf/fW&#10;ox9+cPuH79969+6jDx4s3H6y/Wg9sLQbXQ8nQ9T2SonixPoHtxIh1oFEIGVJCGaB0OsIORgwGrQC&#10;CW0T1Gdxdotj/WTzItEBJOQL4ExAI9LBLk05n65gpE8/AdWkunCCk/3cH7a+kZQeIUqP+BDFRxSR&#10;1twkDU2fMuJEWZISj6QoLCGxbY1NJ5mtUmFq1SbpE2n8OpmrPqHY8eetUvTJY5H43RL5uzVv8U+J&#10;wUFR5PcniemmU8d9aGc5pG9XX5g4mw9nXToH3CC8MoA5urt6ur2+sdExemJkLHkO1nSCdmttJTI6&#10;7MGWWq8wdDRkRrnxIH8I5adeaPj3c9DWNDrrwNAE9YHBGqf5eDz01jvvGozKl1+6hkeGyejw7yUG&#10;+yf7fWPoDmW/9KtvmKyOmdnTFy5dwfMmGkMgkmVnL70KAtJEeXfc0SxXi8CalFX0s3B5soWDeJpN&#10;aVs0WdjeS4SiMRB8pgrOJjIFMC1CBheOMiK0wyvjvED6gcPbxMQQOZswoyYnRjC33t5NW4jfUmuW&#10;F9Y5Q3MZsHf61IZGb/7+Dz6CMnjQocg36nMri/NLwQNSxQ+P8Nq5ceM6eTDse0bHhgigw0eOD5Gu&#10;aCbvrvkr3/zqzOSAQS+bGhvBLpitMpi5r68P7CsURb8isBHwTxBkFD+cqoCN5F4CsLAhQ7CB0Imd&#10;HoEjCmy5ZYJraFBrErHkyvLK4yePA8G9U6dHJqaGHz68z2P4xV/4hsfjZo0EmYofHQ6Hg6EwRydU&#10;LtjxbEWJo5mZnQKJwSrUbrS/cP2Fbk9Pl9f3l9/74YvPvTg7OTv/aJkjAoiDwOwebydpCIH9YBX2&#10;IRnJlE+FIhopEJ6byR5ik8rSsZwvg9S31Q4+f+P6b37zl3fXNs/PnhkeGCZF0GiwDA+N4LsTjSa7&#10;u3xMAKdmzzJPg549mV9O4JV71LYfK0BSE3oF9GKYg8na2XXxJtKqrm1uWR3W/uGBzT0WKaQJ5mnV&#10;aCyW1/ahdUC4GhroD6DMjiR4LsJ3Gb/VxgHwi6Dh0e+i71a1YTCNTyDHK9kNO3s5PIpQkfDB8Me1&#10;NDE+AoWBzmh0uDsSS+ILijcsFglRaH6HCOBFYEE6RYyzEB5yd3k9TkjzW1sRajwEYJIm+Ep2P81D&#10;9POHTK02qzoew05XzWWTiBVFfrlSTckRPhcAdkxyDZx+DORIEroGU4MTASeky5cn2RmgU7x0eVqg&#10;DR3tDqsFPQSsMCYCtAUoMY9xqKxWt9Y3lxaW+ISVEmxgvEETrDQzMOmxlYErUKTcsjATlTgaw1iE&#10;V43HwCzCNYD8E/MRijH7WPBDAHChExKmzbzdOjhysN1wWaRPYjbFgJNXG/SYYah/eNDS09PZ30vS&#10;nQG335FR/DmAUCA2n3/msmZ4tE2hR8JJsyOCCcShiQatyi6qFAoCNCsMxvweDMn42NgonkW9YyNq&#10;ixmmBGsL3m4Wt3ghqW3mrZVlDiM0TEqDAc0mFJ3qvp/+DDoGDAq5Vp1NJcKhIHM56MxxoWB32suZ&#10;TMgfENLPZnNgZAiDVIPNii03AylybJiAgAFYX+eLJTo/IoMxY9ve8y8tLXcoCRboYAOKhzwOQxyB&#10;y6vYvUcZSDFGK9cOYL000EqZbG5vz1G7slRvlg87AqnCTjixvh+eX99+sLRxd3Hjo/m1x+vb95bX&#10;7y2vrYeiKTCAcr0CgU3iETQVHUcAEsDV+JEIPptEImjJQgHTGIMEztahQAJmxPdESFmFS7F0WJ+s&#10;XD4tCWKOkI5/qQRIdeYTFvUnvLSfJxZIlegzG5/PIGatb/P0o4W0tYC5VgE72QmJsHDx0zjNGLuF&#10;Ld5JRXxaij7hZz9dB51Q6VoP7uQ7ScDcJ6VIRD+eQHpS8ZSemPTDeZLiCsKp2WBEFZ1Pl9UHalmt&#10;bcjTpztSufQuoiLgOAlXX6UG+3gu+4MGKvAGlixatYzQFY6ASDAbDaYju0lNm7bL2lVN1VLBTHg3&#10;Wcg3xjGanDxNxYFKKWUAtT16fDebS8I/gGdw47kXD2odBOu5HL0edx/Wm7JsKcEGKJnKbu4EVlY5&#10;F0DVMG8T8yA3DpMQpG/gF3zPUDXgCA5xHuUR98/U1FgmXyL6nc9hhVfEbW+EEk3GkHCr0yIbKoKo&#10;gFfw591dXrpkdAx+f4RXguhFvKWZItibgYcTrchcggkbRySMi8cLi/MrYUJvqm0HSlN7qYHxR/v4&#10;uA+yGWfZ5197dWV1mT6UbHkE1OwtuZ4cNufSwjLoVamQSyfio4P9Z6enBnq6UQxwb8ycOrW+ucXd&#10;Mtg/yAEg1AnIJkiPbu9YWJhjQOWNj8VTkiYPj10twAYwMUUXhWzbwXE8Eqc9R3lEbMEv/cpXY9FQ&#10;qVSgv6ZVwJsbSwb4Iel0ep/knAhhqYKtDhdjoL9rYnyCDB6WMfh7DXQPviBe/cNCrrzHOmd4+nt/&#10;/tfb6/smnSEWSp0/MwmfeGVhBeklZyt6oBx4Uu1QaBlhpGF+hklEpjTQ0+VBhaHV/sLrX/TYnCgX&#10;pidgstqIv3M6O4W/ZfWAPbTHC2Qz5vJ0s3uDcIfxw+Z+YC+a2ovU3d2IpUfYoHHuFGBR4nkqMNnm&#10;2NRoowkGkt0NBoF+KR+ZQgFIlpBCCk+pUN5Y39UoFf2+blwgoYkLv1ylit6fOHCIFSzJeUlhwDNM&#10;w4IE6CRwiJEIDhOTCbcWeQqUfyhQcAzOnp3F4o42GdUtnhtO9gR9PXD5UslMuQzcqhdU0hpOsrD9&#10;GpOTgxx3eLvxfYL+VDiYYZ8EK7jZxgnI4Ig9Od8fxzLsaWBQ63kruSToWigZfAF3i91mUKs7qO6k&#10;x167fpHJG2iciojS4MnCJsaEAKk2I3KrmKRTP+Lg5JPD+gH9AaMqwO/y8sr2zi58OdIO6WBYMHId&#10;gsVxBMOtwxgjTCILRxyZpO3Irq08GsRwmOXJNBqST9Gj0OZ0+XrhwmC3hWUKS0rIYUQ22QgEdNih&#10;wQonm/a2kdEROIb4IxTSKbIraUfIRFlbWK7ki1jheUeG4WgfydUscoReQFrLN7LpRjoUXF8tZ7PM&#10;YapKdWttjfGL69A52IcBTBtM2wNcaYQtJ5MAgz5eERAmoQWKqNFWj12ppONxqIlUfedgfz4JUy+M&#10;vyQvCys4oLMcvnbxmMVk0qJl06iFhbZOB9QWDaNUjtBqYMeAtJf7h0y//XAYhJ+rCgMwnJE4hMhz&#10;5HbqHhg0Ozuxmr7zeK7Mt1BqwunCbjjuj6XXdoMr2/sLGztPVjeXNvafbOw92fHDLNiOJEOZQqJY&#10;y+K53KYsHDXr4NhaHb8LbQdWVBAK+FAItE3oQwWYhiy/RTEQLAPBJhBkXxmINCF3BEawMKPZgccu&#10;BgupCJxMFa268Mn/nex7TrY0P0Mr+BQQ+7TePB2KfuZPPhmVPluXxB+SU9KaaForpFZxkgxY+UOB&#10;KDCxcRqeFBhpwBF7pk92RieUhqel6GSZ9LQU/txUJN5iaRp6ym8Q1bcdLxLsD+gCsa4nVLtAbU+U&#10;x31DZ8dm28sHNSTkDNmyAyNi3kqVqwUrJoypRFtzhPoZR9SQXqtAaTjk6y+mKqjPHVpXLlI8KDQq&#10;OXB6zEF6R8dn1DoTcm4jmWd2Y6lCGpkpkYyur/oH+0dmpi+AAuANRRiRRm2Q+SOpnZ3Y8goRi/4K&#10;nFzAWuBzGKaC9yw2LLw26CRYUjHobOwFOl3sTL0QAUBReYPTeZBuG+c7QAKd+9ERO1hakCbpSuiQ&#10;mDPx6iqA4lXpQ9lMWHiRcdbiXsYnhswbXnFeVEhAIApwvl2dLlT9xVrF2WPtn+gxdGpGp3y+Ptvg&#10;oPf8hbMiTUeueO+DD0D2RseHGEQyabbWdLsdmE7evbs0MTbAqUhgfa1QXLj/8NYHHyYTKa6zR3NP&#10;KAkTU5Pnrl0VHSUOjyTXHR8ji6GWQA9jjsFnAIwIAiwPn9w7EQ6DOO/4oJav4VAmbHnbD65eIyHl&#10;HCYMyKoSyThjKocs+ii22UCHcOtYSrPOhdrA64eqnwYfRy84kZDHSNw5d/oc/m9OW2cmkf1Hf/+/&#10;Q5CLqzyrldMzY//tH/3XP/j+X62vJtFdss8gm17EM3YcV8tH/X1s8o+xZ+flHRsYQMaBi/tL12+g&#10;C48EwiJpHjZCh+zxkwVsKXr7+tD38dbQhOOhiZDA29393R/96P1by8Bw7i5cu4ZxwUfijiFpPNmw&#10;2GVdPsc3vvmV3v4eGAsb2342eRCjUGux8ED0jiAAzgpjejRSM+jQrR5HA+FkrNzVaevt7goFw1X6&#10;UsT4TZaQONPWS/VKKi/ysujiGTTRNY+PDjmcNnYqj5/Mnz07Q+4RkmRo36hfOUuZIejT0eVwuYvU&#10;5Oax2+3AjpbOIF+EHa71+Xx7+5F8pspRv7uTYLtRrWXiqRRmKw6XympVdHc7oeph9KAzKuwOYKKj&#10;0VHgbKwF21DRpLMYGBr9gRwsnItXTrcrOlbQtw34Jmcm3F43ASKRKJqyfK1UYh3CU9Aga+jA9haA&#10;VIAqdI0omdAvM2Yx3DNKihMEWzRowLwRZhN5oPQGRIIGgsFsOgtYjfqAL+2dnRo5f7Z7dMQ3MW7t&#10;8k6ePW0f6ocsAduYmTQUDHKsG7BLh4aXIVi2I51MUvxYw5CJ16Y3QCH74J33oXQHdvezyTTXEuR0&#10;vcdTxVcqmVDAK86mMru7jWS0o1L8/p/96UG1cmZ2hn9eKORWV1fAx1hzkB8Ps46iSnY2PSlh6sLe&#10;VNjAYKtRsXV5RGwzxCT2XulsOBhGust6Bs70nft3dzFU7ehw220A0G6bFeUphEgoG5L3GsYrBnG3&#10;tx3fu3uPCEpgH+56mCAchRWhbewhGElnIKAOigSuDdrsQTNerICn/fX7H7/50f237zx5987jt++s&#10;3l/d30+kd2P5fXIKSnXspVO1Zr7ZVmrH4IClA144Yug5kEkLHlp9BVWnvUEwGc2y8CrhsBJ6x6cB&#10;qtLW5dM9/dPPpag6NoQs/ChF5HzQfol/KA5+MaqId7o1S0h+OU8/RMq0ANGk5KHWhkc6wyVY7ZNT&#10;/WmR+Zt/8rNj0af/1ap8XFRSafmZX63KxB+J05fWWEpOasF0JzsjqfiIx3qyHjopYp+ZiqTi+sl3&#10;fTqmfYI6Sn8jUEAGd7ADlVKLb1+lRJjHgbJx5DIaTo2MYCALDkaIGfxBrnNeLCBYejgwXhqgSrmI&#10;vh42O3gJ5NhmQ9br6c3HKy6j97DQzMWLtWId7xWrE7XAIGdRplIgAUmj7chkY8kUS5wyW5J8DpRL&#10;PjZ2msxI3PogHMkGJh1aA6FMONjiNQuOSnK0Rsj0EZZCNBQpZrjlAVseInGC1CrMJKTMqC3wB2wz&#10;1FoLSlytjrMeiiq6DMINgDcRMPIsiZ/JZKtDgyhbVQT58E3BRoTasdOhkAKmIApCyYNfaCP+q0MW&#10;iYc7u53nrpx75Usvnbky2zPgdsNB9rqReKMH5B38nd/5XaRqeB8MDw3j3XD+3AWXs7NDrtrc3LGY&#10;9VDjoOj4XN57H95GD0lcMTManpUioVWBMNjZ2z/AxUvRo6dDrIomV8qGFwRQoBf2bAg8oOUkIRRx&#10;7kinEQaKMBTYJxEPhifbvfu3S8Uc6m/8SVn1f/j+h1wjvq5usDlovttbOxCIMSOXfIOOMWOmSqFI&#10;gYbr6yc6doid03f+9Lv/43//P4NkH1SPJ8b6/tv/5p+98vIL7779jpMb3ar2+Tyfe+VFgCDUELzv&#10;HB2Q1ixG3cToYK1cuXbl8o1rVy+dO+ew4uGd4jJlYwcGj7UL2D0vOKziu/fvPnj08O6D+3fn5u4v&#10;Lf3Lf/1/AzRv8k52tMWJues4hu5SEja1FVy5sRsAyHr8mAIxR1VgKHG7TWK0jVchzn3u5RcRvuWz&#10;RcYLg+LIReSlvAPZjkUnP6o1wv4gVzMls1DAAKxeqhKVxhxNdW7DeYWDiUNKBOseMplFC/ksxDw8&#10;wi1WA4f72rofF5144hCqLZ6kpHNQWsRUQe6MEmdqEyMb5i8MGYvLe6wY5xeSB/XSQK8Xq0lvpx0N&#10;vq8HEnY7XRocYkgxtExut6WFowRD0XS2ODLWD1OGeEoKG+YzcGf1Jt3W7t7mXvzClbPBSJRTGKGu&#10;6ojM5Q4Sc9kI8eiR0ejIODlup64KK0Dh8g+ZRMbnwsoJJA0fFEyboIUKJTO+hko9ad8eD1JNcYK0&#10;tdlcjte/8pW+8xf0Zove4QLUNiDH6/QIOjgaF6qiyMnImk0m5oxkMsHgDrTLCpSzfm97hz5DfXAI&#10;UElLMTQ4tLu9EwlGUHHy/nJw0WNhuEBzV02m9AyggcDdmx+hGZgeG3d4u+GzadrbN1dXiGUaGhhg&#10;BuVI4xoSWdUYDpUrmXgSu0i4GIlI1KRUoQiMQ4XmZ2xv4hOItJqjz0k0g0EP8ZoxMyVxLuDB4mnC&#10;GMGMy/EMzwLU19PZben0YbzSaFc3Fbo2jSFWqMYKlf1EZnl7f3Fj59aj+VsP5+7MLdx8+OT2wyd3&#10;Hi4x+mz5o6s7oQRDJRAoJ6JaXuW8xyGQUw0umVpRa8eC6Bh4DU0I4aTH5F6juWFhIzglHcd4APC/&#10;MoigQmPEaQ7CwWtOa8D2XxxO0incIhSI4x50ToK5+A/hCgpYA6eR8VDKyRTxqZ/MN60djFSZBGgl&#10;IWCfyHNaKaut30/O+U8P+/9UxfnP/rnAnU42Uj8/MH06HonH/7OV6mQqOgHkWlVXfP0JmvhJHf2k&#10;Pn6mUH627EnRSSJ5FigaDofYxZhxCavVCbt97vLFjjppEVrqg6uTMWC4s6f3qFjLJ3PYhRQKCSQi&#10;JWFj3ba5GsZ5f3nOf1Q+MshMeKc2skeZaLZcqDKiOL3e8ZkZYLMDZbN0WOyQHyIL3t7dSmXTUxOn&#10;9Fo7ffbxkdJiccE/gqYg0ztVos0TeWCYCxzSxpoMohRxuAwO+qhG9WMhbcRZ4Fu/+etc9JB86GHx&#10;yijHKofyY7PeEEA85g9hh4pFf28P9m86Fp8YEGWyhVQKfoFQmnAwpVLQLOrMRpyhaM1QrnR3OkCu&#10;kNlXSo3x0Ql6Q4Wm7b/+5//Y4rSHkqFENrq8voSdzXPPX7146QKNZ3ePDzYcMxm6Krqc/v7B7q5e&#10;+MRLKxuLCyshf/Txw6WVucW91W3lYdvrL79sN4q73etxP/f8tT4SxCsVNIACKZVBwwuhzWc2wkkP&#10;6Q8bcjZknPtcm5Bf+dsiGWfYVeGJQsStrB2+xtT0yPBw31e/9gbOjRAlkBAjjTx16tTND252eTq5&#10;sJiBNlY3IUdxo+LliUcqRxNlDwoiZ8/EzDRv6h/+o3/8vT//q4PKsVre/kvfeP3//C/+CDMSEFg2&#10;B6TJnT51ymA0eDydCCwAcAiMAD4DnaOHhcbGT2E2G+j14e304x//CLoRkuGfvPU2m1r8+lBnPiHy&#10;k4X4zu73f/D2XjiABelqMMS0+doXXkd9QrnF15gCmYjFZ6YnZ2emPJ1WvEFdTkLm8ZGDB85aAWkO&#10;6TDMZDAtavlsGplhLBwnswR9CtHoXIWEAB9UDjxOa2sTK+zd5MhasXwTUTfYzR4QeKZUsJaHZpnJ&#10;CVISBttAZ5cunsVKnLUcC5Lx0f5ypRSNl50OAE5FItXQG3ix+aTQ1eOOxRIinQzyUvPY63Ww9rh8&#10;cZLFHiFs8AmRlFIGDhrE68C9EIGvXGPkkWElBc6MtBcQixUhJGlcdPv6u3k9d/f81XqT9c6pMzPV&#10;BnqdzHs3F5PppMdqP0jkqBa5TEWsccsNwFp4uxw7EOcIJ+VOJjEF9rO6Hdc3/PZrapuxx9fjIcNR&#10;ZxzsJ7XC3d3XpxscOMDJJJagDr3wysvagQERL8RCDkMUnV5GAnEqI48nOVm0Vmt8d4eFC6UMbidc&#10;HlyCiK1C38qLWcjlSCpbXFqCQsaFSog7pnNOu72np4fcVbgvuLQp8hVipbE6QA7Fin9zbQOWhUau&#10;6EGQxOFSyGPviycE9BktZAR+QXcWrgdlncGcjSQWHi1srqzHwtFENLq2srK5voE+F+/AgwM5Wx4z&#10;4dw93QfV8sbaOlxwuKfiiGcKVKnwBmM/hL4EwdnY2CSekY/vL7x568ndhY2bjxbeuvPwo/kllKFz&#10;a1urO4GtIPlqmWiumMZBhKma7FJhNEAtkRHGAG6J2BxtaTvSPYzXAESJKES7RVcIvMZjJrNGIq3R&#10;tQuEjdmUfyvhabTlHCaARWKhIl0hfIjqIkYYgXmJ0ebTnYoUc8ckJy39UbMRKtYy5CazHFD0E2Ts&#10;ZFRogXKtSsaHQLUk0tvPlZUTwsDPF5H/VPH5FINrzTBizJH8s1tF8jO/PrvVOeHFSV/V+mJRc1qQ&#10;XGvr8xTWO9ln/ew3+tlq9DNIocRcYNqgijNcHAB5ItUFECTNotNuuXRmtoCEsFTBhg9tHIL66E5w&#10;bW61wAIok+poJ+mytL22X07X2hsdtcLBkK83FcwqD9S99n52ReSC0ItHkmlIN6cunieuNZyPdfa5&#10;mYf0RvXWziYuCm5nl0lPlqaMva9KZSAVDrsv2ezFYZ4ZJsTYJlGPqnXQ/zynLTg48wP3rVyjxJGr&#10;fozZopMjm8084L7bYa8eVUHDULNLGWJAyLifNcxkZKrU586cgUW2te0XIb4GA+SAGLZpVbTY+F/j&#10;FSZiPyj3yOMhYCHG1Kv12XRue8uvN8kezT+EM/vWu+8TsE2DePr0LBAc3jORaJjGc2VlfWBwqLPT&#10;C1yDTRm8jtu37n3vez/gxWVdkUmVO1hklWvlVG5qeLCUy9LqEjlz9sL5/ukpvg/uq4Ak8NxWV1fZ&#10;UYH4od6Ffo27M60qlszFUrVvYAh3PyEpEDQWWTtUuqMDcI9XXr7xja9/ube366c//QmrI0hiIP6X&#10;L11CSs9WH/9sogzJ4sTqA3kleDpYH9Y+Co3S7BAOeECfP/rRT1eX1oUHbHvbb//vvvWH/9U/BIKr&#10;VYAi2iDsozz1eLtYFSRwEk6lbXYHzSc74ZHhfuAVwv5GRwaJsnj04CG24iSwzc0tsf0iewKTCQgq&#10;1P5IFLzxYHc3hE1Du9zwZHGXeQVitH8/CJ8ap0hAIfBV3PbmFhaJM2DWfPLk0cLSGkpBGndcGuCX&#10;l4ulLq8DHa3JoPaRHY2ht0abjiUO2arXD01W7fTUKPpmh5UUk2K+TI9iIXsFgvEz15+RqxXMHHj/&#10;sAvk9rh+7XI+l4CrDQ8e08Pl5e07d7Z7ulx/+A//APkIKBji2unpMUaoYCDGkIwJ/MzUCOvU4eEh&#10;rpPNvbTTjn5etbS8fnpm2m6zQsT63Ksv2axmLCfSGboc4eFPc4NVHQhqWazosM9vp3izk4HJSddH&#10;0ZqZnFycW/Z67L/4za9tMrZS+4RHQD6OdVY6RXaIMEVqNGAei8PvqB1FCS84qzsY3kyKEIEIeiDd&#10;kf0C/tlvfP3LF164MTw53UN8tUDq5GQfMAuuzc1xRV185gqmfjDJJKIU56ew8m4/qG6tLib2/Ae4&#10;pKyshEJh1GNczDTpmBhRmAUWcwQpsQjaIPIqSVepVpgAUEqcOX1qbGa6nMuALDWBSusVPEQ6dIq2&#10;o+r+1urm3gaMP62qgxAGrVaV8O/C/eeShisEwO5w2NtsVoLFOIdECkC+IGXwNLc2duGVIYzKlGvC&#10;bM1kY7LrUJl0JhuaQbBT4rUqdcYVYDeEg2orML/RzCCISxsaxM6uLovNqdGZ/YHQX737vtihpZNi&#10;rUc/INGIoUED2ko2NpQQIZ3hdzgCED/xEgNhALxtccQoKnRI/FOBQwEktLXhmEDB5mWnzsDYpty0&#10;Dm5pVjkZdLgkwDlbjLJWpgNnFX8rFa8ThE6aYjiZiPrk/VbTZIu3HQaRxBfgjRPItoBbhf6vtWJp&#10;2XBLY4bEnP558Ozna8bPFZH/DED3838l/RCptPz8T/lMKfrbf36rFLX+7VPsTSpVP/vr6U88eTWe&#10;Dk+tLzp54Fj9ceBzv0gFDp+aNvnBkcdhffb8GTK1jwXjqBZPxwL+IPoNLktovaTw1Av1wFakWWoe&#10;lA4LyXItV58dnqila269y9szWg4mD6qI9Eu74ZDV4xqZnUoXM8VmrXRY5SXf2t7iXQY9dti90LsN&#10;epz45ajaVUodft6yDi3vOiIJEXtGkQQM6e/tMug19CKsCASNil2ErM3X34XVYIwgz3RWOIY3j9CI&#10;0khiQGcAZW9rgsgQ8kZSJ7cxIvzl5U0uYnA5Ji9YdUioVCroAIJMhck8jjusrFOJ3P5eqL0pQ0tF&#10;W8o+tXfAqTEoYQ9jeQQ5DSeh2dlpjIxxjGCpI1wodQZ22gD0cDC48vd2d588eYz0leu6v8+3s+F3&#10;GLUNFCqddr1SUcik0R5BRJg+O4tddgTett7As9lY33C7OyX6ilhxw83DrQ/WG5com0KkD3lsMdvl&#10;aq2eHr+QKIO1EaO+u7M1Mz0ejgQWl+axQAVg4VmYzITuXMVYKIpYTy5f2thAWwjRhMTYRCaXyuXB&#10;j0qCJN6+tROIhRN0IdV8+eKF0//4D/9ARHQR1iTi0jG3BLpETpHEhIk3EuoBnpWcWdyT586f5Qfh&#10;mA+/EFSC4oTDEHpV6NRgWbygNNX7/v25J3NbhDx+8FEyWbz+3MvxVHHHj+UNW+Q6uhkiy9LJUpoh&#10;FRmHQgWRmRBbiBi4iQtPHuYZRVtPj5cjnkURoDAnyeTUCMqhtZWN0zOz1CetSjE00IURG6JOjGoQ&#10;56ZTKTB3lkzYHafz+T3CMLJZ1kXUMKT43OS4cQJIgm5Cod3fFfGebC5eevlqIh35f/6bf8eL/9oX&#10;XgPnxFWskM9xoNhM5tdffz2Rydz86F44lme9AQOPPWKpdICPO+GzIMAcEqxt9nb9nOTg6cIOTtJp&#10;Ufx4JYWlhqyDzTSVG+94HEGCe6GP3n/y/LNnX3j++vryWi6d5ZRFn0OGswZ8mloGD1BkSssZPqgl&#10;7IpwDRNOPDo99yluPwQ9nL18yWkw7u/tMTTAtEY3c+/d9xYfzZGbx0mHdY1/c5OLanhw2IpgGadb&#10;Uto4HHGBU8jagOFZaUYiXW4nNz2QxO7uLpwGjN4JLWWEBFOFCsGzAJfAUU2crQQdVUpnz58bOn1K&#10;JPGgoMbIx6Cv5HGsEAoUwNV5WDrrq6l8hoUJLTNjdyyZ2Njd5TqEQEShY+HV2dVzVKm98/HtxVWW&#10;vBF/ONau1Li7fchiqwpNTalrKvX1NmWmfBDNlHeC8ScQ09LJrsE+rLXNLkdTqeKW0Nkd7v4+i9fr&#10;pHPp7R4eH7EODqisjjYMh0rlf/ud77KiJuUaqA2HaaoRUzNgOEQgmk2qkaCQ8ztsApFcgHBRTsvF&#10;IMMRSD0RslDhH0WWHU6zqNDVjFyUHziuwrhIj95JGCW0sCwRuirNPYCiFC6x/oFbRIWUMr/FVlt0&#10;j+JwEgt+EQkOTQEfdRHZDPgvgtzAjk/YcELzh7CgdUa3uNCfYbRJB/bf2AZ9ctqLv5K4d5+dZ/5T&#10;X/+31Junte6TWnJSMU6+41MM8OnW62/UwP/0I/tkFDr5kk+/8UmZfWrUwF9IcerigwGJWi8407Uj&#10;u1F39eK5w3IBKBjLNqhbjEZSzGAHjpeHqEgKDbLFzXpMXvQOm8tqtBUyFUIydDKdVaZeeLyIZAL7&#10;j0g6ZXbZR6cn6+1NPYlCR2CuHeTb0f1zHI0OzSjlRofN0+8btVnc9CSY38pMLhFokUyWYalxAeNn&#10;YzQIO3o1IVhWU6fXFU1kuVjSkt8QYDEZBKQllosAGjUHbjYAioeHTosZBSxYTQlMvr0d+mwux3FX&#10;z2aKvb6+ixcu37v3iBGMRwlxkB1PFrmaSNZtR/ip0xhsJgtWC1/64ou//pu/MDjcy5jCpTkgTKtK&#10;sI27ujo/+ugmmBKQF9rPQACq2vbWFvDULnkv2GhBALt96w49rPz4MB0tvXT9wlifDwvqZy6cO2w2&#10;8HXuGeilpgZCYQgUVE/sqk6fPg06hy4yXyChTkSIIr2EqchOzGJz0FhCKqfjEtOJVm23GHkyAFl2&#10;G/5p5W/91m9wgBJnd+3aNQfp0XSaHe2RZHKHNQAMR4pGox5JZbG8MxKOiSsM4XWCo6eKhpLMQ//s&#10;//CHvT0eSAO9vm5s9Gj/sZpmnNrZ92POSHAfNxTb60KhJKKrO2ToqEQiXzwJoRnGBwgc4e7MmowI&#10;OKpTilKpAojO5kbU6zFirX3+7DP4+ty8db9DqSEOy9MNs64W9ON+A8+YyQMSMCFkBOhUWZV197h6&#10;fA7KAwGyFH5Om83NbRgE3A1bW/s5jBlK9e2N/UhYJL50I1lNJh49nP+lX/zGmdOnsYegfCLRhL1i&#10;ttqAbiiiFoueFRrKaoGiEHiRL5E4DgGPVh8krZQ/nj3Td9ReX1nbguZuNttYlaNo2tyI4JeRSRYW&#10;F5a29gNloF+KmIIeBY8DID7KD3u1EWbB3Z09jPDwXwD0wVUdujYpkyKHBjcEvPXMsA3l8CCgEkdD&#10;uQunJ0xazbd++Wtuu/3Ddz7Ai+3MzPTW2mY2IbhhGPzqUBscNsnixB1PUFuJmhaliDmDGZ8TVeHF&#10;MdvjJq2YyCQcE6ixQ89cbOTzsNg9NgcHJIML4+IiEa5H1HKsUeskxLMN1es0HMrUIchpRMSXYjHh&#10;2BuLMOjzAf0QcRskAoBTrsZWfWVyZbPIkYrTj0ylfPbas1jhcykWgbbTGRYjjx4+3twEa/Avrqyy&#10;60KQZLFZud6w+Ic/loX3gXrvsFlhEXLUpibReHIaISeJGvj0H7Sr2zXGQDJLcsHHjxY+nFu7t7L7&#10;eHlrfn1vcWN/fi24uhejldDZDC+99jkHZHMk5MMjg5MTXVOTRl+vljglEnDtJizfOYVT/iBbN/qX&#10;H398m7rdoebnisEEp0NMn4ixkCYkUYdEKZLqEGQJ6pAg+bBvw1Gq5bQh7IqoSWo7kyUTaSvim1mK&#10;9SdfJqmRhSyTXloKSxU4Fc07BUZUF6lOkYpGd0+KDyAObZYoaEIHJj5wR5VmLGH8wz+HU9zy05Gy&#10;DxlD4VKJG/6pLucpj+7p2PGZA/8pGPZZTOz/dyk6AdA+xdI+xdROCsNTxlurYojVlHgQAl8UOKE0&#10;7HyG9nYy0Tydiz7l9P3NvdXPTUVSA/PJFCUmPkn1KrE9ACOP6ZzbMNeBC2DUKJ85d9pC4wnDkaRB&#10;zBLwntFohWTgoI3tjUrFyp/mD4tBWblyhLL84LAdm0mH1Wk28e80ADPosoPxuN3jgq1DxANEgI3d&#10;PdpUbqY7d+6PjAybje5Ctt7jHUACDcNaozLSnche+/ozoaAfAS2uDUzDdBXCTbhS4D0vlPNXrl62&#10;O82Vg2KbssncrVS0Q1GAeVct1RnoJoYH6FvNem1/jxcfKqyyWLcQQU4dEvgDvqKHh0jx1zc28Roq&#10;5nEBPu7yOC6dP3/j2vUoN1M4CgDMqZFK5E161TOXzqZSEX9gj82x0+UkUozblVwCEku5Rmn8eeEQ&#10;c6TScbgOWGQq1U0lGYna42//1XdPzUw8/8yNkYH+kb4uVl73P/6YZFhfjxdzHaLzWFwzfJOqxQyO&#10;7uT8uXM8c346aaWo/JjvWbDnWM43mnqTeXr2zBYLBxxlDw4LpQq2KoyHINX/+n/6V+fPn8ODBSo5&#10;1PDZ2dMs2IS7O1CDQpHM5tah/QaCeLuxYuVcMNitru4uaOCIjGBFh4I5QIE/+Pt/71d+8ZvMWMTP&#10;ULMePHhw5+7dUCgCzwRED4IlRs3UIh7Pd/7ie1jb4noACvXstWtwRsg63trYIh+HPJmgP8T1h45V&#10;ctxS9/RYcHo/d+bcN7/5TW7CW7dvYRjF7t5o0zOG04vQnYuWnPibQyZvtMzHsL9Y0lhtxqnZ8e4e&#10;D6gsgzOv8+bGLhWOqmwx2bAWrBSPGFgTsfL6Skwlr/3SN79++dJFJhUUr92+/vuPFte34uy0CwDE&#10;iDxqB4SM8BIxFiMjg8FPORH6o6OKTH7ochu1+mZPr4dEREZnwiZQQQYDQWpAna048QQsDPhagWoJ&#10;DXqfj8flxvKa8EJGBTbQrJqj0cIRJEgGzcNDajMXG9gqLQ4ECoNRhNBw3ImInGKVbZwNoijLD4vt&#10;pz/8CSPp515+gdN8fy9Io3fhzJk42axQMAwkQNj6enxMS/TZRg2AAMMVuyjmcAJlqF/cgarQ7j5T&#10;4Okzp00OG0o0t4/dvpHTkZ6JEwReDA+JTWowGjHbLF3dXih3yEiP8rijp9aePEknRZbBhx9+BKOy&#10;VCjix8VujyOV65sJCSJ7MhbDWEhIctmk6DQjE6PeM6dkOi35xJRnMoRsNvvG5jYrngbeSjWMpiCj&#10;qoWntEaP91yb1nCkUMt0hmpbB4wAnKN3w9H3b378Z9/7/ps3P373zvz3337wV7ceffRo5fbKzno0&#10;Gy3WM1hYHmDHyapGznABDN2hbnd3eb7wxhd5QJDRxaTMGQQJugqZoD2fTMua1Q7Ia03AD2z4c5TJ&#10;H0Db4YnAGyyXWkafgiQgzUMClGu5TdOAS2AdRUOD3pzhVUhHBbmAw5DaIQA0KbBOpJ2xyaUNkYwB&#10;WrNJa16hlgixr6hSx7zF1BhKDkDqJxMDpYW6AvYnUDhhEi05z4mIcIHgMTtJXsMt3E4isOGzAHYM&#10;h/5nCNMS9tVCwP7zs8f/H1PRJ9/hb36rv/WbnzjHtdZCn8xcrY3Sz9bFFsr2GYDuZwanz3z9Z6ai&#10;T7/lyUsq3gIh4qXY8M4QQaK0aGhF9BND/bVCBn6CMFkWUg41y34xgJLkZnHIdVaGaY3FYff4ugaG&#10;+8cnzz377Pj0jGNoUKbVcmmyNQAqD8bi1k7XxJnTEIpSlTJBWRSVU0z5Sjnblomx00qMR9QmvdaK&#10;mSS7IloX2fR5zgti2dg0i9uAt4owbI/HxozM03/uxnMS5n0MuwuwBFwOxA2voY4jArAOs/B/ShXy&#10;j41qJSkLJKi6nVbcqbks6O6Bp/GAhGHOL64rzAxnp0bhiZ2amcmmsjR62GaK6nVwoIAwUzmymTWl&#10;vNjuNCpHNz+8h0um1WT/4N2PpyamsBAtQr+IxxqNikYtJydN+H3X6vhQwShMZzNXrzzL0ALnA9O2&#10;UDiw6Q+PjfXhZJrMpidmpjg4ICuFwlF0Pz5fL5pETg2xCqvXsJTnJkTaF4jE2uSqazde+Pov/TKW&#10;Vnce3E8Tv6ZWeswWJvlvfevXrl+/hoIP0IBumR8NVqNW6+hmRaiGXl+oVBOZ7N37j0XmSfM4niWw&#10;REQ/7Qbi7P5qtaZeo7hy8QI2cY/vPnz/7dt//Zdv/8kff+fDD+/Pz6/dv7/08a17H3x4+6NbGBnf&#10;e//DW+998PH8YnhnbwNlS65Yighlpahpx3VFPlFfWtguZKtL82mDvoN9W6NW/53f/q1f+eYvI5nE&#10;95pKNjg8hJZrc32Fg6PjoGzpaO+26L1WnUFx4HOZzGoFnGuTQV8qsdUqDAzCIKiTgrq9FVha2qDL&#10;RNPDc1CrDWw0goFkOsW+/Fin6SDEAWENcNlf/uWbi0uQFv3Y4mHSyhtOHeKsAQ3hDuURU1k4YjkP&#10;mFdEPJUoLazIRAIqxvj+ANG1Bc4CJj+ckMKhOFCljK304RF0YMy9oUgM+7pnJ8bYgeqMaio+4zEp&#10;JFAzGX1Id4J2b7Ub0Rul02ViXumAKWFcuoiCabvZS3FFYc5HqYgFo3du3itniwalcunJIg0T8Xfl&#10;XI0JnQAZhI4QuBnxgSCg4DO94U+jxw5dMHg7UFCxXyS+lgXb+uoavtEzZ8/e+egjFp50WPtbWww4&#10;xAkqtQTKWbb2djd3tlEn2x1WVFBsotYXFh4/enz/waPbdx4gjOVi4xYFJxIW1MIj1aKl50KprlHH&#10;iRgK+Dlom9h5litITviJ4dX1pXt3F+YeUr0gR7i7eiGrgaQdaC3FpjxWgPp8SEXZiqYfru/Ore0u&#10;bQXuL27eX1i/P7/5ZCW0tBm8v8AOrhDLVHMIR5i1gfK4wXlV+CDJGw4M6RIKGQS7Gs7+4qCX0aB8&#10;6bXP4/MEPM9mK7S+gTH28qPHuWiMh4sB2HEqEw9GVQo1IAdt9Pd+8nY7bA5cg9VqziveZh0EGz2+&#10;pbgSqni7kVoLl3tKC4R4keUOGZfoONGRt6wGQOUoGyUoEzhliT/kjBFBq63jV4BI0kKlVaL4SnHO&#10;Cu09FwuYNgM/CwSp/EmrJpgv/BQeiITkiZWPtDGSHoH0i2/OycfP4rAT2KD4zxNpT+sLpMP7E3jr&#10;033Mz4Fpn1gvPP3zT/Y3J1IliY4nznpxLUnDmPiQGHtP///n68dTpvjJAumE03fyX5+QtwFYmN6l&#10;Mi72WxIjXXC9BTG89bukkz0hOotQanQIbITahas1rDSGcijBTO3sXFkymIx6LldKu1Fj0KIz1qif&#10;OX9Kdlhl/wLNX6vSY2rQrtB0DY1NXXymf+ZM9+hk/8SMb3yms7vX1t0HP43HmcdtfWuPaKlyEjA6&#10;w3UeisbpxafPnatJGbXe3kFe8vZjOmRLvdJx8dwNo86BDsRisktiHtSHhMkfx8+eYYPtQ6rW8kOS&#10;KcToyolDCifubQzDuKtzBtGPEw1Jy8G1wxzeKDfUsnYniIxMfn56kinr/JlTDEnELSSTFeyC0POd&#10;u3iWWQmSy9TEyJlTMySUPLj34MZz2I7Vd3AzxL+MwkuETJADos1p0z5z4fyt92+vr+7zuj1+sEE0&#10;+OjACE5ixHAd1ZG2RNhtn2F7VCiuLKze+vgxcxb4mK+nd2tt67233/nwg5v+4J7Faa7LWJWDqJm6&#10;e3sSaWE+xpV89/79+cWlX/u1X2V+g1PAhoJBEivgQoWTqkgPaHO7EeVlkaOODL/1/rvZfEVv1OTC&#10;6VNTI7/zu78tiKEielVJcBzyHS5l7J8LpdJeMPD+rY8/un2X72AwmGPJDJuhZJptU1sswfaYZBdt&#10;Mdvo7fbkk5kHdx4+vL20PLcTDiSp1/gMstc2ooWUowjGj7GJrAs7XAhHDrcZ2aCIVClWoBxwuwWD&#10;seBmOu5PF3N1UC+1sp1UgqvPXHLaLedOn7WaLNAmGQ5w1JiZFpPTozu3zRrlsM8DNi8/qJJG77EZ&#10;p0f6B7o6nTYnuO2+v4IJqEbLpap+/71HgLQAg/SOLJNgC8PqIhF7eWmNS571EEhdsdwkpBy5p95g&#10;HRyegFbV1eN7PLfJhV+jNtgs3Gi4KGAXhEX02VOnVlbWGO+A+7Au5MqiwAHMAJBy7nMEIOwHzGFF&#10;j91GBl9XNgcHBxo80SsHXW486swxSBqxMKGqB0cUTtXoSD8BfBD0uIPZNzO5dHW5dVoMzFjSyUH/&#10;GrUjFkU1bAiEd58SmQ6uSLjmUMqIjybwhgHHYtSzrtHxt9UDFJ9Ws4X7V4id29pZyLFOUHco1Kxf&#10;JF8vMlLQQ0FFgz9igj+uUmHM9Mf/4T/Ozy0yIYmtp1Zz//HjJ4sLlGusQvRYg+rwH9q5/+DBvTt3&#10;lxZXovEkAwG+O1Q98D/+H5IhcXC+wQF0T3DNk7H444ePfvTDHxOV3RDprihq2nnNUCkhw0LfDhWF&#10;UzwUS394Z454pp9+/Ojm8uYjDAhW9he2A4t7wY1QIpjANKgSz1UzpUah1qwciK0MKhzg/yZJY8Le&#10;BnRMMAh4GJCh+SDp9gD6UscxkBofgkSEpQpba5fj6298gSdykE0+/vjWT773l+VshuyreCgo/Niz&#10;WTWRZVXov8q5+UWD0fzj924eCSr2oXBFQh2Mf6WgY/CmCBqRwM0a5GtjjySAMzhDrYNekufSByNx&#10;4vYV+xs+FwezZGbDL5H7LRUYCcSTjHkkUE0s2UXCOP26uAyk2G9BPZAmHgGwgvVRimiAWqEIgq/M&#10;PlbQWwR3WdzCh4c0LhIu9+n+qQWctaal1lt/Ujk++eRnpxCpqPyNQnJSPwXkJajS/DB+qPT7CaHv&#10;6Z6mVWf/xr8X7PFWxZS4Ca2q9WldFNY3AloTTrvcPuIZChsh8B32PcLmWyCZvDFcw6zcECCjOTYa&#10;OBYsaCOMRuKw6KUg6BpAUTT0bHCLinjNAKwC/iOJy6Xy6VAa1cK1y+faD+jJ4J+Qbw4ZGb6m3jM4&#10;ZukfhjtQPDzSsHHn6K7U5SYbAYv7d25vLqw2UdnrjIflehyUAmubSAwzjukL5wt0tSoNHtp6rcXb&#10;OZBJVvRadIbdhHHLOpTQ1oSDvFzGuCKbOtddIKqnCoMOdWobxlzEA8CVIicMMSuKDdBpltuwm+wW&#10;M1xeMhyLiYxapsBWh4UVAOG5qQn8Oy1aze7WFk8TWzYWH59/7RUYd+lcxmo387JiTEDSD05xLKJI&#10;GHvw8BGvOJxaXlk8ntHB+rxGt90E/q6Wq/Z2wrlUGbJnvdh86for8mPFn/3Jt3/8g7tffeOlTocr&#10;sOPf3/JPj02DyK9t7MSZb44OIpEYN7DY4SfLqXzSYrc2EWQxfctlmWLB6+vBTh83VhHvqFJRX8F3&#10;KgckBtTy5WIqn03l88LRXYhC3AR1f3DzJlUGZBL8R14v//ovf5NngbWjRDjpACTkGsALIJ3JbWxv&#10;vfvB+yqd7sz586MTE05X5w75UDu7UBrqFdwGWcVriDTnibBgiwdy8qO2s7N9v/N3vvH7v/+rv/t7&#10;3/riG690+5ydXqvLY+7uZa6DxATc2k5srsGgOgSJalR5U9jxQInlnjVpFMw0PBDMOW1mncmgnZ0c&#10;f+nGDTQWvG4cJfxjGh+mh46j5o9+8EM2J1hOQEVhzKFUsJXn8XNpafVqhLckntNUEuIHUXLuSYTR&#10;hxGPH8e00dPTPT01dunixVu3bnu7OmdnZ5eWd1GJ5kvHDaxWjg5DsaRoYuWKQCjAGU9nZrNbMHxi&#10;eYX/Lv5P8M1YxYl7hkIoazdCA8AXQTqbOPG5pXhI3HkCMKzA7TgkYwlOB8cxivlcucT3P2w76B/p&#10;J9qcAFlS065fvYo5B5gehwD6GQ4OmFRYAopQjyP2+qKBZl+OTJatDLMR9+cRPvP1hp7Xhroil0vR&#10;UDDIBKmX+5OUNqgfmBPyV0yWbIx4FeEMqHEelnpyiZIljjmSIGbPnQeFs1gtC0tLHG1FLNcbDfRn&#10;dGkUWNBIOnHuf45GaNlcIWKJTi1QaxhGiGvC5KaOHKlNGAGTQeIbHIIxhL30rdt3E4kEtuVczFx+&#10;FYZI/HDlHVOXzg9NT3DvXnvpVZbEm8HUjz+8f38liK4nyYKwFUEt1iaCXC/gE4mlJpkLiFGj5Rst&#10;fm8ZSEsQWSsRRxQn6bAUJ5t0IrYOVURaMjzaHdavvvYKFMTk9kYulRju7zuDLcq506OnZwAbN5eX&#10;kICxcwkE4eQnXB7vT29+jM8bbzBOTZyggPfw6xlfJFcdAZHxKnLU8MGhzN0j2naJ5taCwHgMEqeg&#10;Q5DZWrsS6cEIGiGYofCLEgNQq0i0KHPia6T/FHulJpb2Iou4RZbjD8V3w3wBlb7koCNJZxCeicIm&#10;rYfE6NxaO1EhBNlBqmStqvBJKWotclrXwN9ScE6++j/xN5/8Y+kbtPgQ0rP9BNGTPvlbvrEknm19&#10;qfT6nHzJUxKDxMgQXyFGSwFgYbfLFYcdoEkIyDnUKDn4VALdoJ7m+CAwDUNxEQouliesvbl3cAjD&#10;fBnzeIQHqKVZBmNJXMkj3GC2EOn1Vp3q5eee0dDDNHGB1xDti85WpdP39MHjFSQvCFN8U1bryDhw&#10;oC/ubO2trlDZuIngo/F4SI6AuBCOxbVWM9hdBTJLh5zrf3BwCLIYD9zhcJlNVsEzOjiCfsxZykFC&#10;8Irst3/v1yFCMG5r1WAGDpgMqCvA+n2+/ldffY3oTBYDDrvj9dc+/+oLL5TTmXq28PpLL7sttp3V&#10;rWcxhDabb1y5xPPj/e/zeU/PTgYxYN8LseNxuJ2f++LnWezjH7+77xc5rcDveO9hqga5r8HJx1Qm&#10;p5UkfeDS2dPb62shv9/n9fDE8FGOh+u9Hg9cCjJ7Y6H4yzeA4Bz3ProHuETrir7SYXMAoXDJzs9t&#10;orfnfKQdU2plNhcBnGZfZ6fsqEkVVWjUUJXimQyGdBaHLZpMQiXIFIv+aIRtHc4OpJPkKxWoZukc&#10;g2YUpB5RRP+gj3YqEY92lA+nxgf393ZIGDKZcXYRId3cNsx8DqdjfHJ8fGIcBJxM6Pff+3B7a3d+&#10;bgHg0Wq20ufSHepVjEQVfFoMCkWnRdftNP6D3/6tX/7VX3DbsB9UebyuoZHBcxfPDI8OrG4sE2Uj&#10;XBwFq45VBaRGiCci+UXLylnV4XKYB70uu17tcVu73PZuj8tqIsVQ99zVayxhsD1mH8T1JNBxcfse&#10;bW2sEQGFPgbNMn2+sBM1EqYgDgPuUH5nVDcYNFypCgURqI0iGYXteJuhQYY2QpArmRSH+LMyvmCk&#10;gNifCgFGaLYjvGlCEguREr3vp0xS8d2dVmSL7KXdnQ7IiNz0JCmgqeL2hrdNuhXHhgjphYUDH5Qp&#10;VSzaQXlxoOEZHzSqTULD2eukomlwIzmvl7ydEJWefh9jKBgvl0Q2nebAHhkdgHLGXoHmV+ByjTqw&#10;n9lkkKCdYzYv/Ck2SFiYAwdgm84kpFUq6J/5cz4KJWxY8c2rARfpabngBNXQuimEC7Kk9UBfoWGU&#10;kjp3qGC4tXI9IDL7+PZtLrCh0dEn8/PheIIjDZtBYFOCMrQGIza6OFYfNNtzpJsAhxAQJ1Pj0AOn&#10;Ho8sHG46NGQ82DVm+6EMxlp9Yy/04e37q2ubeEl04xMJIxSFttHogaPW3w+sMXPxoqe3zzdzytjZ&#10;bTU7MoXGzbvz9WYHE2KbVgbOJmIrUUDJyKjGP//E1lNKqqb88IdiABLG0qBkgs/GYKgW/8nAS3ul&#10;0wKfCTT+mBFR7O0FL4Cr4rjZaTW+8fLzcpDbWEQlayfpiqz1QjyqOz4ihJ3Lye1yc5t0ersh2yDd&#10;ffPj2yWadMnPnpeLcs4NLjbvLSGM5EzRQsBaRpxPV/hiWBAveAfxvhKOxzpCKgXC/boNP0NaKgi3&#10;NekcFv+qdaa3frVO6VZpac1erbIgAop4NcRIJM1EElTFD5GK1sm/bYFxohRJbzcLQf7J01Hk6fbl&#10;aQmSAL6f2cqcTEsnIF7r3z2tSdJ/tb5AlFWBoLV+mtTWSA+ZoiieIqMpg6ikkjr5OJHkSvWc1TO+&#10;b6Kb4r3SMdnQltI8kT/AEA/nSxQefpHkINHTqb6tTRsaNTa+2E8TKEycIOppXOT5RGrCcVYDGEZv&#10;Wpco9ydPmeomUE85JRwhhlzDmaA4fuHqZTjvKLLx08IhjXeob3DQ4O5kAcsSh0EGxh1j7/7aaiEW&#10;Jg4Zz2OMg1CLMIVRjvDTAu4KR2Mqg37mwnnk7kcyxJY6r6cbi09MOHRqPS8SOAKP3GKx0gUKXwlO&#10;LeZyND2jw2PYlxn1ZqeD7EZ0/87Z02eZthcWlnGfQu76G7/6K89feuaj994JbOwAppPM2OlwfvOr&#10;X3v/zbe3l5e77Dan2ZBJxZcWFjE85dTr7PKo9Nq33//gP37nLxlTOzvdZITn8ocIIQmQZUFKd1Zp&#10;HFktJs7NeCjSabO8+sJzK/PzYAZTk8NoQQ6qxe11AhwDhHFbjVaCDz5+/+MHt3dnxvrH0YX2o/R0&#10;8l4QzZAvZCHZONwOunpeZqvDnikU9YygXJOiVSS5pEIF8vZ27wb9Q2NjXAVWyHjVysLqyvLGeigW&#10;o1zxISZkHhXH5RHWPsKYXLhXlmuvvnh9Z2e7m6h2Xw/vIocgq+l8kXBbKHbJpdVVyNxYht+7+3Bj&#10;bZPjtZgnn60ICwuFBQujZq3NopPNjA9YtMpaLntmcnTi4iU6C5IQBapUrwllyfHRn/7pn4UiSdLs&#10;+DPp9mgCbXLgeNx6Zutcuuxy6Ps7rbLDireT/t6AGZGklj7q7UJAI+Iw+Hx/dxcsAxI9zYtBq4Hw&#10;RhEimAEWOHWI+5ShSJDTiIgt5OjHz5w5s7i4mi9U4skcZ4HVrrfZgY3VjN8ozBhaPF4ntYMPlY4s&#10;xHM2txrAi8+NZl2tUaUlVSqPL10+y7m2649xkHM486OFlF30xW1EnVIA2A9jZgrVgNkIhhiaM85D&#10;bgGaUp6gTikz69XRYLZZryDNpK7QvMvhBHN7GHS7QMOBKNlq+3t+OjuUuQgPYDdwtgBpcp/y9XRh&#10;3I18W6w+GTBwB2/p6LWctrAbMAgnbkXMpQ3KBMpGrmcOBHLaoJ2y5uZu5O7mcdLZMO4TVtOyQ6Zz&#10;SqSSOCKAXzA9c6s/c/Uq6rGllTU4pWx9iBNB+g/lEt9epdGqtdhVejMyHZ3VgVd48aCjcNgWy5b8&#10;scz6XggDgjuPNyAIrm5FV7dDG/4068Tf+tYvv/GVr4xeOD/q6+VmhENud0K37kMYyw8AvVp7MocV&#10;BWm3t+49ZjuDYX4NtxsxAYoaIvLZpN8lBc9JUBvPnDokUiFgwhhx6GHMAwBW8LRahDMeOTt/GhEO&#10;cbFrkVb39D9c8n0e+8tXLi7e+agcj+KIurG+mohHAmyrtjZZaCH7xn8P5yQNye5Ammbzjz/4qMQB&#10;q6QR4lVEzcHELCSn4kBuaU5bh/OJb0FrFjoZOVq1hCGGl5poeVEuxPJDfDmfC0Yco+Wns8UJpvXJ&#10;pNJC1bi0WDa3ADe+rxDkCkWTAOSkUgfXX7rSpIr7dA4U37SFoYlpiVHpxKXhpKicaEufLo0+U34+&#10;U5ZaJa1VcFvIXovsIA17gn1+MvlJSxvxdknp4cLlUJL5cnnjGcFdCWVFB52SWkPbw62HqpgVDlpE&#10;lAgWyd8DoaZQUvHSsHZn5mZPwSUJJsxwE4/GEzHivsguyxVyZDHDYwU74zURWnOB4AnbU0FGE+Fz&#10;kmYD6hl9CL/TovDaYCAJfYkPwAG9Wkbi1uWzp61oAw/FbApvgWGeexLXXrp9NPBtpAlCQUvE9ATi&#10;9XibVLlwTBiBtrd5fd3sHTE/A0gPhiKcQdAWDtVkZ5M9KbOarFwhYLK8GDwfllY8NglyP2Ik4qHK&#10;vvEr38QZeqh/AEdRh93Z09O7urqxsrqGkp8UFjaum8vhUjnPkqZayeuU6o3FlVQ4rgL2PW7HPmRv&#10;cxvLXvhnbGsQGNArsafsG+6HMnHz7v1Nf5DKDo5DUaAfJj66CqBslHV6HBju8QId1KoMesisK9nU&#10;1GBvj8se3EOLnh0nFaNDtrXmr1ePMChtP5KzFE5ECv09tl/46tf2d7YiIT8Gl8yDtOcj46O1wwMI&#10;YwlODHSqPDLCSaFzYFpTLju9ne4uL3w9zvVQPArgs7G788d/9qfbAf/D+XmsG4uYQIDwcN13tKWL&#10;RSUxNmVGGvSA7f79xKWZ4dnJic2N1cnRERYYWP6IDXq1Qu76njBEqRlM5n/3v/37jY0d7BnwWYCw&#10;QQmp8NYcIiYWzlkeh3l8yKdWFOrFfNth4+qFC8PO3gbZXgolhqd4QIF14LFpsdp5QcqlirTfZfbF&#10;z1t7fIgqSDk23A9rAD6IUXksP6zBpxfMS/h2/N4u471z2uxiq8/lLcIzqWvESqlxElxbXZH8To+g&#10;ftOiSTxR0T5yPdEueLs80Mn2A/FTZ07ZO212t6F/0JNIRswWHYQSrk6b3QjdBfun4ZHe/aC/q897&#10;LD/AAQQzpcM2lB9yQsc57OjWuBsKlZJWr2XOIIhCIKMKdDXcotgsiUgIThreRh4fj4qDU6yPG3Cx&#10;uDEIlWYGU1mMwo6PuwX/G/yohD5IJSdthJYLTSdfDqc/kcisChcAZTic5qaCHJhKlzB6MFswHbWw&#10;WQEJoro4gJItOk6mSrZMeUaIzQdHFA8L7gCliOUN63thBwfkirfgASMUY6TYRhxDNSEUSiAWYBbM&#10;2So2RyI0SKVyezoHhoZYyWbzeRIIsfLTaFjqEt7SkTuSRUuHe9H0hj+6sLF769Hik80gsQVr/rA/&#10;zraRTLJGrio41swxFFowOrWO/d3x177yeXzq2nLZSCBYxRwiXz6gEeIQJlpJofj43ffefvMnCLnq&#10;1frt2/cZO3Drb9epIKpSesWSX+KnSRkHgqL2iV2NdOwdi3xA7j4pm0Zs9cm4FQxn0DMOYFYmoiy1&#10;9t68L1jKaZXHbqvhuXOndhaeNIt5xgk47WCn2CMJQlz7MS4ngNJEOEE7oZUFNv3h+x9i7sRUxETE&#10;aS9SsFrS/9avpwbRn/zByWl9MtiIiUfw4iR7np/52hYWB6gonubJTNEqYZ8FzVp/IU56IQ0Wz63l&#10;Zi0FlAg4UJQoKrRk6Nb6Pk8XMKI8srNsFeOfe5ifVru/baXzmSHoqWOC9Eet+Uf6pPUlYtbkz3gs&#10;VH1KilanYYPOhEOpsduQmxuh+/G3kkpKgBV80BYIYUmxhModT0ummyjE32gUh5RUIkW9AaKQOGFi&#10;TcYPOiEziFQ5YUUlVqMCFRFUBUHgoJ1jwKLtYBLW4ZuuIrCekdhm0+PWiFSs08N+3NqNuVqnw9Np&#10;H+7rGejxnJmcVHFWNghJb6uhj6ETrR/kkjlkkg6z4aiWDQf2E5EwhAKM/ffXNiqZnArTIJXS6nJg&#10;v8tDbVRquFprzMbZSxePteraEVGVuKbZeU0EcEqfJN4vtopsysXbJzoDWpLf/f3fH/D5gAx55FRj&#10;6jJSbdIk4RP19vedOjW7vr1pxD7aoHn7zTeJpk9HExg/UKKBHpfmV1lDu63mfKpIesnIyGAwHM8W&#10;j9b34+QMIVO6fO16OJYMiBX9EbMY20u8z7i3BwkyIeCnUAHGLmaPTFphnFtOJaDQ9nTaZiaG5x4v&#10;F/MgRTo6UmZ33kWapxLsIW3zy1/6Asco8WUkxIyMjTDTsOmB6oQeBTYdYWu0BOD4iUAEeiLbIPS0&#10;2KiQBqFiW61SZZhV6w08K8ljFn23VssrSDYXbghKCpvA80UpiEay3MLFXOO1l5+lc4mEwkJi0tkp&#10;7ltaGpViz7/PKcno+8f/4U/x/cS0aH8nSHkt5w70Sj0WbQwVLMC6vUaLob3LDTVFAWo7OohG1DU4&#10;1HPAzkWyW+KdyGbS3T1emMtvvvXTcCTY092J4w7hLj1ep9NmktPdq4Vjn9NqJGBR2dZRzFeFYEIy&#10;6OSNxYsW7jvXsRD7CWEFcDmWXOAVbU/m5mEK4FAHF0XwZDsUAP2HnCoczmpDLl9NpvN9g/3IkVh0&#10;mu0WqRWF2l6lD2KQhQIg3Mx6u9fQSO5ldgN+liIc8zaLBW8PBn3BpGocIHWBCA7BiktNWGHX2daI&#10;lS1XGTMZdR6mvg101GBA8M+JCFvzoCqsYARZAJBQpOlwzBV44PSC2NLSv9M8cYbyPTg0SX4SDmJC&#10;UCLHqRbZGRWYO57tFFIBao+3C46kDzYHlL9UEoSCmEF4ne1MdjBAGu2HVeqMWsZ0gc080pYOtRIb&#10;NIVRZ3LaMN/mSiAgmXZELPbbyGdB1kTzI6xoIJ7hZX2kMxSP2rK15lYwuR/LP1raXtoKbYVTG4HE&#10;uj+2uhdZ90e39iPISMPxdDJHT3JYqZOdK1HBaD4ZzlDfgZypkKCJIaAFVwGMXLt6obfThRfczsZG&#10;kmsuk2GgRMkbDgTy6QzFE+NBhHdavflHb32gNpisXm8JctsRZBbk6+x+WqDWya+nJ+3JySiMceRC&#10;/tlKxOEIODH2lJYYLStJvkZqvbk55Dq1wmE2XTl/zr+/D2WGrbVJa4AXqdDqBJEGQofOBMtUjsGg&#10;3gD0BxJ358misDKEiigh/mwrxQJdIGCSh9vJkkT6E6k0iUfbEgdJBzZzCeio5BQnJrNPKphA7qQX&#10;qrXyaZW1T3599j9ah34LJWst8k/WLcK3U9oRCcAOHOQkFohejT8+mRikVT+lSBQq6Zu0zE7FGokH&#10;RM6WxJJokR1auyix7RLEAVHM+aSlWGr9ahUwUXK0WrGu4RaSfmfooeQwFcEYwGqHzQVYmpAKEPQB&#10;OQyNHOuaHNAaBB96ICjJKEtKIM88dVonUc/5ydz2sjZc1SVMUrScEkcD3FqID8Uujsoj9v/w6tVC&#10;GarVQoZ0kmAGzOVyQr6h0rhdDvKaOS5wD3C5MB22wzmj42ROFoORQt4kpPKwPtLXIz+qM12AKrWT&#10;mULrRtJ2OqntONbL2wCuwnt7hVQmgqkYoMtR06I3kMRJK9/X19dWayQjIYhKYAmc/9PnzwOFY8rO&#10;tUPGqOTBCoOMe0LBy8thQ0vHeUUl5rnIfuXXf61KghKvQxnRRowGApYFATzYxVNL0SGy9aQukxhA&#10;n7rwcJ5PhVUXTItqxWrWsbTotNtmxoegP2Wy+eeev74XCij0SkLvwAp3guH9UIyyjA8reA6yfDG+&#10;V4+j/jipPPCanCatEQM0SrWs/czo0LmZSVVHO9aiiUR+czs4MXVmc3ufvqLSqOhY4x83dEZAb/n7&#10;H77HG8jEcx/btZW9fLXYOzJI2aYV4m0XWQOlKpJAj9uZyuW2dvd5g5nGIYugB2J5ynFL24ifWDZf&#10;hIaLW+z/l7T/AI/svu+70QEGmN4H0zDoHbvA9t5JLpekJIoWSVGyZEm2I1kucuw45c2NU944r58n&#10;1U5PbCcucmyr0lajKPZdcnsFsMCidwym94ap9/M7g6XkJPfmPs+FYQpcYoGZc/7nV7+F4YvGoAc5&#10;HYyClTKTjCLBVHeHu8vvJH/QDWPuhpr1fuDzHg9DvLWNjYGhIeLy62+8Ce0XDuLqynpLkxZKaW2n&#10;KZ8ussX57Kc+6rRpz589cObk3pHBzl5/J/TSwf5ezonJJgrBouhGBlPDHmGGpMb4/f0rl/eODaNo&#10;wD0mE1O7I2vNAeLJBjHtxuuTdo9E0txitlqFCivry1a+7uzuEpyrApil1G2BrkxhYXMuLq+KngAL&#10;AQIDDOBmDahpcqBaa0KnpYXFmkZcDGglpZxtUptMVs4T+MCz5y4sLC4lyduReI/PF4/EBgf8PAmR&#10;UAoiNomEAYLZgCqPLhBALs+Gp3s4FOY5BWjncVl5XguID6lUOg3pXpWKlzFHV7oSEZ8m7OPWzgMC&#10;UBPpo1Mnj6KFAZ1Zgfg2IVrKvoFWDpzP9naCEooRHCoY3G+gAlR8cHhY4+0b34trKgEE0x2S43e/&#10;+87YyD5qd/GvygnKl4LhwJG9Q3v7YtjwIOVZKuNywrObL9GgCGYObI+gzqVNo3etKcRMkHlodDZH&#10;0pktStJMLpHLT6+u3sbCfGbz7tTy1dsTV27cf7SGYGEumi6w9clWVDkou4iOEgcZUKogQJFtZSZC&#10;HuWwUVpK78LKmVun7KRJDGRokf1Wqz7ykSfIQA/v373xwQdL8/P4X1AFMoEJh0KrS1h7LTNlN1vg&#10;e1hff+8qhKMWkzGDvqm0dxi3P54r7Y6GJAnIsKgBfxbbG6omRBxwlJXmR/nlXDnBdylxszFWknDM&#10;BxBW3COsRsPHP/pRboY0UFUhEeXLkoSylE71ZoTrKVcLNNrg5o1GSu7r9yYYhhbY/4uUfYtMoZTd&#10;iPyqxrStkRoeb1Xk1Sn5otGeEP7pCPhGKrfdOZvy2mX2pfRr8lMawGUpm+V1KnRX0Z9rTL4av0BG&#10;YrvzQPl39uEiW1YRNaDGXklSivKmqbD5As4mclOSVAiy0PIVIu3jSZ0kyN0OCuMJcgKIQVm6ASOq&#10;yG4GJX4z8DQzEzVeJEUh/oTHjx8/cuTI+Pg4NGe+k3UNyoIoC4Qp3PMZdjekHxbl/OSV1W2tjpUu&#10;c5x6vpA9dGTPl3/hi7iQ2BEVpG6oV40WPcR+jbGpvdOZ2ckPDndC6yRbyKShpRmFMCynlWskF0CB&#10;YygSjPIlQBaaSHmMeHYkIYHoZBSuI9bzhsAfyJyOd0TipBVD8JqfwDIpnyMwMwiQdqxeKo4PD0Kg&#10;oGjFnxO0JGpalJN0RxRpwfX1cr4IIQ7NQ0Y+NO6s7fnN+WoJHixrzirC8aFAtpAOhqOkygMnjpMq&#10;mrUcFZ3T7uRGUS5wM0lFkr2VEkTpWcHWq9VPP/10IhxhE4PAdpsdaTEn5TUXxWqz4CfM3h6N7Xw+&#10;JcsUZD2DabdTY7Voujp83KI2u/no4QOzD6cZre0ZHpycmPF3dBosVh2toNlM9rG73WubIYb4NBv+&#10;Dg9wXlIwlFKHReM2am3gkcsVXs7+kZGXP/6RzeWl7c11LNoY4jdpDJlixd3ZhSTF0maoVdfE6M1s&#10;b86VsK6vfv7nPnvoyMHFtRVTm/3gyYPTS8uPlpa5D7JFRg6nWT2ArY6m1elyDo4Oof2zd+9eziz5&#10;Dq4k/BzWfYCMQd8x6GBL3+jTAZMwkjUYMQIXbXb2GO1ujzgio7yo06yvb9AVnTh5gkIIAApFTHtH&#10;x/d/8BoXaurhTDSCTyuCWq0E2Vy25veZP/XJ5y8+dfrRzH0vuA6TgXxGbYQjAU8CSDb6D6+/m+kW&#10;zTSFKkUanBvhBMNx5hlmCVkouN0O8QTSI7XMeh9sWcVmttKBI0ckuqHCO6N+w9LAwHR+YHiImy0r&#10;a5nVyAJDZIybWzD93Q5HCZHKn0AoaQWaSQHLpiOF2mulnsgVEYPAyC4SiZNNV5fXbt+awL/j/oOp&#10;lZX1wwcPMpb02h0dHm8ymqgxWuMhB7hdrtKDI6IDVoCkiy8iLCXUnVnVUP2jdMM4EedulKDINIIn&#10;IEKJKn+ZG867ZZVlUTohXqPDbiHsYJ5E90NsTWcY/MgADbCACFyCd6vV87QY6DIyQJX5HhmNZ7iG&#10;jcrmRnh2fo1B1Oyj1Y3NLDNbHO2YKUFn4kFt1bLFsbLgSabS6IoAHON3MbzVGAXriukAy/xMvshE&#10;XKBlqjpVEk8k+Q5KcjJXKHDRm1U7UCFMehtMYV3NYGr1dnhYzUvvB0GdRlXwabRvFNW7JgKK1ZHy&#10;9a6wmRJVFUxUo08QtIHwouWTh+K5i6fu3bo5ff9+U7lE087rDwaDREK2CEpRL3g/e5vbaHO88/4N&#10;bh+rD5IoOYhczdiksc5o1OOPEQHy9HLCqf9EeEDMn3eXGY3mQskAj0dIH/5VynmyJ3s1jeaZp58i&#10;FYE4ZZ7UTJ3j7nD6Op0ev4kF6UCPtds/ND528szp4eFhqGOvvvYG41gJaZRFIA/JNJJmd0dp8usU&#10;/2slXSj4sMZLbXw08iWtvDKi+vEu6PHLa2ANlKytJKbdyNuIv8o0tSEb1zBC3f2lsqeRpRifAFok&#10;2UlmVrKYZBh+GTlNcJ27CAgZ8/ITZVop6n8Cg2J7Q2cjUGgzPh42fNGAQYNMxWqdP+eFkGzcHs/+&#10;/fs/8txHAJcyJxDuZIHZiiQ/JlGoJJ86dYr1gQbVDgodNJcN3FDGqoWBIRfWstx8vpORNftarN2Q&#10;r93cXCsySRLSPAVbuWdA96u/8aknLiHq0nX58sP9B3CcYRZiYSuDfFrDwoe41UjzSj2hiIXQzddo&#10;tvDezJKJ2eNsBrAHWA9hCBOLIRaMtguFuAipATwtoQEdZaIDiofajSFwKZdjFHtobBRFpmI6J9Qt&#10;hM+rYvdM8oYfglFZM9BPML2pLKwuvuDRFsf3WsXj8zoJ1wlwExHamlAo1mI0Hjp1Cjln4PwoQ7EK&#10;4zWLzWaNZ1lQNTIrbtxF0WatqJ978umBnn481FAMs2NfA5C8VKccRqIAncJHUxMgB2B1ELQPHxxb&#10;X1iFjG4i0erUJr0GEUZ/uwuBbbB9TNxhyzOdRq50aM+eoydOPPX0RQYrc0uLXDthEAiSRdXd7uOp&#10;M7e09Hg8iBAgNopQyVBPB+spMERnzpxENwpXxwwrbpeLfoGffntipqRSIdiIFJ5a34T9jMaovTfx&#10;IJREByC3nUzE8/k0FtnAHFtIkxZcnjiGEZhWxQJrarQvhcat8NxWVteghoionhDdDdyYkdFhBqXU&#10;WeAbaVyfevpJbihjWW4y4ynqhUAoSHHBY0gV1IvwvsHg9GBK10mD9eaP3qbwWVrYojswo4iKgmSl&#10;7rQ1j+3pee6589RbkxN32Ix2+ttF2aWp2e32UH1wvpmntTk99Yo8fruau82If2McsrO4tMRgmZJL&#10;WWFaKIq5aDzk9P2MUpgAU1KTZgjLMsBSt5JX0NcdO3AQh5hyvYkGSIP5NJGyWW32tLPcZKxPwkI8&#10;IhCJbgXDuGcub2zdvT+7uhGeYWm2sokb0EYgvMWqjeNVF8VrWiRiNEUJ6RNCKM4CnAc8Lhbml4Dd&#10;nz99kvFTKBBBGgQ0v82oo6UObW53+trp8WEigwE0tKrQsYZObTdbSB0+F7CLPDHK67LxKDFWJGmx&#10;0AIpRo6aebRMIYvQGlAa4hlpFxl4ejvqRyVTi7m73oB8L8ziSiRckgKvptoORNFrwBkK71S+YIbJ&#10;E8osA2YPvYi/043AK37BmCvhwMfhJwyw5mEmyIgYw+kkB0bdAmMUo6owkzt2Emg2t7ayy2STDojY&#10;4rS3GnX5alFvM0BKMjG6tlvZ7ZrFpJilCfMVZT4Gj/rHQCgwMkCjxA14dyKlZKBd6X5lRtUgzyrR&#10;U75+7ukzuOSBTdIq4GJGNVL9i4cnomnADvQ0C+zidBb7O1dv0AdR6+ZqVHbS2QgXh1+jxOsGU0cx&#10;fIKbjF6diXBJBGm0F4+j/+OteyMPPM4HjaYF71oiC/TUl15+qbu/b3Bsb/fYeOf4eMe+fZ7RUffQ&#10;UPvYPl9vu5ehs8cd39j44MoVGCqvvf1+igKT5KyMU5Vssyso81hMutElNaZ1iuPP45WPgAsERC5N&#10;iKw++DGSeBpiNLtZU66DwqYRRWDekZIrJKUo30Cvw1+WZFNv5Bjl7z7OZGJIKB+4YMsHL0C0xhEe&#10;w1/N34ENdk9P755RuCejXDpm9y6Xi+sGSRwMQaPpoMkjSJP5GacRuyHf8HIg2z399KWRkVE01K9c&#10;uXLj5o1bt25PTEzMsJidnkZn+ZHywdfcjkuXnh4eHgTuxFQMcOnRY/u/9Iufe+rpU+lMEB0ODjw1&#10;1ur66snTg3gKTs1tGG31Q0d79x50AHU595S7d9h46/at8bFe5jEL88sskrnPnDwlqTOvg+H5IUBx&#10;94YqiV/hVLHjVSERysFnyl0nBoMbQiWdCUg4jIwlcm6V5dUgq1wk3dI8Spk8/Ta8jHPHj9V3ioG1&#10;DeXvkwTycEXA2XKLYnCGsnhm8cRlqGeVya7ILBntVhanDl/7CjC3cDCdTUXjabjP+4+fgK/HSgMn&#10;WLB/3D4CGiUSiW8XQ6kGbSqzdLnRv/SFL+IXC0SItT20ADo8xB6qlKEkTQLx5nJ/bzuKNrUqqslD&#10;5tY6YjAsAktl1EtbnFYTKywqVbA3DOiOHzrU29Pj7+raioTNdtsb7777zR++HknlDHqmm3ChSgi0&#10;Eq+BfbdUK7irHtwz+tTZM6lohMajt6frmY883dnd/f3X3/jZL375zJMXB/bu4fhky4WaeqdJU2nv&#10;do8dHOzodYF4x+aVMRXiOtvxxEY0rWf/B1O4Rc1dZwg6O788u7hOEU7KRSqUhM8MDQY45nXQerF5&#10;5oE/ceIYJxssfjgaA+DL7hBTA/YOm8CEKMLzOxkWKbSieh0VA9QlYCxUT6C3yW3MjhAlQsfiwb3J&#10;t96YHOh1if0PhN/Wpuc/ck7bWj18aKSvz8eZSSZj3V2dDEmpsNF0BbaLLc3CwuLwyBBdUb0soGul&#10;cpRSmlPFlg68GNWcjAs4dMK1QHmDQSZMFymmCUE0uFVYmbw5krZWTzVKThreM2a0OAhdBrNVpdbQ&#10;mNIScdzefR/cyZ0baJctr21sbScyWUDt0XiGrTngAtifNVHjbfK1d2HkAtzK0eYBQU5BeOjwEcZ8&#10;RHqgBJ0ebzwc5evZ6eWnnzx7+vjJybsToc1EIV1zWEhU2bXldKWQ9zhtUEoRH9S3NrXZHPpWxpV5&#10;zN86mDA6nPEYWL4mr1usho4dG+/v74I1Bdw0Go2yNaX2pJLC0IjwIbDUYklAP/gbUKnUKdaJCHCs&#10;cOwtEWOZ8tI0yPBeGVHx/0wLiSbwmWizQK9vhzIqxrHsshC3tpvcHjuDOVDZOBjxLpfX49gTAB+A&#10;6I+gdDNDanCzeBUa9Gkm3Yk0KuhouCInyOA3xR5JtdOsbUafHqY4x4CBG3NCAQm3CkpNQFEfYtgU&#10;GJuQSQmojaGUUpQ3AkdjliQrIpopSUXSIb308adZtYc3twAFUZ3SytPuMD4EvMfejgIWAQtbm7up&#10;VffWB9fFdlSrI9VTTrLy5UQqmQaQoOykGoqfoqAMaZl4rWQaBQrYaIeU4L6bBnb1chphu4FXZjgh&#10;EA+97uOfeMHT06WzGkHxMckC7CyRgv40m4ttrW/NzaY2t8ArEWvxbXnrg5uMMakgWPxJaS7TR8Uv&#10;9DFk4XHV/ngeqBTxHzZnSsMonY20KQL3kv8qP2JXuEcQf8JCU5qbhpC2VNGKyI/A7BQ6kZLeCELC&#10;FmjI0EGa5iIwU+jw+4cGB2lfTp44dUw+jh8/emwcY2C8OIFOoalvMHDhN9bXGakx2m14myFMKbEZ&#10;niLLDK0ulUpxGflRn/zkJz/1yqf4+V/72te+/vVv4C4o2vnp9Ie64EoWEKgFmY9Qw6gBZa+ZmYcA&#10;R9v9PiH/2Cxvvv29R7N3xsa7nnr66IsvnfvSL754+FhXU2v+xp27x8/6XvnsU/MrM089M3b8rMvt&#10;b83uUB+7R3CRF8r/QwUGCGGysY8jsypDFIZ6is27gBCVD0oUEJ78AR3A7u5M+iYRZOL6cpEE0S25&#10;Sk2QlO+sYmkCSFvP+AX/l/0j/SQHspYFiJdobjUL1sJo5AfzPMIdYkgq+EswF1r2fLIk42kC14PI&#10;/NzDmXQ6wUnC6KDc1MyuqMloQIiFwTXqo9xMXh79GwWFUE4eQ054+dLgvv7nfwXuFy8ffhb/TiCm&#10;FmbexyI/Ht/44RvfrLfky63UqyokImwanaKnkHTYzNp6s8ts8Tnsy3NLB/eMRDa29w8MW52ujWQq&#10;XN5ZSyben5yCdQIpj2uEro8cd9wQgJU3qcq5/OGxIUQmnv/Ic92YgQY2TWaDr8Pz9jtv/+D7b3C/&#10;qfRnl5cnZmZ6sDdmRS7yrBrsdrw+J/vEbRy+45n1YBTmFJUsaPmevnbyDa4/GxuI20UtJpDkqN4L&#10;iowW7uknn4DtxGll4R1CfNpogpgFJezck0+QiiBJIEz3X3//z3gI+L08yE6bfWU+3GZTo+yoNbRC&#10;EaUeG+j0D3R381i4HG2In1Gz/od/93uon7K63w6kBwfsn3jhI9Br3n3nR09fOuf2OcFH/fEf/fm5&#10;c6cbVSrZiC3U7Vu3eZgOHz1y7uzFesUoWwTBsBI1a+yDcXF+8+23RWGNHQYeL7L2lwdTMdUVYQku&#10;IZFFWeBrlClN2QjBra1tz969zG9juCQGA9j30XcHw2EEzqmAZFSlCK4wgJAdmfzG5kKW6kcSYY0H&#10;p1bjqLEsZf0Aj4EeH6j8M89eCmyt7qAtl4jqmb3n08318jMXz4MO+L3/+vto7XH64aJxDUX0NgEi&#10;E6SpCh88Vhhg59iosUgA0MnXJ08dZei0sroOgnhwsK+rH0Vqe2AbAcDCJkS4cMrb7jKaLV5vOy5W&#10;yCDxnJiY71qtqOKh1KAgoJryRYiTwp9wOp044JBm2AYhJU805ldbLXrmEjyZDI15QPBegtXHfJzf&#10;zqyFlSfKGtxDn8cpHpTFneHR0fmVwAfXp1JZoAStdlTeGUUUS7JUitfMbc3je1B2yOQzyY4uD+Ww&#10;IADL9dbm1nZPO5Y7Zp27mGtaQz1/fZM164dl+G4lrwRaLb3sh5t6JXDwAPAIUFNomFJQAtRrtJX/&#10;5Xf+0fbK0tSNG4ZmFUrhCt9DojbZhSGssH802p7hPdRiv/W7v89TjY1jxWKUsE8GQvBd+aBiVX6n&#10;gpRrRoJHPBGUXkIqZSVhKzFSGRMqoV/EFRTk3W4q4q8jpddarbq9jv/ye/+BhbaI1BeQqwCryYah&#10;Oba4TDhA2pUNnLXNHkzE3rv6/oEjR/7v3/m96bVNZt95mc6xLAKX0ej36Ch2QXGNtkwZE+4CLBqs&#10;HwkISp7mfPLKGmO3Bv1ot9F7TB7inMs2i2KQukz4Nug6ieo24+sGx9NkkC5QzM5lCy/gXpJBwymD&#10;DyEdlsoirMkNzjCYBkKcAxcGuJ9ZFk8GoimijaMso2Tw1+C91lXUjp/61Kd4oTyRgNlIPPRAIKcp&#10;FySWyeVuvDPlc3fq+ePEzx8xoOPFC6cAyX8zFXh1dL/zi19+3mKvdPe6kQ++cfv+yN5+wlc4um1G&#10;+SxXQAAT+duTZ4ZL1Sz7JlOrvdt76D//zg+uv7dYzKIzUsskG5s/maM00BzKkKsxsRTbWQWRJjpb&#10;yk5cbjf1jzLElOPFIk3IyGjpOixYVfHK+c9Mcjl+Hlqcndzf+uIXBlxtme1I605di1UJZRv9ZQnI&#10;Jd9KHaVROi3RdYO2YSGJ1ZuS1SLoJ/PAQGUG48YHG4G1yYcLmabmL/z6r2k7faVWk0pr7u3pI4cp&#10;qiOUv9Lp0P8zroLqzjiVK9z0o//xVXRS8Irg7qLrBsJBLMLyCAZv7ezEA8E51ml+n8VsN773wZXV&#10;7QCTQd716FB/IZmhmu3x++emZxnFwIbbR/ZWt6RrtaszM3cWlxLV2nIsGYhlZXpQqdvMOvy8UvF4&#10;p8dzdP/48UP7ie+zMw/37d0DcJE6ZGZuZnFlDSA1hR0EYsDf6PuSn4g78IJZ+ml1re3t7r7+XgCO&#10;CERevXkftbNwPJNP1FodzW6fYai/HzQXXQ3xHeMkr9ueS6U5iYjjcdLY3oW3Q9RW3X7/4vwyB99k&#10;MY+Mjhw7cZIjTR164+at1c1NiIfYcgAQEEDvDtuLmtXSbDG3njp6KJ9O+r1uSuTujp6v/8Wri7Nx&#10;g7aJsdzYXs+v/+ovgcNiHMyEn6aVmA5b6OH0NANDKQREjGuHPxeJzdIOg5cnn3jOZPBRzMhDyU4C&#10;gJ++Fa/B737v+9EYfBcmRpD12FZIPSP4HIHx1BC4y8B74rVWKmgZwCrFSBAABxGdm8oCDCoYBGbG&#10;sqhnArMG+syTAI4Hox1MbGmOeSZ5AtfWtpHlBvpBK8m/0oiwx+XZ7ujsZCDu7+gA1g/jVQfQoZJN&#10;oTW0vaJprvR2emMY0weC+MEjVgTN7uHMQmPG+MzTl4CfMulj4vG977/l7/ZxCTKF4sTDTasNqQV9&#10;V3c3fJQDB8a7e9tx0FpZWZ2anjl05FCG6rGA9i6ZWIsUrAgSajSM3FnS0s6y1SS4MNqmPzh1+hg2&#10;S0ASHE4rDwPyCpBoWR9iKE5Fm8JQzkBbVLPaDBhTokkrMCJURbSM+oACiYQq927fnkPvvvd+KBI/&#10;e+H0O+9dC0cEtY5PJPm5xaSGPtHmNLNnbve0gegDTOF2ObjOW4E8W65OfxsXMR1P5dM1TbM1Fk5s&#10;bQaLALSVaZnS/zD+hmUs+j4CxlfCk1L47yIXJBUxJpJOVlIRk79/9pt/O7Kxtr28ABQadUdhwCgh&#10;hQNDfSDtjrp1eN+BULrwr/7rHwEtr5BmDGzRlOK3CohaIt2HUbAR4eXVSO35YSpSoN2NrkgeRWki&#10;ZFbW6JAakbSpjgctAoDwB37/P/5bD6pdvBSNRlUoiO1eoXj1yhUKWW251uHz6SymeC5z/e7tPQcO&#10;/M5//tMbj+aanfa8bMzIQgLVaGQe/h4f5EWaKs4YgzIAB42XIeqUhDNG+hqtvH6pljSkDTIoIamh&#10;YQqkipGOIJ7JNsjYKIQbDjZf87d42UoxtEN6AMSPoQ5ETjhPTI7Y2RDxud0KZUoZzYvakUzbGho5&#10;jZfXSCKKWtvupZE/lIvSwPfJheHycsqVfFbjnAobRXFUaWR2aUmVDKs0en8tETVAgsqFbVj9Mlqn&#10;7czoTE1/8Mf/t86cLlbWuwfsC8uL/DTOMzYhPr+bDTR0CL6G2+F2CwOPBqKl4py8Ff3qH9yriIAa&#10;A5J6PFrg1wotCc1Npf1loSOxktEw4rWqktQ7YDZbVVwzwPdCGxaBJa6YqHTwOLCk5Ep6va7FxUV+&#10;gEArMXWEXUcmUFX/r1/+Yo/dqsoWWkt1PWA39LlFckk0bLGrZry0tLq8o1Zh/aCxGBPrAVU87WQp&#10;0t2lwrNypzR1+3p4a+3+5Fy8XP383/yKobezarCzoe3s6CKSgV6jjJY9GQNVUCFALZSvhYby6n/5&#10;XYvRy0/mfRDkZLfcquVBz2QSzU0Frw/+RF7XUgps4zizNrO1xhqc0DA00MsRi4WiLrudnSOn6NCB&#10;cTMUabN5K5H4Hz/40VoiAbUmkqtk07UWY5Mdf1raLgVp73E6n75wobKTD4cw1NlkRUAhA7QP71Ti&#10;EegRCiD0IgMgsjStoJy5j1OP5tgiPPPsE1sBZpibaLPiWXfzzoOHM0vYBYAEUXE4QbCh52fQkkE4&#10;jUwvEcC5eO5kDjPRHI6EEPuzKG/qNM1tYNbRaKlWWdeTFYi8WFC/8qlXFheX7k1Mdvf08EzMz8yD&#10;rTUZNaEwkjB0QqBdW8+dOf7cpYvxUPQbf/HtqQeryNcwtsHe++UXLwEVI3JRgjNQIIRyxSnGIdxs&#10;bGxwpLjWVPGUWygFQDdmknD+7NNd/j0y3JftPVNZJPSF1PjnX/v68soKT1CKoZ+Iy5R4vGQjypPL&#10;WS4i8oRagWIUho4Aj6nJhKLxocOH0XWl/Nmzd58fupDPz8MD5Hfy4UOWsV6fl4qSEIVintLLs3ox&#10;gOoBa8YnmYypBMp1pBYGFzQofINQRIlOlUK1GN9JbqXCawf29j+4fYO5pTT61KRasZZZWFxJpIp2&#10;u+GlF18sFYqTD6bwtNkOhzFSo2DZosSIx5Tduax5yZfswFifkkplsVFT7dk7QGbGrANFUpeHHts8&#10;N7+cL9Y8bXZG09hPcNNh8zDFw2sSkaT5xUUYrzLCKtZy4Zq5Xb1v3wDV09LSZjJSYZ1kMWNXYWZG&#10;x+aJZSxRy2jSoDPCBea3ExGMGse+ffuuXrtGPyYcsJ16JVXXAWdA/K+Gk6wOeKvAREolNnYQA+ie&#10;GQZAcKe3np1dgE9l0Tfj9KhtMSWjaVIg2BNuLGuwxmKcB4pijqsnEaIR4hq9kQKik9UIVCq6ByUV&#10;mbWqX/3SZ9xmUyWT3FhcUFIR4GauFwIT8Lp4whC2UI/uP7idzP6L//zfydJk5h2NVpmoSRlMs8uj&#10;+rgtUzqqx+M4hfEp4VKgH4+HdA2/7EYg3t23NJIDiDhMY5rqDqP+937nX/V6XNJ9E7HSKX4ktkzX&#10;r1/n+43NmjYoGSYjYr9Lm+t7Duz/wz/9zg+uXa9azeUWnSi9ASB8HJMbKAOuCSeuYdCmsHwEPCDp&#10;R4nWDLukudFBuJFdLNUbXS+rGoZrLEIa4Z4XT+HByBKRGmqgBMJ9EfxEoZ8IyUYWZkozIG+RGABe&#10;SxxdRfVJ5n2PPxpDyMfv/nH6Uf67kpYff9+HqyzlzxuL3F1lgsYXj4Hzu3oFH/6C//mLhkKRXNcm&#10;KA+o3qkK9ebil37lI6rW1I179//l777S3oPt8gNUSBcWtrt7XOw4w5GUDIf8zsWVVSBzU5Ox40f6&#10;Nudrv/dv3w9tohmNzm9RWjQqN14bHAGBcYubrWR9Eb5i8lHTm2off/nJ115/O5ejNNBZbCAjeIql&#10;PGJ1COSbfSaYQKPR3NHRMTs7I29Lwa8z1bVxi5uq/+ArX97b6atn8rDBsZFkmkLhyxliMtHe0Y7n&#10;js3nRtxa1e4uhYP5WKKSSDO6np95NNw3QBKZv3crtLJ8f2o2Vqp87m9+Rd/TUWxFyduDpC+Biwod&#10;dQ7I6YBvOaIEMK4xg1Chgf3UxQuQ25oqMDhY4CCEUuKRgZhOnC1k033d7bWyDD0i8cjgyCD47L6B&#10;/iPHDvPipukeVE3rgW1CbBrNiWLx9uR0OJNbi8SvTSwkd+qpYtVgae3odp47f6xYgL1YpzMGZY/x&#10;ATEFUgi8SOTDcqXSZggWUMTmdAJFZDfLegRuBpEUljgJGdVRjmxnZxeiAPzGqelNbFgRhGAiB09I&#10;JCtMLdTNyIWXynUIjNTL0EMYednNRg7s/QcLcMU4uKjq9fb4e9Gji8SgJAOu37dv/MHEDFmKtcrm&#10;xqY4GKUz6HYvLS1vb8WQx6SjhLwBqQm3bXQFDuzb/8mXP/Xqq9/5wQ9uoFcClOz555/5rX/6T3by&#10;OVHaiMUYIgEcABrOXyS2cRtZpbPXsbe5kEuJxJP8UQIrpFKtp2/Y7etRGl41WmyJbAbruRt37l29&#10;cWdpdWMRMNt6AHA5LxxB7mwBubwy1g2VJg0SgqyIzDanDg1kiCZt7qeevoQlYEdX37GTp72+dmz3&#10;IBIp+PVWeia3x0ua4/DSfTDwargvU20xTic9ONCRpoFyubp7egWWpzcok0AeQpbvbKEr6jrDuTjA&#10;nL3D/Uvzs/B5mN+SF8mUrDTo+RDPJuQ88cQFZuuw8kmHzFSpmtEDWt7a6urvg5m/vB6EdgDHC8A9&#10;sKE0QtGlutluiqYyge2oWJ6AFFYbdwoqggxEI6fDE+TP4xWRhWs1Mk0R4kqtgrY6r452gSFNuank&#10;cFiA8m1shpjrsEegK2J6Q9dHTqW9JzsQqakx1zYQeshS3fFtS0vbkw8x8DWznWZlTAHE5Lm720X/&#10;1NPTjv0CiAGw46wJhfNusVK7cMKIMwRK5mCEFFFRUjeh5+dyWxxOo7+zrX/IZzYbGPugGk4M5Glv&#10;7DZ2U1EjSCltiCxCJCZIw0QtCp3uhY8+u3cEn/ru08ePcTJBqxCFldZFOimeW8pqb3tHvly9cvOO&#10;2GeQjUTnRn52o/VpAJp3MQgfYs8av63xiz8UPVD+pfGdu/v9x39N2hmp5ep6TfNzFy9EA5sBFiHb&#10;AVaAiWjk1s0b6USC4Ta1EY04XC6eXN4epsPTs8szi6vIuYD1aLRb1AmCpGERisyQlijJbXIwJmUi&#10;hLx4f1/f6Ojovn37Uew9cPDAnj17+NeRkRFOoAjYlPEdzCBTvrS8NDU5dev27RvXr1M3vPPOO1c/&#10;uP5g4sEsWMmVVXDSfBtVmmyYHrd88hZ4Vw2D8cdd4Ie9SmPu+f/Lx4fNotJVPr6EH37xYab/P/w8&#10;5S9LNgKP0qrRq1z+ps/+3EWXX6s17Rw93a7SFTLFOPhojr4Ty0YL8FcZn8K8ZIcNKwaNHqY4M1PB&#10;2+9vJkKV/t6eY8cPDY92+rvMBqO9XgdHwENBy8WbhuZOihK0TYumamtrefajZ2Ewx2QcBYhUMzjU&#10;yTSXTZBiT6hBYpTBSV9vH48SVplkKQWqKqP/Vrar1frJw/stzGExQaQTor5gEchhlsW0wTs6YDkw&#10;BM9Rjm8qQ+rTeVw6l3U7zpOd9Ls8wCRiW1voN4fCMSL5gePHWmFiNMsgQLHuxUcCKxwpudDP4+Fu&#10;yNbSElG7qk/t39tmdrWU1eCaoUXQYdFjs6uKRyOscjFI5ElELcHjA3him1taom/qGx5kIqJBldOo&#10;8/Z1xghC9WqS8blBO7e+EUol29q9k9Nx6qORvTR02jD6w6EIPVF3b5fD5Qjh9YbdV1PN342hpL53&#10;cAi9g/nlMARAcbZvatoIp2VdTDVE/MKbpVa32R3rW8F2XzuErcnJBZoVJejsXHrmyVI1txYIPHPp&#10;GPriGeY0mXw1K6lIrRX6JCIzgZWCxab2+9y93d2AhOfmFtbWoiJ3IbCQ6vJSAEc+rim9BdUZC7Vg&#10;IISIHCwrogm7YRZUrjaHDIAyOQXW0fInf/Q1GKfkdp/f9c//+W/zo5ZXl9hXLYKGDgaW1tdhO8Gz&#10;BAQ6NTvrcLv7R4bNDieAK7ADhXLN7vJY7G3pXHl+aeO9D66++d7lV7/3fT6//6M3379+K18mr3PK&#10;2JObuA8I4NTViOMCbgKKrS3WW3ZU7CwQ2eSfALvNLkCU7Z3YpCukbQ3RAM4ABaHCcpXQxyCEeR6Y&#10;ZlKRwi4UQATK/LKCAhqkKOgQs0UnVGB3QnoRbpJWxyoR4DZ+AYUU6+rleqXYCigAedlYgsNLk0bl&#10;TlmaSHCtRHVzdHSMlSbrS0IRENFwOhvPF4KJOMi9Nq9r3+FDGWA54RRqjgg+GW1GsGqpbIGXCzKb&#10;nMGjxaoYgAbHnikc6VomlOy2mrHHzmEJwb+iTaVMVACPqcg3jJtJhMQfQPhFFpo0lSoSldHpaItH&#10;073d/aFQGPcK5hIkKp5DPA3pZng+V1Yi7aiTO5zU5HaHOc1SoVrbKZZxMeTvsiRCDpiCjAIFSz2b&#10;xbq4uJXPZ9HUZxFRYKuK7XoBkQFITkzM4b+qgUiR0LkkHFz+KzB5YpcCo1A6DiWQcVm51OQ+WZBU&#10;a+zD9a2q4wf3e5wOXjcCluTXhfkFplLUj4yhmCDw3NIXu3ztINMxY6UXht4C8E/ZFSlltzIh+jDr&#10;8IUIsineCo0tAjWFoswmjazStEmvJKVII8YqxE/5ZEtFB6OqoXF84dTJpdlHk/fvJLa3Hty8sbq8&#10;yItmhYK9NAoB4hRhs1BpMb70trdTZNyZmod1AqHPaoW74enr64KaBljgzKlTZxiqHjsGHnkEu7Sh&#10;oU5/J++L1wWFFu9Lkg3Ww/fu3r1///7dO3ce4lAyOzs/N09Bsw4FJBhKxhNQp2mIOG9KspQsLr1K&#10;Q+FO6Q0eAzEknO2O15TO8MOpm9IbKt8JpOIx40r54q8nk0YTo9yt3TSi7O0UdtQu9O8n5Ise5/z/&#10;L8mNwTqPr7ai1hefeWHk9776jzqH9H/6rW8sB8PHz/u7B+1sIwj/ZivzCLaaTUi+INxjsRjYsI+M&#10;+PE+vn1jq1RQARP61Kc/fuBw39rm/IOJCbbXBw/tPXx0aM94Fx5VyWwYVkYD74FeGANdn9/YN+R9&#10;4cWL9ydvbWwnPvL8gfF9IwzPpZ5l36PW2Cz2/fsOQh5knr+2tqoIAjFfYVrUKuCTavX8iRNWImGN&#10;cA4YtQnFQp5ZFgk62Lltdp0XcywjKT+5HUpth7imuBehn9jucGdjSYBL8eB2LpUMRxNAXccxeLNb&#10;i3VBgLvdbs6zsJAVdvAuup4WGe1QMa3Sql/5yCVzq0VTxjgWRrVskRq4LlR8wqGtO3evjYz29g90&#10;sbu9cfsWdciN+/d/74++g43FRiS8HAjWtC2b0VieWaW6jmFfz0ivpc3a0ds9OOqlxCmWizojZKkq&#10;tM2x8T3sKo4cP2ax27B1cbo8vD1QyNROxMJSrSRKmc04sqR0Zk1dw3yXbSh2xm6mSQh/4d1ASJ2f&#10;F+AvQ7CjRw9yYMOx7XMXjqdz0VAY+nwunszyqLNhIGlzg5k3Au1ztmm7O9qZU6+vrE3cmzt+ZF82&#10;kwxsMV1JyDoT1b9WDd0jg2Ys7PhXfjHdECo77OQ7/C7g+CyuCXNkwWAg+t671xCjAZTIE/6Lv/Ll&#10;/oFep9M+v7zwcO4RhQPpE9ciuG3b0RjLkmOnTi+vr6t1hsXVjVA48e6VqxCfFlc2b9+funVv4t0r&#10;1+jEmTLgCtEC88Vk1hotZCyYyQgiaHSo4Q740HXq7u8ZGOafbl+Ht7Pf3z3Q3tE9NLJnfN/BveP7&#10;+vqHGLtBKKDjFjSLlMwSzfkkITEnpHAkzXDpxGNZ8DAN+xLGyRImyVhif9IEK0lDI8UdEM0ukf5F&#10;aR8qYxGpa9jMoe11rG7ppIkLhBIGKZQf2RwCbjq3y8bUF+j80vLKW+9ee//m/N2p2cm5TSxBU6hQ&#10;12oeP1477bR2SNPa2mxKm8j4r1XR00bhQAImeZ0mnZ6ccMLIVISDkHYVxy6q3hrHFJ8IgcfRPuK9&#10;AwVBLVAc/oBHlzNbyO0AoiOTyXqxXsOrd301IQILelhiFa/HzgKSRQO64YU8xM+Wtjb79nZkcWlL&#10;JCnq4nyRisG0KLid7Zyf9dWQIMYwi0siAKEB+FQER4jwPQLmpD743a3NdNUI2QGqh1MBHWR7K8TL&#10;o49ib0FKQ2kFDUO2FIIq233oRBCR10zzISWDugXAEhqEvR0+o06bS+Oxm6NegDzA93PeGqAsLgIP&#10;RRu0iib1G5ffB5yAhgzTrg/z22NEwOPE0miDFJbJLkBWOgVJNUIKlSmZoja++10KuVXpkBRoeJls&#10;Q9f70acvoruUTSYY2bfW2By3Qmbn+SYDCP5I7BnqW8EgCRBq3bWb921e97lLF/cfOTY8PEKAk4iD&#10;hXxN9C7n5xYe3HuAXeHNGzc/eB9Dx6t379yeeDABhigY3I7H8IUm6zO6pmduGFnIi5XjqEjXiH6t&#10;AmtXHFkl1/yEBMPjUeTj9kPSq6zZHmcUZcL24YcyHN29Oo+7xcYE7iebpUZ6+jEMRcGmP/4Zf72r&#10;+j/3WARptcrpV5960vP5XzxndBSv3nt3aNxlc6v0FlUoEW3VQ7JoBqi7d5x5j9heB0PigbK5mbPb&#10;tSFBRJcn7sYfPlwpVSK2NtXS2kLfoMfeZn71+1eNthgkdYtT9dzHjowddMZTkf5BV2ePHTdErbn+&#10;8ZePRrNYYK688IkT+w72vfX25SRkbBgNNQgLYtROV8SJYDAA8QgDT26ruBVy4uGOV2vnTxxvdzpY&#10;X3O/ARNzJ3gOJaiKbCrBUqNK55anHqUj8dmJqe6ODtAg2AIU40kd1PlWTXRzkzcTjsSRmR8/doTs&#10;lamwKpLttdDwJTQxAgGw0NgyCPqRe0fNoX7y+GF1ucWsNhKxGDIoq3KCYSvsW7A5C0vT9yduZfPJ&#10;W3dvAVh4NL+w06yyek2MP+L5YqpUXtkOxRmxNVXHDu/RWDSpQtrmNK8HNmxtFk+7i9E4pBxGvAgI&#10;je7d4+/qhMoD6o13xcQJ+C1KB6QltoFYOH36sz99+vy5mcVZJJkxQiWIskIH+8+RhH2eS5dS8Rz9&#10;2sFD+xKp5MnTxy88dfbdD67slLN9A50TDxeV56Q6OjSEWY6QS+piTgPZi4EJlgeMWYIbW31+2DzV&#10;Y0cOoGrPagdlpu3tlMUqHSuxlVAjBFFV88Y606Gaq83Q0eGG+U7Ape4GMkdrFI+luUdsR/fuG/uN&#10;v/O35vA131zjSeKpggNGHxoIh8mZWqP5qWeeZZ0yM7/0o7feW98MIh81t7jKIoRPkDXD4GYGh00W&#10;a0dXT3ffEK2h2+t3uDyoO9Pl9PQNDQ7v6e0b8nd0uz1+NDr4rx5fp8vX5XT7HaxzbW1o3ykIb9SF&#10;uRugxUgzDFwl0winvsYyk4MNrhTT0VxDg4a5RWNxS9ujPGQiB0kUECVwEQMvK+L8CpZIjVtwgTDk&#10;bbPFtzEjXM5nRZQMFoK4ZCpAIySvoEy1t4sYErA0YKFk05KqmixwtJvUejELYoOaLeY3EdGKR4Hd&#10;HDi8P5UqsMjhdzFNY5tMZnBYDbAARcASeCI7b0WluAwdXXFNQwcPIVfsVOTUIqqdL7FzBGTBK2H4&#10;Q8yKJ5BskM0ta3XZMAMkjSIIoEolMqL+LpAhUa/GK4w8lcOqV2DeRL0WXFGUVgwya12F5/tOHTnv&#10;VDiqYrAOuV2AvHryDegOAiLJCRgi0TCfL3MdSdWdHe2wv+k20cGBLcHQj0aNhEL6xaJFtF7IsHhf&#10;KnFUxDfpYlmwATqC+YgsCBjIYu7k8UNd7T60wwH+YP0lkieFwtYWuj8bFAYAi7GWNNnsnKgrN26B&#10;T2CK0MhRu4vxx4FzFwvXKDaVfyq/VwAvu2mpEWAbHCelDHksKaBE32ZcB2UYTRK6eP5sDMjj5oZZ&#10;XdcrJTPMEjALZhO7Ky2YVYhZVAFOcPk228T0wmYkshbavv9w+v6DiXt37926fg/L+Xt3Jx5N4968&#10;hNwAgFtmuVILP17mc5N2k40ivSYzJkk5UisrGVNePPtjOc8N+klDcaEB91Mw3D/JH2pwlfgubpBo&#10;4iAvoXgoKPIMuxsfJecoKVhRg1D2PrtNz49z126n1PhFj9um/z9S0cFTo//4X3zy4gvdNcNWILZ+&#10;f2bD06FVa9GtqFjsmlSmbLa0tnfYIJNkMoicoSqgXV/PnDzRD5tAdrcWh9VkN5la3T7LWmDJ32ca&#10;GnMfPTV04BgA08q+I+39I/b9RzpqLan2LssTlw4//dyxj3xin9mVNzjzFU381PnBPeOD8UR4dTXk&#10;avNvbzH2Q1oT6+QYF4G5KKs53iRY9mQ4KSQRaKg7wJTqZ48dhmDFOpO5Ebs/Wi7294wnICogK9xp&#10;d6lyRWjh8DTowjp8/rmbd7IIs66twwTm0IU21vPJJLUpI9R9Rw+beEaaWpjRORwiJyFHAKFeCHxI&#10;2AFOQatXpQJywo1Rn99/3GC0YjoW28miQFSolzVWQxIFy1I6Xk4UWkqZ5p33p+4OHT24lc/0Hzpw&#10;8oknUIt5892raqMFiOVaEBxk09BIl6/Dx1weIAAaYlMzW3aH8fkXnkeQ5nvfewNbs9/8zX/gcrnf&#10;ePNtTgIysIQSIC7kAILlZ3/mM8gFje4ZHRjqx7AZ5b+ZuTkSGJ0+2+zNYGBgsAfN5GQuue8AfX6v&#10;29OmN7R+7/U3fvD6+whqBLbj66uxkcFR3hgO1Hg2vHP5A4TFGHdQXcZCO1Bih4YHacgq2cLx/fvn&#10;H817XW2nThxPJxOnTz1Br4PeSyySKObKzZgr08cRTYqgLeqjw71tjg5QM20uL2ANehcRlKnBhWaz&#10;oTLbLA8m7+Ob953Xfnjz/v21rSAgiut37gPoi+F2Vyx3dHbD8ukbHEklAbSz9Go5cOCYs823Z3Tf&#10;wcPH2/09JpNjaHTc0eazO9wIuKJZqDdZfe0d/DqrzWHQm0kYytCbh1OYrYo/spCOCBkId8FgxMqW&#10;ERM3lbKWtYrohklVCbcZxjWeoYgrwV/DdFy05cSZQUEUyacigNHgjVOtsyqnbeab+vsH6HsajGhq&#10;UAemEhTLhUw0tNWGfcAnPkoLiE0jMKp6qcy0lFkTfKxnn3vO4XRdv30PJTitzZYuputqOhI9v6DA&#10;W4eebNLZQBTQ8ga2gTuJnoJeDQKXQ0kbjpAjLQIYKuI+jq+kB1nh1PDq1jocWEYZ6BZA4JLJ4HsS&#10;JcivhB2yHAYTQKC5cbTkFAqKAwlZmfzKzxUFBVIQI1biIONolo+lHXUmSa0lbrMENx5CaO8GRwu0&#10;D9JRkwYtCVkLI/wjMgdYqluMCDRks8hwCBwfxXa6IuoSWPhcJYDm1JWZVI6S09XmYQAS2ApvbQR1&#10;TAyaWmnz6M9ojAiy5EfujgUVEi431AqWoPKEI4RVOjQ+1OX3gYtanpu1GHTtPt/8HGOqOXmbEOME&#10;utUMXh+Y0YOZWSSLYGBCxW+oNtAGiMmQsKdl0yOfklPqGOYBsIXgCIQYwWGNum5oUplqVb2qRs43&#10;qptMapVF22LTt2IKQMlm1rZYWCFoK167xqiuf+K5ixpVHaAkCDqqZFwPVXoz3hZplOSbkU0qo/fd&#10;5nahmYh1NPEilczem5iOhOMFqGooORYqpBJmfaBmUQMQCcRWeYViqMQLljSjMptbSe3g4HiQacI1&#10;8tmEbCBADRa0CMPLRWNS38g9CtZPWYyxYDBhtkuV2ehfJI0psAPlJ7M2ERgf0oey56zXqba4zUyi&#10;mX+y3MCLgnUXGZccR4oTCJWUCMpLUj5Ji/y5EGiVrlL59VLFN6QM5J8ffirp7MPuSRmECmJNRBVx&#10;5EApg4vsUf2zf/M5/4BqeumuqU1ttLceOult1hE7qm0emMvVwk7N2QYYsrayluJYbAcz/NKBfk+b&#10;w4YbFsiqzi6f3tR06OjQ8VP7SmWGCkFYqqHYdqla8HUah8fRxmmNxENWp3k7AnV9E9623Vty+psq&#10;LXmz1TD7KPT6a/e21tPM2G7fnouH0LcSI+WmqhbhaJ4AuDmVHVWG8jqZECgTCl1wdmqq4wf2dbgd&#10;aB0DBbNqLVqoz7kCAEd1pYTbisttBXUz+/AeJtEOuzEdDsbJsyHavBhoEwyTosi2bW2msslUMT+0&#10;b9TgcuEGZAQI4HQ2kIcMIqh+mXURlxhcUX7Rq4nawhee+QiDBfKl3WkLxyMGsz6SDKOVXagXEsVE&#10;754BT49fpWtZ2Nz09vRYXJ7tUJTKnXWF3ePu7OkNRbet7Nzq1dW1dWQciWs0Yn197TabfX5h6d/9&#10;x2/tG+sj6P3F17/FY8UKHWGtDkH1NeOFev3GDRiOd+/dRdsUztjU1CRM1dW11WAkzEkAALcZDKXp&#10;MWp5kaFVDEY8Xhdrke1Q4HM/88n+3g52qFaLC3dqNkrEsjsPppiXnD97ht+CeIRMydmjEqEKBUAF&#10;OMf1dZPVWrG2I/Ki59HVNdTh78ukwfJFob7CFmJkRAxRdERwMFRjIsdPdnm9hdIOgnWAu0WChiPX&#10;2sy+cXNzc2FlBbAUuEErO3S7g4SCBZ/V7mA4Fo0nWThTLpQrqpMnz47tPdiBp2xXHwmH+R47CJIG&#10;GxGkDdixU8+BOxaGvYh9Cn9IaVsF2svXJKDGwEVJRRSM8k+SECgq/oSNH9+LvDW4Z6l7GeuXwBAy&#10;7KHh5AqlRdmDRbyQKGlR2MPQlKMtDj8nJ+pPygDE5/XCw+bHkkIE9VSrtbna4DgH11fU5WJoa+P8&#10;mROf+9nPHjt2FPH6rZW1n37pJWQUVgCY2ezj+w6ArXg4Nw9kjlII9DSNL90Br5OKRHzylFclRmcG&#10;AyQetJQYCDB/43Uyc2EyTLZQ1H12hyEsb+V2N6tBTJFoUXVE8l5SJlBmrqZS1lPfKPxfQARakgSD&#10;MvaM/DQBNcD+1KkZJbk9DsIbd4yLDAgRwbPKDvwoSL2k+CpbzM5eLwKR6PRjM0bWaXPZ4KhLRd0i&#10;XC6H1UYLKOZ+jAgKJUBdRDluGKO/TJqsKRLJ5AtmcqTKVnhhLbpEFDYLVBVKBxmK80FlzpvnpnF3&#10;FGh+Y3oGegFwVWl0oG+4t3cJvuiDB5EgBx/xuRClAlqW3AXep7aV7lLd5vVevXWHLg47ASReReGB&#10;theIrcTcGjGXRph/Em0FsEV+RvdLBUWjBQM1HUIe6mY8U+jr5RP+Ls40qAtD7KiW+ZoqSeCG6QSK&#10;F7S9/V3dKK2k0N7IgNAGVtMCFKhVR5Rp4/mFyHPu7Lnxpy8i8Q9wf2kecfoSW2smbY34TBvFjcAD&#10;Xi/Y+qrNRoUEHKaVrEOy4ZobTExrcEtCOJxLzWREcMmioiCeJyL1RNjnFsnq6seYNyX1UFCA8WHU&#10;vNvZPJ6vEWKZwztMdsiOGEty98VghKwDKFUyE3AMIRTLt/E3OUdsQXmsxM9WejURx+BKNjZCIp2h&#10;+AnJn/P7lemlRNAGJXl3hPfjpdOPx3eCllZW1K3GurfX9NyLBy8+P/jaW99TaavtvaatcAKB60SK&#10;GXgdoDaKCeLFynNC0SP6xPSFaoFi8CwUdzY2ooA5AQJX6zsqdYX5GydRBbypmWRSR3yDqqDeStLP&#10;G8wtETBsTWUMJeBT9u8xJrJpdzsGruZMCsyRoVYyzExtpPjlRSU4qHCOBmxQ9/rsW+uBGGLfCSH2&#10;IuwJrK4ZZrlKdfrw/oFOb0u9qMbgF0hVFUw1/hEaHAeyyVg6FqngRZFMELa4sGlYVoUdoBSs4dmq&#10;IlaA4XcYKZQkHls7Y0cOmN0+WHFNCkBXZuyKai2VGReOaAr2hImTdMPc2p+9cA5CjNAAY+HNjZW5&#10;+Zlac+Xu9F2Ty4QcLAtnT7uvo7uHpcPgyF7EYdBkYrHq9LYj+/X2u5eRqrOYDCxUqDqdCP1reN4A&#10;VLb29Q6EgHq7UAxk5WPid8L2d9iBa7nOn7+A5Rp5i2qCOQZZEY1t5hKP5peYdzHFCAS3sbAj50kG&#10;VTel4+zGM9Wmsp33ig6hFbitCuEDiJbBcJyNbDwJoAaEHr44ZRwTYFPC7G33uOn7uIKUuMlI2uO0&#10;j+/dS8d25NhRKqy52QUOmsPu3SnUZucWnC43iQGV7oQorVG2ss+HmoCCIXpoumg8FgxHKMmZaSuD&#10;LsAEavb2YH/aO/x0HvhE0eqRjUAMk06Yd335y7/ociOYsueD96+Oje3rwEe2q2d8fD//BGm9ubXF&#10;bBTrNvRn7967R97rH+hnCd8Y5ihZR/E/5rmhaxZekaJErZg0K/K7krkYOSpTV/yw80RtRYhehHsr&#10;2GMROfPZNJrTWSJjqsxOn4PGH7K4LyJ6kYeIgfohRFrgGNTuohkVDIFLQf6EDkAobPCWAMFnobjG&#10;EJvbyaWfPH+my+959HCyw+09ffhoR09POhRe4NK1tXX39GNJfOPOg0SumqK1qTBtQOUcGoDQR5i0&#10;AD8ksuPumEZvZyfHik4EzpvVlFEIwvFuefxQNfjwQecB5RrQ7vAkenwuegkkT4rZIj9QcfaUgFWW&#10;jR3dITQA8lBeVtnox0iaKBE+XE6nQg/V0rsIIkPh+smsgdsnCqjlJq38XZT3wLQD6JC6W5EIQ3EU&#10;50Dkx7r8HZlknkaHqJHOFNNJ8LK0xAL4obCWgEjQh3WLqW1NhVkfgka0pjg4p5Mg5gXY9BOpCNwt&#10;lYakImUexR2VkVQpmx/p6yYrANgnl+AFtB0K8rd4OLmLotsok0IUVQxmmw3VDK4dbQFtkMiL84kf&#10;HtAGdYtdqyfTmDUaLOitXHnhPzcRuiChtzQaZBkBYbiRB7yfQrUlJdVJKpGgbSQJw9YZ6O46MDp2&#10;YHTf889+7PzZC1RWvb392D8ePXR0dHiEfAzQ7eTp0317Rod6+5gdFeMx0ThOp9bXt0HP4kIZS9Oa&#10;SxTXW3X+bqyltTT2VjTbTKxZkcBg90l7x4CyFUlV8cCoicK6yEGzN0MJCm4sIyB24Jjq6vQyXhYl&#10;L2Up1oBcw3RWoOHEbqUL+TFAUPJEswo9+5HhoY6Odgx/fV53e7vH7/e2eykj23w+Ns42lwcJfqZE&#10;FofdjIwX6HHWhzaLgfBlET9U1vN8Qo2nJ1NRLPFJWgL8TCfRmC4qn4QNZdL42H3uw20TD6ns4VpU&#10;7i7NS589+umfOze/dj9bSpqdOEXVonHCF1wpMTwmVxr12sVF7EnNieSO2aRB48VpN0CQX1wC8bPD&#10;FpZT7fbYuESZXJoZD40LuFwiE+qepGnWQk2C2wbYnE0yzGpF6coAsRJVGhKmCHdldyYnw4lY/ur7&#10;K4uT7HUZXwMpIM1zL2out2kJ0ZEoIs/YUYXFgh09U4bqZWoa1bljB3v97hpKv4VcOBhMJCI0soJ/&#10;ziN9I5KpMdiZ+aK+udVG11Zn5mFSfHurBCAKzTRkYICweRaepb2HD5o8vrKAN8AHOQlk4hig0Jgo&#10;oCUpMrvKZhlcs5RV/9qzF3jOcun4QG8HiWoztObpdsfzcavHBjDC5moDL8wKncyNVBE44+6+QRbS&#10;YKUg84MpIq5RhSsi5c3tHtwNOPEls8k6OTlN3fqVr3yFYx3Y2n7+Yx/lNBMR8EGDXDI3v/BodvbQ&#10;gQMAPQeHBnt7IPN0sdMiG/EQEm7xGMKtmdLG7bAOD/fw9BCbPC7n5MzsvYk5KiCGNqtrW5TIsQTP&#10;VRGJpUwyI+uincrSzPKlZy9NTz+Kb6QAUrNzBZFWKmWBdEOiXFpeY+ixuR1F9fn6jXuv/eBdZD/2&#10;7tsHVI+Ajg8VF5egw08GO4VkEqeVtCDsubhsJrgrLpeTMpnq+5lnn335k5/kbpJQMVckgtNfgI/k&#10;1i4uLD598SJu3CSSV155hQLTbnOura7PzrFNXGZeSmwiquLru7Cw4GPf0u4VuWF6ZIUwL/wren3B&#10;YAkVRJHUVepCpcUVsdYaXjKyGuGPeW3EBaZG1HFsmDGYwCg4GY0UsLhgBpSX9CM2CDsQ0ArJWCQe&#10;DmIsnIiEYqHg5srK8vzCwtzc/ZkpM8cok3k0O7cZ2ApsbdFFrS8tAsDvdNhxT3vphY/CE83G4n3D&#10;IwjTLdy+d/3qdYIes8je/iFgPG+8c69Jo2o1yHxfuJpiSKJBOkRKZdH3JOQi6wAdwEzi4aGmjBLY&#10;T4mWtYjheoO+rmakAvZCHKaFmMeSlvNNHsrg9kMaIDMX6xY7w1fxa0JXFmg1Z5v7IkDV1prVpKEY&#10;LKYq+VKWH0cBzE3hwgl0jeUpP3OnIhQ0ZnH1utfrJFMWYkWURb1uB2ECnlUkAny5iIwV8r+00/hI&#10;7STFGIY7Qb6D3JrLMB4UVIUsESimadLqTTqNuVJWc/IpwkTjuFgkC/K+hbELyIEhAhUWmgLiMVpu&#10;yKYJPLBYPLJv78rsLL+VVhERECXYyToEFic3VGRwi1W00fhtdx9MkSrF4k/dBAfHyQaNHAUpB4F9&#10;ZdLE1BWinmLdiaezEJjhA0EZo8Th4YRb1tPXt//AgfNPXPjYx59/8VOf/Pzf+Nmf/6Vf+Plf/NLL&#10;v/DFZ3/6lbPnzx07ew4LE7QATf3drS57c74IRVjf3eUbHmS+WuQZBFxgMjXh2urxRFZXecBTyTxM&#10;jOXAVjSVFwkYEqyh2ea2y45BBJvAC4LA4aoAaRbtPcaIAk5AJZehM4hVRrc8PIwgrW5oCeieDA6O&#10;Hjh4iFEEmFseBznhskKS/xOZEDkYhDJlV/YhCk5JVr52kIdt4kWLQZwQbhgbUFXQ5dOQyWCUE8JW&#10;T7ELkjyEaSelLY2U00kNaUY+xuWiyoZbb/F52zw4RrfZPKQxr5N/tdtgPtg4MIRDDH5gAVDdKcND&#10;eSHKoynC5AIkb1YdPtX55V/7qVsP3sXIF8wglN9AuGAyqjPpSjRctJr1/NKVlVhvr4X1LiCXZLLM&#10;f2r3ifYy1CLKd84WwveoITCGSQLXQjUummtv5wU45uajRD+xKWsBWVba2CgAkKHuYgFqNLWY7C0u&#10;jzFfqBLae7rcEBICG/GN9aKoPFN/Ials1zz7sRN9g+65hc2B/nbE2LL5CsNnunvEeQDgtlRV504e&#10;7PLYg5tLqmpJ36ouFNOLi3OJBAOsEOMULj3dPnsmMdYTLXB5lDiACAFxJAlrq0tLkFuYFMRz+eF9&#10;Y57uvhLcaJUaN2eGPkodITeP0QX/ZNBN7KK6phVpeuNv/Tz65NAOwWSbva5HW2v9B/d++4ff7xke&#10;7B0a9vu7MORcW9scHBrG+wICP1g1QViWYSam6SL/w3/83Z1Kbm1zg8PC88wBoPVBQvTY8aMD/f3v&#10;X7/2yisvwwzgubjwxIW33nmnr3/w4KHD/+p3fjcWS5KTSIY+f/uZM6dfffUvGT1393TdmZyGoij7&#10;dUrfTNXTaX326ae+/9pbsUSW4TKnm7gz2NfOPwOBBDRtAmwmxQViW6+lfFX0Jpv0DkshkFIZml76&#10;xHP9vV3f/e534WMjdMBkK53Oc3Q4XGDycpkKgmk2o/n4qTO37973ut3LswvcEgHs6vSjY6MMLfUW&#10;I2qBAE4Z1lEvM/AghpAqjhw5/LGPfZSWfn1jFYGp+w8eIEznRzHKhZmDc3N9E9fRrs7uL3/pFzxu&#10;XzZdsJgcP3ztRygnEqL5HuQUCXPsnigJaV15PjG/knU9j5oi1SITKfS46THKgnVuLFep7GVxBOq/&#10;RY2wI5EUcw+yMqsgWbe0MNFKpSPBUkGGb+jV8E9W3xyiBtQKKwY0Txpq/A08UYNEhHNS3Wo/d+7C&#10;4OAgSVikWM0muoB6Ptdhs+wEN6bvXf+tf/x3LZggVitQBsyturu3b1+9eevZj3+UzYvb3/u9N9//&#10;f/71f6sjRGJqIT2KK65OS/9FHSdjdiEzAoTZwQtZpzPg6sNr5k8F0qfRCpAa1IGqXspWTQ4jTwWR&#10;pKF6z+qOPoa8XClKC48qN1Wnt52HVke0IqZxFPGHEecxyQhl0aYTthBiWaJeh+0LrYUYJ4m6jLac&#10;3aEc3bNnkBne3Yk72FABoRbURrnK+UQ3gXcsTg+QAVvR/DXJggLziB1Y7KQZvB53N9wQJMC1Susm&#10;2A2pHlhWaTUmugRiEZmUy0s5ImZ9XGp+QZlGR7w4ldBVFRlqyIZqVSkef/HihU6LKRcKMFJDUReB&#10;czIHV4N+UbjIQA3zvHQN8ojv3ZtEQhLgHbdQUWzjQWBsK6MNnsqG5xBwavh2SPfigimkMR5FO70N&#10;o0cr3YayXAIIjimTYmut0Fx5S8zlBAWeL06/9tof/cX/eOVnfvrYxQsJiKTLG5iZkAjlDipSM9wp&#10;hjtIY23Mzb366qtPPIFuVv7m1KO3b92cWQ/iAkXe0LhMng4PJ4vlDRcAvDL1Cn0e3TYnX7Bx4tFg&#10;InILo5XaROxqEJ0xUXMI9aSuQhzku3/5nW9//ZsyHZVJmgIikHJaResPBFk8URUoe4OcqggBqsbG&#10;+0eGelXYWjwGR0iGkHMuHuX0xQ2u1m4WU1TPd6VyGqJaojHdKPXksjSY4FIWKWiKxp8rRF2B4j+c&#10;mY8nxezvJ1i08OWwBCt5urW/8Y+/4B/QBFPzocSWw9Xq77Hg6BkKFpgEry4nXE59OrszNOwg5dy9&#10;t+V269OpUrvX7G5zTD3cVLZWakIsuXNw0BuNJmmSurvaIuEUSXluLn7wYM+t28vk9f1H7DD6bXZM&#10;dTCwgttgjCcyNldLMFRANXr+UQpOjqetrank/PM/vnb5rSBQGdInb/Sf/vanBwc67t2ZWJ2NXnln&#10;AlfUcoHNWpVCyUQizZZ/5QsvffTc0dVH92q5FHsIkK1UORxjSiirhS2HhdISGB7HVG6lFgVQEy0O&#10;YQgYC6d8YWqK9elacGMpHP/kF3924NipODJYBsvg0BCFPE+lAPagQVRwDRXGXgOlKCfwxTF/IYOi&#10;HwuLImyPWisDjnIwIm6nQ8PDHf4u4uKFJy9CT7tx6+aesTFqGBBMzNkW5ub/zb/+17OzS1w1xam6&#10;5mN0c+rMK698ilsKrAskGzQBtlUUm9zP6ZlpuqJzZy/QkAP85fezXqIXQTBtamqKe885o1mjRKUe&#10;6ev2E808XrbWult37vd0dtB1gemqpGtak0yutsMx6i4wTlQN9RySlSJGrchsAIWqVVI7Klvzc88+&#10;ce7sGX77vQcT6AOxrGCvLYMtrZahI/YKjCWRWpAJiMm0vrmJCA0FLTUY86nuvt5Ll545/+QTf+OL&#10;X5xfXCCb0kGSh8idIyPDPN3M1s6dO9/T2x2LR0H6QcpDtgA8GbDfe/fuf+qTnyTA8asuPnXx6tXr&#10;ZKCjR49tbqJEkURwHjIpWwZaK/4JWIFHVHxQKBmUKTZPiaJ3IKYrYBrBHMjagX8FW5lDDA2iJRSA&#10;Zqaz5B6aYdYhEdaGiQTKDmL9/PD+6vyjxfnZ5cUFkFib62sANJjL8MlQjoWynhqeUMdmTK+VKIXv&#10;kMXUpDMfPnLM6/bIJkyxv+QHatXN0/fuGFua9KyadS0mTf37336V7cLq/DxYKZ5QTBP2HzxITl9e&#10;C7x/7Z6Kza1GrEVFIw7QL6EPdCeJkzFHU1MawtQOozA1amB0TYxtideUkyQdVvqkWLojuxOdJCg+&#10;ArgCxy2LFv4XMAFTeBhRbPgcTKjQQgP7UEXTj5McjsA+B27HqqmMrCqeILwwchKNJsQrplMwYRhZ&#10;ELjhtUJb5UrHEpH+vi4gMAvLC5wrkB2dfv/+sXHkGHj3eDGXMOGpAn+HaMWyl5/HIoPUsmvwhlIX&#10;30OK4ZkXTRmJjFT+rKR5XCUPNbSUFPBFlR0IJ4ojR5KgNenr7RkaYhAwANXm8PhYR5sDtYZCMs7B&#10;ZV3X0dVB5mBLB02Mh5vtn91goW8ghCQgdBv0Y/vHjx459OT58x997rlPvPDCp156CZWQn3rlpRdf&#10;fumnXvzEx1/4+NPPPXvqyfN7jh/qQ3K+u9PqduntVgpEgfbT6aMLI1rufFEBFyE5CUq70RKfW/zW&#10;P/8Xd7/3g3ouPz7Q7zWbC6mkaPxoNcBMAsBzFVMfch7jmGoq+f4H7xOiKaG4rvAWIPbFMlkRCmLk&#10;YjYfO3Wqp7+/u6+vb3AA1sHo+P7+4ZGevoHuvoGu3v7O3n5ve5fTxejfz/7JaneaLQ5mjWKOzliG&#10;OY/JNDc3D7vb7cYqkluK4g+2YjxkTiokQh6ddCM/SdZQZnj8j8vtdLns8A2UAcLuf2qIofOpSJbL&#10;N7IXgYWgwOaFsSSEAcVPnXPIQeNNKVI6UoJIqhMsosAilKGcoCR4HsmlScTgIXD+BPaOv9+M9J26&#10;1jPoPHbm0L//T3/Y1YWNDgrI7pmZLV4vrZrT3sZSE4wcVOa2NtPqWhSvZoUhp2/3OUOh5MyjuMtl&#10;YClAKGNGR0VCb8fpCgZY0BTXVjMnj43eu7va2e4ZG+tiwkmZQ6lD37u5ksH6gETfwthZw+wL1lqr&#10;0aSFcUD5vmfPAB4GCw/TvOC+AeMv/NILyVSIolCjNgDknp0M8cYFTgPtFOrbTnmwxzvU61fVd3CL&#10;xlsFAWJojdylvoFe0K+QOfI1XEdVzMEB+TnhTfYPuP1+VLY8Hp/d42OOAhwBIDEucOOHD9v9foQJ&#10;cF+0A1uQJQPi/mSHHVEUxJ5DoD1Y6+xwyNVj3TgMVhwMS/Ewzefv37nrstgHBwZu3b7T29vHjT9z&#10;9gywEp1B097hu3bt6kD/oElv3t4M/l9/9+8zwiQyRsN5n9f21BPnR4ZHOLKE1J//+Z+9e/f2d7/z&#10;vbGx0U++/BJLWbbnbLZsFhtTxJXldb+/8613roibA0PDQoFJCyRBiD5MRRm8HD44zmMMsbSzq1NZ&#10;+aoZ/yLDk9zKyKloVeFqWcgT8ZodNJwtrZC3VEiB8cGUt1aC38rJsHmNpKI33vrRG2+/y8CEeM5U&#10;mmuRY32tzJ455Gy7ac5jKWw4UsI9DoYpbVgOMRkdGKR2FnjuN771zT/+6lcb8sBI+dJkcEYIozxo&#10;SMhQdv7whz986913xfCjWARStbG+wVD++JFj4C/w0Tp88DBzEnQzSUULC0uM4zB2FAMrMQWWrONx&#10;eawmi2wviWQlNjqsWnbKPG88L1REwDAKkKUg4JSRcd9h25NOhbfRQ1+em5mefYgNxZ3333rr1gfv&#10;3Xz/8r0b12YnJyLbW0ks3rGElMmMxmKzijqQIuRFFuSfsG0IduL9heoI/rgisoJjBkelbXZhXqbm&#10;lOTKYISsgxm906DbSSXWZqbuXH4nvh2knoGcyMviSPi7vFeuXr9647bD5X/97ZvZHVWTto6lO+ig&#10;NpedUT1RRJo7nAsQ21WYlwQFllBkQg6iDDfUzSD9wJjwe6nyxYJWSAbCL6ZMVSxwsNSkyhDiN1JV&#10;/EUR8aOO0NEAlQggYMIBfPDQNoOuYSYiqvubBrOJmS+nF98doScRcNi9ayA1szpmQhmjkzGb9F2d&#10;7bQyLMkoRi8++fQXPv+Fr/7p/yDsEIxkOlpX5VNQ3aSy4h8Mk8n6NItNOzW8wBi8l/IoXWoFy0BY&#10;qFW4kAzWOAMYZSIf8MSFC/A6CSgo+6EqcPrM6a7uLm4BF556g/Z1ZXYVW0OzpsnntJ08dmRwaMDc&#10;5d17/Ghnb5/PbE0How69eTMUSe0U09XS4QvnfuOf/MNnPv+54x99YezIsf7R0XZ4te0+KwEatI8O&#10;4D1IbLRBmJeLhB/yXuAR1IBwGyYB8sloUa1kIzpNRKta4J3x3mKXP/j9f/pbkUcLDIyoe5hfDVy6&#10;qBctmSIlj6J1B/WKyq9q9/pU8Ftb1UAttjc3CSIw9ze2Q5DGw8kMAqVCrVM3ffSnXrC2uQxOt8Zq&#10;V5v5fq0wydQtUAOXNzZXN0G3MDpMw0mYX1zmTs7OLyID6gYcVCyIeViremtzMxGLs1oRHotM2gDw&#10;Y4mNl7SZTQTDnEayUbKMIhagYmxuwzdLkZhDN01w80LxpfdraqLR3IKPsL5hMBknHswjrAyIB1YJ&#10;MtCcxpWVTc4nTyXyMRizUIPg/EJs4TeKArFQYchCJEoSN0GGGNISZ55C+fvhS+ALtar/0J5P/dyz&#10;n/nZT//5n32fCfev/MIvf+vPrvyn/zAZj5fcXtPkXVhWIRrukVEnPmjBcDISLtIC0IvTxs7NbWfz&#10;O8w1svkSbY04iVWaH9wjGRuSscJgX9/idKKjy0yYuvzuNsGcGKHHNQUvQwN2qCgFSudC5MymqvxY&#10;GngQep1dmC3bAPXwz7U19u/Zk+fb//4/eWFja6FSan7tu9eCmzvzM6FSERAP4z5YZVU0s2AxeN3m&#10;gweG2WhwmOBWlOpps1szcqQvWUpja+OghOjqMHnaho8fHX7qKfv4mAr1OaAUTm8xnMAPDd0vLNBQ&#10;5gZz3D046OntBcCK/j1bO+EVye2QHgucEZeURQ8zZDpmcZL84s9c2knnOiwg7bCKAb9R5PavBrba&#10;mM1190zNTKN829HbFYoG79y9df3aNQIgW/37dx588P77iu+hrJHBs1GsffrTr6CzPjTU39nh/8M/&#10;+u/QI379177CJgaCG0v+Dz64ubSyLNaUK0swuooAkbUt6J8xKBS8SpOKoRKoHZpghtws0pMp/Pp0&#10;eM1h9UEwxdWmlERqQEBCgu+sa8ACYoxLekilcdTDzgmIVKUJJVsv41gon8zYsAhyDAz0PnH+LE4E&#10;9BCAgxkTwwkl/JFfGUYDSYilUlyXbDrdgHPqsDDTaTs7Oy5duvjqX7769W++SpVBsOM1MOD62Z/9&#10;AiJv8MM5u2z9Ll+5jO3mT33ip1755Mvnz5/HTYMTz0SblIxCCaXcgQOH+vsG9u8/eP/+gx+98SZ/&#10;i/aGxOZucze6HKaC2DNQcJNmQBmA/M+hSk+rFWKjiETfBp9LC/OPpqceTU1N3L83PfFgenJi7tHM&#10;/KOZhbnZ4NYW8ASeR1avmH87bBC0kCol3ommFyMQ+i0x4Gt8KNJeXFUxEdilbCgMV4BJxVpnT4+V&#10;H2GzkSRpJrgYvCYLQn7lYnhjdScZY3bGeryYzYsGPcayO0Vc1R/OLvb0D8aT+QcPZ0EHm51mPRgm&#10;QytKGTSqZFdxSMEdWRKJwF2FEsp6sQ6vS3g95H5FFYBZYJ5WhshCtpC1j6ItRuhkuqUMkwQFIIUq&#10;0DvM97Q6RYafSSpqWkz5aFhZ9dfQJuc4EXXFJSwaxa6ZCrqIBalwuYjAgmIH2keqoSlFzCwUDBPg&#10;0Ax+NLOI8SNk/0AgRDVAhSztmvKrYQIxhBNpfbo2RU/IojP1tHftHcWRcXzv2PjBA4cPHz6yb3wM&#10;RQGfr10swhSyFh+ojNA9I6gKMu7Ovbs3bly/evXGtWt3JyemGCpENoOjPV0feeL0ob3DLNRZtVsH&#10;umU+mC8+ejCBTdTCzFwumXHY7QgYnL7wpMXfjtk7ktkspgWHxC5d5k9KJH7cCjS+UoSFdj93nfrE&#10;XwTYIMUzYI8WYOsssmrxxGt/8N/+4F//LuqE6LHwV+g4HG7naF9vOLDFm+eJ4L0wAyYZYPDDcjG5&#10;scGScG15Bc83DLU0evPqVnBxdS2SyAJZoysiuh46dsxkszHspMugogEliutxsVR5MDkJZiIci2ET&#10;vIYcUzzO6A5/H44BTA/2wTxQHFJ+l+AIg8Rc0UlqGG5I0mGIDYMyGuX17CJclGTQGKrRErHQAndD&#10;CoGAzF0gjAC+B7TJPIYB6fi+cd5LLAbaXs4/ZQoCaCypSFSoHSqoHy0ndX09QOssMo+KvwapCOSb&#10;YFpF0l6OJDcowShGMSnezYYKwK7EKtTWyhP97W+8/twz544eOvnWD26tLUUOn/KiU7gZpKGoIcwx&#10;tk/iVTicR68ZYkYuX0Ewfm090oH9pBlVFubummtXQ/zHdGoHhEVgMx3cQn6Ph0KNF/ZAn6+rq2Nh&#10;EZNhRrdi1Eviof2ORmgJEFwWV6dcGpNl68Zaansz+/Yb8xtroVoFsGTzkZP+/hE4CeUfvXbzwd3A&#10;5mo0EoQvA24W0kgFACNG5/mc6uCBrrE9w+w2bVaDRle1+3XObnMIlHEm7unyMiVIFzNOv9s/2MOw&#10;DeOITCwc21iPryxDSLCZDcT2LFphsQR4IFyvvL09PG84upKBeX5kQiurTQ4LkkhiKUtQVXB0OvUL&#10;HzulLlY8eouYgZFw8dwt5GfX14wuVM5M29HIwtryjXu3/9sf//cfvfHG3/s7f4/Nx+bG1j/7rd9m&#10;hcXVQRzsH/7Dv/3rv/4rmLK/++6bTCOefPL8n3z1T3iLXLIH9+8DRkIyDqvThicWrrvxZIxoREsI&#10;EQRsFRgvTkMMCXq52ZV0lgMMnZ4s4iQbbQaCHDEUjdABQY9HjqXUXi2DvQObixtARwglFAuAZpL5&#10;zPC+4SfOn+jqBNPlBfOOK+Hevay7vFYrsmytwyMDnLfOTj8qnaE1GJCZZ567cOGJs8dPHNlYW6Vz&#10;h4Q/vm8P4WVkz/CF8+eQv/r+D18jSvJAKoCI4q/9zV/9pV/8JeyxkDPBNYsnanhkGEk9f4d/ZXWF&#10;ZMPJRr9uoH+AJ4EYD0EErCALPSIUKea73/0ObZbZaKasw42KvsBusWysrsaj0c21tenJBw8fPJh6&#10;MHH/9p37t29PT03OzcysLi2GAwFQBql4DPQBFRqYIxhwgCbhbCLEAmQFtJj4TeKpKa6vwscVSq7i&#10;4yn2NbKZUJB5IFxlyUS5/zgPNfiDCo2dGRJGU/w4bhMEI76NPQewYPR6azkehlU7+YXdFaMuIj7M&#10;qUwO0C/IpPEDB06dvbAdinH+2Ktl8F+PY+pR4u3R8URiUX6FWF/lijQWLLrRzKZ8I76g7ETjQSLk&#10;+WfbSQwCvcoNorKhUqCYFSnlhk23cnQEtlBhgAM4n5hQcTisIOiYh5HAGJ8xX9DpWYoiIsJbRs2s&#10;HN7GHY+2qV7dEZM1xj6yYRBAhQq4AzsgGmVaKaCSiu2sGSve+ekl4CfAB+hZ+WagYnSTPDt0aQwz&#10;GfThpEH/5HG4rUYrbwHiLdnrwcTkw0lka/hAin0G80OKMGzBoQdsQbsjcKIapIDqpTNroWaXTyF1&#10;lur7hvr1qrKhud7Z7mu22aStx9BvZhYHd7HPiSeH/F1tsvNxdA8MqUQIAxX3HRWSD5msOIUjWCJo&#10;fyVSSmjcVTvdbRoaY3hZjygqY+RykSSQ8pEgv3z95u/+09+auna9DTQtksTkL6jK8F5ampHCAuyP&#10;200sEad4xCoeJGY0Ennv8mUM4sDdiEeAmg7VoDHYYNQtEUpTkorgTgM/H9033qJjqkMDIfhoYDEc&#10;mtGRUdwpadNJz16vlzIJHi3aLqBJL168iCf30uLixOQkd5L9Nr+LxqgxN5OBr/LG+JpsgRYqVcvu&#10;G/zJVNRm7+nulsVcmT28mWQGCJe2ivPP7cCrjCPBL6XjEZifwUBsYaRBnc6R5sw0tHrBGfLUMBHh&#10;2LG44ndRCtNLCV1LopNYhXGEMDzjDuzOARuvoUnl9rr379uztba1ubY9MjTgafN/62uvOdubT57f&#10;6+nSujtb9x9y+Pw6oHGM1EQtDwkNddPRY1084ugs9PW1TU1ui+1QFTSg8+FkiIrOZLCur8XYhO4Z&#10;98/PRYLbefQS05nS5fdxaan39bksVmM2VwSfFItAnBVdFU5FMQe/u7y5loFUxOAgFsm/dzlYa6q8&#10;8NJenbG+tZpanI0OdA+YdO5oOCHzRzE2FbiHzQHaSNXebhzfO5pJ42YcV+nSrfZavBwt6dltqCqt&#10;tRS9XDHj9rdpDC2A6UqFdCmXblVRqQbi0YDbZSkUk/k8fqbJSDIzuHevp6ebSXcThuJuj0h6IvRF&#10;aV9Bggh9rAIdN4MEK9QFIsG5Z46sLy+nIzF0LqOl/BxC/9lUMJ99uLzk6my/92j6O2+8OTU7Y3c6&#10;qG7PnDwFo+03f/Mf8ZvY/UIGf+nFS/+vf/AbzWqYw1pEGQ4cGJueefjue+/09nVx/ClhsKGlANnc&#10;ChDKKVhmHq1Q9tJHR2MZfiAjDWpYIhFcVF+n49zpU5FwgANExQ2ai6RAlTEzv7q+EZV9HmKddSRW&#10;dWz26fLhMmbj2e3NbZY+xNgUELoCtjrFldXFzg7UFbHPMZBbWXFBTVxaWnjv8vuXr06i1EfUxoLv&#10;ox97Cu/573zve6ym0EsnQTLwQcuZQwIQN5tNMU7j9SMRjVWEzWr57f/nt8+ePtvZ0Qn8+qWXX2Zn&#10;BkgP35355WWWXhS/8/MLHrdnbXWNxvHgwUMP7k+giMfKAGltrvjx4yeYA+BffvTYsctX3puffbQw&#10;9fDKe+9efuedN1577ca1DwIb60zeouEQkpPkCit6+ER/XStUUCuwHzM+okZBnQI5FZYlAt9si/ha&#10;cR1XbFpYvfA1My52M+LSLH43ivax8u/c+wZlXZmAP/4QtJocA7bgXr+fxbFspwGelUuEAFIR0i+s&#10;GpbnH+0dGz145mT78ODYiePHLj7xU5/59Ilnntt/9ITb5cGV787E/UB4G0Nu7gF2Mh2dfiJ3Jpcl&#10;EvHL2bBxi3h0SUXU5YJngukJ1w4qJtslWVy3YGpHdSfOARXmyIoOo9QmECXFkU0pjWUlQDbSGZvb&#10;fR7uPukHuiKrLx5vQXYomA4qXypjXNuh5mYzEHcViiPjWa3GarbSn2EXyo3G7Jxnj3wD0Q+YwvZW&#10;pFQgQLfQs3IpJQSS7pRiDXUuigBGpEC3jTpzLJJKRhJb69vgIZFnZWBLdybYEcYqUHSFRqwQUxt8&#10;SDVayIoCAOs9kVKWvK/g3YSaqldr9g/3dzpNOnW9Z88oljhbiys8qU4oAh4vbQdmMU0mXc/Y8PCJ&#10;oyq3m3QSX1kJT09mwhFGq81GM+9LmhkBhij5RukPFNKnslCHvUHeIjwz1o2GdU67Kp+FIUxMff33&#10;/9uf/7v/mNkMeKC7s5RCwgiDMl5/vcoUBNRJMBadW1zAkZRaClCoCEBsbPA2lMpGWlV6ROx8WrR0&#10;Rdsyc0tmQG5QJAL+OHL8KBAnAHJ379/jzLNqRfFVNsez81x/NrQst0knzK4X5hehpXN+qZxmZ2dp&#10;Yti2ejxu2C4by6vKu3qsfNDQg9dogAhKV/TjZKt4OtAVtdmQ/mg8BSz2sD9g4M9gmstPh8UhZ20O&#10;1pRWTBmlC6GP/MT74hWixsLV5rXxU2F0MStWLmd9bn5DiKtY1ms4V1jH7DoZIU6Ii8uH6ZArDRHt&#10;/JlzMBMuv3MFbM3t6zM3r9N3pFjKlWv5g8dHy01pI14zNggYnI2m4WFPPJY3mAD4Nb399tbevcj3&#10;2VdXErNziaFB/+ZGbHUl09fVvTCTuHM/fPRoB2CR5YU4TrAYcf33P3wIrWDvfktXjyWwlZi4B0au&#10;wKaCn/aD74cJOIND8NDssPaQQAGr0ddnGxwy7j/uGDvg5Xj/4X++9d6r0aWFbeyns7nyU88MOX1l&#10;nbX+iU/vP3V2uLMHHc4K+k0gh9LFYKyw7ujRrWeCaXUh07SjbQOvrY/nEypNub3DAVEAuTfocbeu&#10;vrO0+LBFW7a5GZJX85lUNBzbCsd7Bgf794yh9cLoTA9Y3mpJJAVjzXBGQZdIrSRGsDIaqalt3aCB&#10;9NFoeDa0hUGNe7hvORqKFvKdgwPjRw/3jI6sBQOAHNfW15FlC2xs3bx+iyjKUYfUb7E079s3GApv&#10;MO1fXp6NxEI/eO37FHNo83z3+9+HScrkgpvOFQHIg/yMz+cjBiWSGWprkQevqTBOPXf2NCfD4tAj&#10;id3fjz40dUqRbORv94jXjtkMeBArVVbgMqFpUZvNInddYVar1TTrWCZXdzBYa8Vm0UWVCrHUqK+j&#10;qBEMbYO/HBsb2dhYZyYzPNTvdFiHBtsDwSD+jWPjo6fOnMA6dmZm+t79CSIcx5RZjsBAW1umpmAc&#10;ThDkmcUxSePo/sPf/E08HDmv5AKeRTLQ9Rs3cQPq7e9jrRKKRPr6ep984kkeEtICy3HA3NDCmbSx&#10;ev27f+fvMoOGD4u4OENkUiyTjV5/J2reDycmoPtQuIPoE36DET8CJ/oZFOYkFeDFpCJmbAKWgEeC&#10;b5iA5uVxo+WRrkdpe5TIJiYFwklSFoMN9KtiW6AwZXf/v9EE/fifyk5WQqakoloLLulECXahslek&#10;U4Gr1Npi1WvqsBJKhb/96786ePgQj4evqxtmGRGVSmdtZvab3/r29Vt3bMz9V+aBwZlsbmZhGYIF&#10;yC6zQZb7tQqvVPBIQjeuCBVVEc3mKAqmSWG9iXlreYe3xMvn3lJug9oAUMDJVPg5+IGDTCOs0zRA&#10;U5NrU4Lov2uiLUZe7NcYiUmbr2iVYhzCrAO9bWS+uHgiC0t25YfuAIOTDxgkStWuLuSrYCMzMfDu&#10;vFLQRJBwcmJCDTUA7KK6CZACv5ZjRhZjEMhhQLkFQxLBUykq20KgVMZhirCoInuuSNco6jPKvVEo&#10;+42wqnD4lX04MnwqdbfbOdbf4XVYEsFt0ljXyCi6mEuPHnFaGJbuOTA+fuKwo6+Hzjw7uzz/wa31&#10;iYflTKzNJqbXNVil5GtRBtv1AXocn2V8KqlIRF0SUN/ThazJzVZVKLax6Zk/+lf/5oPv/NCpUru4&#10;vMUSSxUNGuwQgWWkBn7FiEXL0sYa2wN6Vo4YUEOeVs6GqFbq0NOwCc8aHDmWVMUa+oorGxvJXKEF&#10;WwdNa65SOnTkMFok8VRq4uEk3yc3plyBuEZ3ReMuQt24LhtNqHT72/3I1gGQYXRPMcdy0Qvn2Odl&#10;ALi9vtsV7Qr2KGp+/FJSEW+r0Yo0cAMNITmU/v1+v0glKFp0rOX5sZSSm5sbsBEZ5lMtrK+vN6YC&#10;TC9E6Vn5kPkBWpxiX9PE+J5pKgmMdIVtGNMLAIncWRasitaQAldXMzoD+QD5czf18xoYly4uIrg3&#10;weYB5h61QToGRhRmVyUFODmV2XeoA5IXTFIwb2xMMBkAnsA0F6zBoQM97e1tW1sxT5s3GIxRQDIN&#10;xm+oWtS999Yjqpn9B/2rq0GUs3ibVLe9Pc49e11WoB5adi1qApLPZxgba29rMw4Nwu+WHZKYyaOM&#10;3kqJWWGtdex4d8+gKZVLtKKuXFO727VESAA6vSP6kxc8py90nn964MiJgXQhbHW0Do92DAwCn9Fr&#10;zFWzl9p/x9ZpqBogELVAlub083vhXLY5TQx6tTh6pxHzTHf3eZO5uMNjbnc7anmWc8HNULpnYKBr&#10;cAQ4KVURumhEFSZYekB4RqMSisRGT+iAWPFycUdP7WnVayxt9ioWwp4250Df+w8esOqyuj0grj76&#10;4ouTj2Zu3L1LIUFsyqZytALKpE0wOE88cQh/v4fTE/PzM5lM8tad28k0Nm5Bdrr8VqoSMH+hcKTN&#10;3SaNOYGcdSXCj+hH5jgBRFIdXcLK2hpDeCdjUbM5Go0t4aq2HoX0Jmjmep1ufX0jmEwWq7lyLYdy&#10;N8Im0BvgwAm5mUmlzmLUGLQEppHBzqGB9lPHRru6XOFoyN/R9sorL6TTyXlA1ssbyyuriA0srayd&#10;O3f80OF9zA9Zx5Dqujr9Not04sFwSgI6mmbxBNspyLxhdM5BUnb2XDh/4ezZc2JULArnqm+/+ipJ&#10;5YOrV/nrn3zlZbTrOd+MZT7zmU8zsALDffrkSR5X2iP24Vaz7dVvv/rspWf6+vqnJicZ4lCOzUxP&#10;v/fmm/DQiLbAFaCYkHmYs9GrEmRJQY00Q2POAyKrcBIP0yIoEkpwk+JUGbyJTIlCOVJgqXC25T/t&#10;6pB9KDHWGKs3omAjEjY+G3+oDHYIjayV29s7ANWJaA6diETZZr1G7UQPMJeqFLIXTp7cnnm0Orfg&#10;MJhSkdjayurVt9/55te/EYnGWEr7u3omZ6bZ2SUypRg8a2TdFHYRBD1an4ZSpd1m57Uht1VFXYrM&#10;QdLD41AI+VaRKQV/pMiGCXFBKiagCtIw+X0+4ewWUSXcxdoya+VLilT5h6ImTvcnDB416iTKHyEl&#10;TXNVKyljSkzgoCuKNWKZLVetbsFIGPc1sWeTqwHaHG3znp6elhatvJoa1rRGj9tFZIbtzmAdmhAz&#10;ffDHIDkwjhUxXEU1jUvU8H2Qa4jhFHsbKQh2VTsVYT9BQzYWHY3vU/Ydoq/fQCE37ZRHutr39Prn&#10;pye2qYQZ3S8sIcvKxv7o0cNt/nZAOPlSIbqyeuuHb83fmnDWtaN+NAu9VDwbG4EWWmI0O9j9sKRp&#10;RGblGslnpZQPhRdnp2ORIH6VVgyJgaA0qd750z/7o3/974ubYSPtVLaAIwBsL/68VKgpm3IxVQKw&#10;0TPY36SRRTYvVwFhg66S8kauKks2BcXLuxOWot4KlhUrZMyvSNowQnOlwv7DBzHhJRCS/bFZg8qt&#10;uORpDh08yFPQ09PdDpTQ4+Usc7R5zVhSAeigauaR5+xh3b22soJipFyvx5NHvuDoc+gFtiCU5Mbk&#10;cTclcXntDiu9OIVAY1TJnID52+jocDQWIfG0+/282k5Cgxu0l5+ZG4A8Vqp8gqwhztCZMb4jUjGd&#10;picjVnHoKNJ51yB7dNK+85aFJc2FAHQB+qnx63cbUUVEg5MoTA/+DgoPAHhqqJaUdjL1zUi2WVfs&#10;6BItecojtqWcUiS0qWLjcfIdNUATYzqkQ6g219fiW5tJfaupqWZcmQ8dP9mNrSASHhSkoyN9aCsw&#10;4FpeTx441GG2auaXEx2d5u5u8m4GFtFWMEq2Q1thfT3BABrqmUL+xZIe/gVVFr8dm0Pz+fNj25Et&#10;wv+Lnxro7Nd09GhcPkMwtr2+HaLTAlEvUr0w6MpRe7sWgHJVW6+0YuulC0RS9jbj8GBnLBrV65Al&#10;1JbymXI+Mzjc5Wq3zyzPGx1oXNQz8dTGFuzFXPdAf/fIMPzzHLFa3QzrjQBHjcXghfJEPkBbiEcX&#10;TrBN6t/4Z38PFyy8TkvIEtmcM5uRWLlZ7/Kh/5XM5b73+g+3tgPYsQj0AUQTcOmm5mSCbXS9q9f0&#10;qU99Qm/UsG2nnNkMBBqe5xvbYQbm0Dq4zQihsqCNxoKQZgKhEBBITHfyqbpaz3RaFI5RTwDchisz&#10;x4dlIK0JxQtCI1IL11QZfjQ0gpoa+g0isS02s2wJknnKZA6mlEMlHDZUR/cPHxwf2g5sgIksFtOQ&#10;bTo62oaH+958421GZxyj3t4ONGAwuWBpBPWHspoh2+LSSmcnSxxvd1cnnUe5lHXYTU89cWHvnr3X&#10;rt5Gek6t0sYjKavRxiyO7TRlNRsgod2YTGAl/vhPvvrZz/4M1uB/9ud/9tnP/DQhcG159cnzTzBT&#10;MmgNL7/0MntpxIm/8stfmZqY/O5ffeeTL70C+/Ab3/gGw3cGUQDoraJLZgIRR1oBwSZ1pjK5akhY&#10;Sl4UdVNFIlQxuAHaIV+wGIDXzdCKLxR1HGmHiEdKwCPCNcDTj9dDioiN9EsNbWMlVDY+G2rHu/9K&#10;rNH6OjoAYXMTAZPys0x6A1esXEHeozJx89qJ8bE/+ff/8dbVa1CLOj1eduBX37+MMAkviSdLrTEv&#10;LceCdNOIxaJAKirARC55CzhUKAAEHk7RXCarsIiBI8JwCTokNYpiqS7+xLxnWmh6HApDWnimQDWw&#10;qngjop6uNHn8/ca8kWDLBUDjQNAQLejx4CBH30KEbwF9pNdCDm3KZwTVyHHlk9ETOkcsn9x+NxeJ&#10;JAPPBzoTiyG9gREB17KC3F1vr6+/349WHFddSemS00o5makwc0eti0eHHyf7p+aKoNOUT3FmbWjR&#10;NHyAlAD1obKZcidFHlvpQMUTnlpViC6lurGqGu/z242aB7dupCLBwPJSbjvChHR//0ApmZq7cXvr&#10;0fzKvYcrE490dfXgwLDJYUeTFaiQwY5oVbexqxOWL0FX3Aga3qTVsmybkpF6Ynt7fdHQquqHFCFe&#10;n+r83OKf/8t/e/mb33eUm03cFzGE5rXUQV5xP9gV0ADCV6TeYxZsdtp0FoOo34j8AUKWjoaV3/79&#10;+zs6O0SRSHGjQM++u3/vZjC8wRYolkJ8AjIRGNCxfeO8QJ5RUDQigtHcfOzo0a7OLjl+Cr1XOntk&#10;D1FFUmjdYtKHgrvbTVagZKYQ47FfeETJCxeWwaZymunRtXoSoTjmZXPKNf6xrDY/lXzDnE26IkG4&#10;wH9qAbaAohhnqbevl98LIpx7ICPcx656wlxUACaKfKxcDSIjzR9Lo4YFCdcNHSxqQ349iFdiDhe/&#10;tRVb4SKCFT/uyxo5SconaZCFD834WM48OkuVFrvqY6/s/cLPvxxLbQfjiZFRN4gqv1+kSJOJYjhY&#10;PLCv/+6d5UKuMjjYc/PG3BqgrhjcNP3ExOzLP32kp7eNfrFVV8fUhB0th31pNbt3DGlRCtUS6909&#10;g2OXL0+1OY2HDg+HA7FkdAciLwNUXvWhA8OgKtdWI92dboItT0gkmI1HM7iZuN2WPWN2lqrxZM5s&#10;BfWKxANkHkDXfBuHIrO+vZ7MJ7di8RYTO80aSkoQ6GycJUa4xlZ8nuEgY1+VKeVC2XiilMpWspjQ&#10;s2CwuA0LICUS+bVI3tXl7DvQU9TRD2ptdgv2C2jl6AWvoYQ45ZNHMxQOalDwev7zryALBWKhWG1J&#10;Id6hd7QaACxYCztlzkQwzC5kgciJgyJiMR6XlVBCXY9jJo5PCGBTRKytb00/WtgMhJAw2Aqw6EMw&#10;BwvOXCyRQ6Chu7sTtAHESv6E0wmrQaT/m5o6/G7264Egwnys8pRSS4ULp4WZOwkTYwGKl2gstbkZ&#10;ZwvN7ArRSyiPkAkRTsbFQVIRu1ajBsyG2aD1edoOH9xPUQHHFBc7OElAqPmZCGkjugZWmAE0DyuB&#10;Hs1WRmQyRa2prt28ixqb3WwhSCBEtLGx/XDqEdU66hORcIbw8vSTz5w8foqtcbvH+7WvfZ2B25FD&#10;h5kPgI6LhMIvvfgS/p6z09PPXXr2s5/+9PryyoO7Dy6cOQf47fCBg2AQkrHEZz71mb3DIzazdbBv&#10;ILQVeHDvnllvZExEY1hmgpdMCgqRqb7gd4TxpAjiN/KLRF95SJTlvrg/PB4AyRe7f64YzyjrH3mq&#10;hf3CY9AYWyhdjxIglWjYGNv9+ENCo/LfG38dnjX2M/xGshDga9Ii1REQR8DxJaQO4pEnTxztdDoP&#10;H9p//NhRxrkcg65uvLLsk9OzAF/BMM9hpYpeoFpQXXRr/BCFuaVFzIyeiLeGErZiWsHzv0uwpVon&#10;KcLxICgIqkLorir0flCkhYIkXI6amqGZ0FSR3yJDEh152Ck2+TZSXB5IHP2FpAdZx4tAg4QMkHXc&#10;4UwauUmDnIF4jvdFicIVwbWdsMXsFwlUxtZ4TDB2EiSDqG2C1gVCnxYTsXqVpXpWujvlUnJoqU0a&#10;oU+ZtSmMR6XNedxYKgX8rjPq7lV+DBr4sLaXVEQBTBZD9phSo6TqdOpPHNy3ubzQ43NdOH74iWOn&#10;sYjZ3thckfYInRVJpcPQocfHXJ1dGptV624z9vW1dHervV6xjeFFsHzDv6OQAclbj4RKm2st+Uwh&#10;GMQS0YxZQyqjSqavvfb6n/7BH63OLNqYV8LYFVMAMQ6WydJjqW4pHWAZ12tOr9PT4d97YJzNJGNn&#10;r8fD28Hqjq8xgOgewsBZRmpjY3s5UC06CwosqxsboTipSGALpVpl/MB+h7sNeDsOECx9QRkS/Dne&#10;JBJ+oxgKc5sILyghyb5OLiPfxhxFADWiJFINo/oFjoC5GAxKOiyrhRqfh4Fow3ONzJfSAirHvNGU&#10;qlFTBb7frQzo5AngMWJ+COCD0lN+MkC4HSjCQlll/ygzBOmxxQl3l9YqFFeQ78pPg4BZq9Ev8e1w&#10;ziRxatFGEbI0JxCEDJ4OkOQeN2W7vZnyFCllh3JCZFHICr1a/NiLp3/hK5/71ne+nsonRsbssMz5&#10;pcFQlhfKN3hclq2NxMhwbzSSYq0EUvrKe6uZxI7dbI1GEkeOdQnoyeMhVND0R+Mpm1N/9Ojg3Yl1&#10;e5vm4BG4W53vX5mCmZQv7GCnxaMBe3B2JjS+v8PjsfNiPrgyC67wyuWVcqHM5J9pM47EVFTsNQk0&#10;3JdYFNU3NWAi9DEf3A4+uB1x2ZHZ0fCwUuEYbBqLXQ+/CzxFNJwBZqKoKrNzKSDSB/tidX0bTQ0Y&#10;DU2tVcSbtqJJoxV3gmS+WM1ij2TSD+zfu8POpamKyi3QT0htoGJFf4/xi8Lo5yKDWZNq+fnPfhrV&#10;ab3R0dE1mi9rnZ7ephYzUg6gUPAoUsx3ggfGhgrYcacR5VUBkDVb1PsOjKKLg/YPK+vV9S02R7hh&#10;A0cwmR2swjJ5HiLMTCs+r3+npFpZDeSoVQ1YuGeLyYpgfkqqdAIhgAwsoB1l6kp6KsZ2UkWikpwR&#10;2DXZbLHN6QLgFAemnknhcqOQh6AzypKByhuuPLhri0mPggCENQK2p80FmRRs1QvPfxQ9Rw4Ep+jR&#10;bEDKgWiCqx+KikUFAZGCjueB64HTTDadZY7D7pk7FwmntwMRpr25WHXP3tFnn37uwvkneesWAfyE&#10;aH0OHzq0sbo+0Ddw9NARUocfnwBktK22cr6obW558twFBjfQ9uwmy9z0o+mJyZdfeHGwp8+iN7ns&#10;zpvXrq8uLvNfseWuF3cQr2ls2jm8wjhlz8HArtGvMBJSuh35f3k+G0sdqUWVXYSkqMZTuGsipmRZ&#10;2RWhFdVQB9otzx8/J8r/KgX7449dw5eGej75Q+3x+WRuq/xEVhEUGqIkgCIIiuSJKMccqXDUHEgl&#10;bS4nzxvH4733LzNpwxCCPndhZR3DQ1boZBAGEGILUJelHh8UcFaLbWBgkG5SiUc1yH0ioIZjHjEG&#10;XSaSCBY1MGMgOChzEAmKnIQKpEIILqJRS4uP/0IFVJygpIThgYA6B8Hjc9ATimRgsUqnr6RcLgL3&#10;GXYeEpD0b9KklbK1VqNkY6fDhu773PwiKuAQXnm3VD+I5weDSJkmxdMkBayIyl0jUimiAiEXnl+t&#10;9KA/vnq7mfwntkASxRozpcdZvlEuN/6OvC6KqJoKoUabrrXNpHXqaiDour0ulIzAcg4cPNKaLuCq&#10;xUwQITZKbDQTjpw5be/vh6/YZHe0dvhbHA6Vxy0q0AKKUzJJMb9+79qjG1cTKwu1WNiKfTGdYrke&#10;W1gxlOqFaPLrf/w/Xv/+26lYDrF3fMpkmcY8lmTeaN8aZ4UHkD+U5xJEsoVd0bHTx3vPnvYODECX&#10;6O7ttUFDs1o5rpHtII3i8HPPWmt1qnWNAbOu1dXNzVAirdIxoCP4kor2QdOFTk6zzuqz0dyQP+jW&#10;5aThUQK+RgckSzSZGiUSzynRn0cA6D85AMJHYHUdAKEknlQ6BsYpA6lZFHXB8lELKsVVoyqQD8IZ&#10;s4qu7k6hAclTIi7mhDkeK3SYGHATQjlsUkzsYrIV6QVF8Hs3oSloncZPE0qbQjNHuYpkRhLlWlNA&#10;c+R4CbIrSmP3LNCJn8xGjZZ4t/5r3G4ceLssX/7K3/iTP/vqnenlj39ipKIqMtS6eStMJNe2kDZK&#10;0H3CwRwIJUYvzPfmpmFupIZ6u5YW1qwWzdHjBN7qf/nPb3ndChcNPF+xjIFod2+b1ak5eHiErdXD&#10;6fX+PoThcxyvRCybS0t1ZrPLtHNxMcBz0NPlQaL/5gcRlOeRHQKWQaEGAArw7eZGYm01u/9AG2vd&#10;ZKw8N5XYyZXGRzuQhADiqjeLpx8PJtcT+fkIpgviK1ZDJZ/rRioB5qLw1st4XhisumA8WVZV4U8k&#10;0jsWmzEcz6tNOogs6XLO4bFW68VWHT1QGqk7BuY0l8yAkEUER40YMkZg6gPnL5ptPsTx1reZ9rZt&#10;xyrZfAuio4gjVyo8ohFPm6FaSTPBPH1yz8c+8uza6pJMkLnH5fJWKAyGHOJxrliOxEAPVBm10RwD&#10;LmSpjFUt6pfBrSh7nVw4D3mHvSPNnzwDPEKcQ26uBo8UCSQAzyV8QOSF+qszissO47liJR1PUYcY&#10;LFbKUqXxbVIxdxCbW5SQ1Tlw4slsHa1z8btrzaDXlC9euvjUj15/i1GRopnRCyIYeg0BHWIQ+/DN&#10;QKSrozMeQ7ezCBALW9Iqo9o6YL84PRz0DpT0NjYiR47uN2iNY6Pjly4+/eDefUID+n4mnfHQ/oOQ&#10;fjzOtq21dSsyxfDzS5V2l2fh4czknfuf/eSnmXpa9SZGrd/682/cu3X3uYuXOty+POa79eZvf+0b&#10;LGPzCVwUMlC8KC3ERwAIR6nCNAzEEewY0YYEicCOSEEYEDca3Y3oA/NIKzhs+RMhjvCEN1hBu8AE&#10;Kd8VqcGG+YsC02qM5KTm4O+yfVaUvZU9k4yL5Pfvkm0qSP/YOXQoSYnNORNQXJVacVLXZqLBjfnZ&#10;Uip168oH+Eiyert79971m7fuT0zi26RGBFtr1OqtjxYWUbGzOly8Shqsnl5oaRDM/G72mwpXCzA0&#10;Ga9hIcw7YkbDYoAYIfMSfhmi5pQjeK0Lo4gUyGMuk0cBt8pAryFHuRvUpW3ZqYJ0ApHAKJ93y0+l&#10;gqYlQsubNTuplOWjcG8qVUAO0spX6ziSMTdkwoNwsMWiffrJ06ur63DDFUunHfgcotiBHDGpoFjg&#10;Z8ANRGugQaGUJPTXy2CphsihoutKamDkIBNPAiKDLF43v1S0JAAOacESGvlpIrtQrTGE6nA4exGk&#10;VDUZW+odLrvPbnvy+Emrw52aXYpubGswGWCDUql1ssHas5eDnQbqSxcN04VY5XSKjLNWI+MBhhur&#10;Sx98+5vZh49szSqvycDQAiWWSohV3jY87cDK2rf+4ltLc6t2hk7YQud3GCjS+slEVOnvGn1Bo0SR&#10;XQhD02oV3SDGa529XQabtRYKRre2jFYrxxU8OsQJQNIzMzPFAIbjy0R5s907ixsxSSmRYqvJhaBS&#10;GRoewoSLlkkAKSIERyYoC8dZUJFAIqVqIK8gzMpellkALAigIsT+27fvor0C2pZqr14QLCJhsGET&#10;pbStgs6AQwJksdESPc7x8r/cckjNfEFv3djMMVqUMog5ATL/GlmnSYXXaFoUke/GiVKycmOsV6WH&#10;FkdjkfxpFpFQoO0SpSipSqLRotMzXeZ88goaA7qf+FBSz24holxOfkVL8wsvX3r/2vtvX574+V88&#10;7PQhc17eyVdQ4ENDHJFhCydDp0+xPs+WcH3p6+5D2d3tMG+uJmLRvL/DDq5raT489yje0d7Woq07&#10;XAZ4EnPz21p90/jBDnL2N755mUvRZjeSY6LhVDSYtVvNYD+mp9eo5ncK1UKGqVgNa0YKQwOe4jrt&#10;Tr62NBebfxTV6GtQmvaMemlWEKSncLTZ1cgQer0Ys7EtKeDlSb5JpbnPZRSaiEnZTMVhlS02/ENy&#10;ZDKehy/MXHc7msPCIJokR6k8frvNZdUawGgbjC57557BJkJ78w6qdbxsVXMpsL1is6KLUUfdrlzJ&#10;g6QIhtYR1lF/7As/X2kyboTyoXQ5W9FuJUu5ms5m0rVUsyazJhRaGR/rBouAcNXFJy4AR8HzGNOn&#10;MNopsaRwBms17MRRjjl18oTf1721GS3iW90oPwRiwOCU4141suwaHWDcJ0sCIgs4pgYHT4hV0rYz&#10;tIYihAouR0O2DTDeQZzINLeGxxqZjwECK0CpWDSt+DvQDlIk25FFQ+cKA7bmZofVTjhgEMeVu3Hz&#10;LkoHF596+tW//AFFNnccOiKnfCsQ3gqmsdfdu2cUOuTCIiNa1KnzyJKCr+KsgzKA59Xb1fMrv/Q3&#10;uZdYIBNgQBkQUhEQ4mncMzqyvRno8vvJTxAh9wJ5qlYxGvjW177x9htvnD110mqklmj+5l98/Uc/&#10;+KFRq0tF46gdTNy598Pvv/beW2/v5PJxFDGAYSDhQzkBoKuKdYIQgUS70aAnUSh5ZLfe49opcluN&#10;uaqU51wBWYgrSiaiVQzGiXUngApIHhCV7A4Gmwz3kSZkjcnUAqYRKRhjLp5oedig+OSzzKagc/GO&#10;OHM0OqzoAtsYQQ6x1OXmoCENkEkwVfUKdULTTn7y5nW0bvCn42XAC2GdF4kh9ZJjZ8jhQySTzjYS&#10;Tzq9PoylE3DzGKQkk1sBdgh8oM6J+Gx8eW4jEAzAnRdmagFjRiUNMmKTpAo8ssqLA8Qhj3dj86GU&#10;lgKDZs5N2U5gYi6rgLBlaQTBCqFR2ajBb8BGhFpbAg25jfPCYp8jSPXKTFAYQgYNfQW9FM+ErArq&#10;bFhayFgAaXhElbU8q03mtFxUgeFRv0t0M0M/AjhX4endPdF/PfzwTHLvmB+hScMKHG4xH9wImfpx&#10;xRvI4pZW/h1IjuhRFgsoC+m54xRlpfKJo2PPPXX+1NFjCA7FEALOl30OVzgQzGJHgpcSrOd4KjC3&#10;RBlEz8h+x+72qBwOiOiCyYbvPzu98WgKbeSxgSGvv91A1UKVuhHgyUzEUu+99/6VD24oc+86YYHQ&#10;DdeVR0uxdVWKGTlbjTy02xUxnwLMzZrO4rSNjI0w0f/RD38IRT0TT1DOtPX0IOHO8ePJYtUK0ofV&#10;qc3pe7QgqQjzZdm5ATdqqg+Pjvj8/mQmSwKfmJrioAEcBasd3N5eXl6GmcSgmx8LOgAxpIfTDxFw&#10;Jbjz02ZmHyHENTAwMIOYciarOE8LhI9fyungWlI/kYf4gY230PhoUFw55IwQ2eww3ocBwjXn20DQ&#10;MZ3jnYLfEyknKnCsFSjsG7Qy4ZnhmWTge/hhjZ2UKJBhzJgvNBZbzKOkyRb5PaxGRIyK35zNow/y&#10;v6aixrDw8exBeWnTc1OLS9us9D//5XNb0WUkpeKxHbaSsUgBXzzGv+vr8Ua7D5zjrTdvsQTBztli&#10;AlAXZB/ha7cszkdBygQCyc5e1GHyemQ70UTP5YbH3VcuT4Qjxf37O7kEvGzcikGTP5zaQugZNVW6&#10;f8bpgQ3IWzWX0zFxJ7h3pBsybyqFTDuK1RqUrcKB0us/mKOMYhyOGoDFpt7aiDBVddr13nbmu62K&#10;RjgIOFl9gV9hT4rsG9uTYhbqkqjpJ5MFl9tO3oLhNDzawwMYjhcTuZKvy9Uz2qNzGKI7abQXaLl3&#10;yrlMPoF1SDwZ5jGh6ua07pRSkchGuZru7Haqn/3Cl67emW3SupsN9lCuvJ4tGRweQ/NOdGMO8Wjs&#10;SdfWH42P9VDaLi7NX7029eKLTxw5tgd9RYfL6na3EdFysUrfUOfwwOjKMvIagToyRVRtMsqQWRur&#10;aSmxdTWASf4Ob0dPL4vmbDEjlAiFr0r6YWsvQLK8EBIlDEnTI2IfPMxI4Iikl5qNbFmVKosli8HQ&#10;2+7HpC8bLsNe9rgdQHQJaShhQ4O48sG9y69P9Y/4UM/7T//lD1tadZ965ZPU72sbmzDgeCUr65H9&#10;Y0PcOYjfHGuGtqFt2i/R1mTmhurY5Xemjh89ePTocSIePCEem4cPJ48ePQpY09nmOHv2LD0Ng/jV&#10;5eVvf/ObQOuCgcAHl69882tfI0Vd++Dq22+8+R/+7b/94fd+xHOPr+r87Ox3Xn31zTeuwII06iBj&#10;I6chGCpFWFH8UVgHUjLLlodNl1EQO40woQTkhmSjQEWVx4Yz0UKYA/zDBB/bCQi2A4OozvYjYwoA&#10;QxHEtPFPKJXQ1aFT8IlgwxrYWHQulvCcgv8UiETIDZEo+SGK+zlzWtq8NIORsfF9JquVYpYsh7kh&#10;oZBnv5BLqcuF+Qf3+9q9RnivwvuBuCOmSiQ2ibT4wTdr8jt1ktv88lYEcl21xokX/3cMxWW4DJNH&#10;oIkGi2j4MbJXOjME92RZLY+4xEPJORJRGgAwJF8p4Ti/NDPlqrgJKI5zCL4JYFDBZ1hsJgZ1CnO3&#10;lVluJkVORPVOWH7IisTgg5WKOQRzdlQWu+HgwTFYDRQfCqhJpD2Qz5hfDKCYgq6h2NSJjhzzAARV&#10;uWlqJkWcKNl+t7R2tvcwTiGrSWz566mICoI+kOaJdkFZ9YlMbeOb5GXwzkTSFfM6NTGCdgCFCQp1&#10;db6wt6f75Y88e+7Yfp/Vmg1H5+/cN6g1yPKuL60gY0+pwXjQ6/PZrbYdHDQZJzQ1+3r74M7EJiYi&#10;j2YyK8urd28XI+GhDm8beyP0/4Eg6o0q2rtYckGMg68EsaNtBqNXkoYepDX4Nym2lASvOPAo6xJl&#10;Oqv8GSNSkYCrVU12i9lube/0RcLByclJghwxubenB4zN6vycsuevUpnt37dPjqVaM7uwxKnaiKRq&#10;QFsZz9arUEQZ9r7+5pt0V6C019bWRPC3VkMri6tMVqZl5CaxeUKw4tbt2yQAftLJEyfefvddBnrg&#10;hhCZZe4vo1Ex4ZXtYgNswx1gFM+HvInGm3n8gSgG+CMIISie3Llzp7evB0mnDz74gOABppelLBQi&#10;CqNN1lpAY2Pxra0AiQq1FwGkwdaKRLhXgKR4ZkAbMZ+me+Y7+T2UNVx/xvvsIKnSRDwM2ELqr9Fs&#10;dyeNPzEDFwocZQ4LFR3chmIov4aLn8dnGOhxz89GwG3CRbUYbSAJI+EkWqgatW7iwSoLIYxUED+d&#10;n0/+jZ//qNGs2VzP4K4ST1XOPwH/ZN+j2bW9Y0OHjgw+nJvLpEtdnQ6wVxS1iXgaiXH25nNzwd6e&#10;9mNHj9y6PXP58sNf+uKnoIWFt5PBzezcbISGj7UQY+ynnjra4R341tdvCEa8DmvC9uabs1Z7k82C&#10;njWVfwtb1e1gmsyLBTSDm2gM0lV9z7AgvWxmd0uTpalqQkc1nSxdv7ZKXc0Vezi9lclV7k1FRvf1&#10;ONttW7FQq6V1bmONB9HdZod+Wa2hOLqlM6i5WSD9QuE1wCuYVhjNUBvy6pEnnwvE4Oh4weRGiqUI&#10;J80MVCXt0FEe8gRu9XTa21z6zi7zgUPdx090mx0q4HWje/2Hj4xgYLa8vIEf+EeeOY0DytWrVxnA&#10;6J0GzMbEvQszKzcUGj1+pO3tTsUjS7WytkGdi4AwPRhqcr6eTiZrAhsFmkFDz+NBWS42VQISUxR4&#10;0S7n3ysqtOOsGvSou3xeUGUYfMGxAopE2+h2OSORxObWBojw9Y2IwSp0cQwgAo8KH3vpYkd3J65L&#10;jEhYTXk8XkozqtXh0aGtwDZpRtHjVRl1Fn2rBQ1KiPDQ+tvsHgA/MBjoRf/yr/5ycWmBUdcHVz+Y&#10;W5i/duP6X3z1T//iT//0rTd+9Ojh9De+/vVvffMbr//gh5x1FKHj4cgGGq+ZHBeaOyfTJ+HTQJED&#10;WC+APwI4jzwVAWBiDdsRReiA0ZwIwPlcFic7KcRJEYtDvMfq8rThvuL1IULUDagdqWUUKOigZJJZ&#10;reBBEwhgYrcKQPzatWs3EexdWrn/4P7d20jM3FnbWIugRre5mkxHdphaFhi1l4EhgEDhCzEoo52s&#10;VHt7e/wd7TaHpbu3v70DXpERHB3+s1/96p8i5WAy66ndcrHI0sPJNqPB77TT4sBZJgagourxuUmn&#10;MqBjUGz3oMkTRXSV4EfOaPBsZJ8sYy04SLQNxA7mP/QcRHlKWx5vulWCC3hn8pAkYFkKI4ypE6NN&#10;tZpdgrhpaEULmWTGbE02MQ0zaVo1CdASARimEfEVqDG9juCDKWZEy4MNEz9Pg5yzNiAel6KLqmja&#10;V/gRTrg5diNLVKZoLJ4E0qLs2uicAObRTCAhQ3hGnUjLXkNrxtZFge39OPzxFR0z/RMpiJuo4AAl&#10;j5JB5X+aUHcVLq3S0ZSZTNRSKezQvQbjK88+vbeno4INzfzi+uSj+GZguHfAYbaQt8F2kgaK1Yq5&#10;zcGEGxK42e1Aw9ne0ZHjYF2/nllfd2qQCfYgTWHEA4i3h55MOiueAXpjdHn9tdffun1vWt45lYtS&#10;9SsJXlI+SaeBZ5FM/hj7/fj9UO6LSA/LOKPVhMotVEqXu2129tFFGBtHWItqN5cWOc9I+lLUIOoK&#10;c45eyO5yzK+sbEfim+Ekk3bgLmiA4shMYELP0OZ0UI/Qipw+fWpubm6ofwBsPYoULF9RhC2UCtxt&#10;OMJcVkWQUMAywMKooBiGR7ZDFBkUIrwNmTlTlwBpU9AHjD1kwbXrmbKbi+iKaKcY0yHzSArxtWOO&#10;DOSMpGKkGjpz+kwoFAZ/BMGcIYDRZAYAxiPG64TtxNUY3bNnfm6R2hfyPtUN6DsQtzxD9NxEIVA1&#10;kBY4lhxoxIpyeZQMSYf/08cux/jxDku4x8jh8qz1jFm/9JVnegakIAlupVCbOXJwT72ifvuNadTk&#10;h4e6Gau88/ad1ibtdiDNVG11NdbVZR7fPwpWbGE2unQvYfW1/MznPzY3v3zl/SUzlkU1bKLzbicm&#10;7/pEJHP3zrrZ2LIVSNy5vc4RpYu6fn2BIgwWLahG9JACm2FKfXhc168GwNSBIMAI9NHMKpM3oHSz&#10;0/GlR2HgHN095oH+tmq1xCyZCnIrgNIEQVHUlzhLfo8lm0ZHIftoeh0O6v1bwT/5b9dCm0WTzurv&#10;7NsKoGeE+iFmiDV3h/3O1Nx2Mh3LpgpVZno6Bh5atY1HM50JqZpK7AAReApFNtc2FyZn7jpc+nQu&#10;qk4ZnG3e7opKE07FILeqMsliIuKwqk+M9xbyMXUTlnS4JUUYoEO35AjymHEXs2nWTflQCERAsbMD&#10;TVZTNIoRkRGBTdyMZKQErVjTjDQAitCyIFBVkVdjdEOo5WLR6+Hu29HdfurUEfaF6WyKmEVuV+mb&#10;LC5TualMBmpuLVvMUIhBA6jFuzMr2DvWQsi8MGMi842MDD1z6SLdM/Wv3++B7Y5uh9HQwpMbTSRN&#10;RnM0nens9iIUuf+A4H9u3Lx9+84kUi5Tc1sT03MuhxX7V84+VxqFWuYw6I2yKDp5/EQsEpufn2OZ&#10;duvWzdXVZYLX1PQUi43J6ambN++lWHAjB53OMBKLxdHyY0eKzBIzfFaahCfCwi6agLjJUobgy9yA&#10;x4yyS1CskIeoulmJipuanuEaYD5vZ+eps+fdXp/N6oCMJRAjmXFFA8EtxvUQHufmHs3OT61iBrK8&#10;yFPNx8Liwuoq/oUb8/PzVM48mcvLKyRXvPJQKSb0g51AI9LuMA8O9nZ2tnd0+Dq72lGh4yfzT7jl&#10;wNsAhtAsQ1xcXdvALe3Zj2B7ocbJEHIXIyd4txBUdlLx4PLiL37hcx97+iLu2pjzIo/0cz/7BRSm&#10;ofqCtKShw6cNTHAgFs+AQfiJtU5jt4wIkIxEyiWTBeFtFkLIGssHYYUvREZT/JzFw1ayATrKTE9K&#10;O40dWRW4OFeVSbk0icIukk9FB0b6H/k/2aASBtBUtFjhBuwwnORbWA2KcpBCsEzjvNiEVa5oMTB2&#10;s9nNyDrQCnFTCF4KkEp+BlM+BXGNJBvzgJIIdTc1UTcvzq0LuPvHa/LdGER3R4xu8Go/7C9krKM0&#10;GQwv0YvTA4+k1UA2oanpwODAhaNHvAZdFou8bAblKz8SzYjPlsspGBLooPA075SgQWmdGEp7fMN9&#10;5qEBxlIoM3OXmRKhjGnq6KgnkgRQBlwIPEDqpgxCOXf23r2/+qvXtrYjxHMp4ZTX2NgHfhgyGyMk&#10;uVqNLNVokpT/jKgFuZ4yQmfWe/zeHEBGuQKtWF8h0c2i9d233l5bX0NYgha8d3xsfvohCcLmciFA&#10;F4jENiJJlV7DogbicG9fn2hLqFtA0IlQKVYFomadYMaADi96B+C2GTNwOXlgWSxxAdHKouuBrgfB&#10;CyI8CZ46T3ZL0r7JhkmhHTDCN5D/GGaQ0hTSdCMhyScwG8hJfBMTYSrIeAKVazepFLDfnj17AICs&#10;rqzw7DFdBOMPf5H6gosAWoD2mdGq2+MmrLHTEpfeWo08ZLaAYcO9s874AUANI2XxCMaoVG9gr8xK&#10;8n9JRY2LuTv/FEQetXRzBQGCL//aT7u6WrSmKis/puz4WnHkF5fYt+UW5tC1iMVjScqyUlEFpJsI&#10;wOgcciHtI4zXELiGVLajx7jvQP+rf/Xu2FhfPB13ec0dnQ6aPeZ77763BXPv2LGejY14OLRz5GBv&#10;MAiBFiPd5tFRP+xnv88l9cHoAAoXgD6EulWvb25n3F6dz2/zdzkZnbFVaKVWbkbzV0blHpd5Yz2N&#10;qgE6hBjI0utzY0H0IOuIgUVHl5t/fzC54PSakrl8TV0MhMKbgWQkWpicjE49TK+tRlnSEZ+ZWCOe&#10;UsjkvC7H2kqkUs+BjBRBvfKO02ULhDe0RjXMM0SMF1cX1Gee/2mkDJGyRUo1kUmApQUE1e4yeKwU&#10;AZWnnzhmMtSTySBQFjhLiJw/uP/o9q0lxCh9PkdXj0enq7OybFLn2NQgPOp0OwZHu2aWNwRi0Iqw&#10;cbZV+KflTHQHzpa/3YUzN1VSMBobGuzyeJ0/ePMt3KjAclNZQv5we6z/+B/9rWIxBNcI1XDUxZgW&#10;AHg6vP9AFhQCirxZGBsUyRXcFh7cmp2auUtwFJPQKtRlL8MmxiQuVxv1aAIYR7m8HQmePnO8vZ1i&#10;VM8tZwTMTGlrM14r1HKlrN2iZauOOmcsBA2LW7QzOQHre40nh4gvmEW0l8tFEPHEOMILqxH25FS4&#10;gOOZ8Cgvm4UEsFQFWCB5SKxuZGr1WHqHgymLHG6jzsQSXqc1iLGSoEfEn4UdCTycxbXt+ZU1eFd3&#10;70/euX136uEkiXBuHhzAI2yPtrlj0MTXN9i+BIPxYDBJHgZRQrWlgJCZkpv7+/p5VCkHeXBR396z&#10;Z9hqk5U+DxQeSxxEXiqfPGjEcyq+VDIHbhxPV8oxnh82wVAnf/GXf3ljMzD9aBaVyI2NLRjRtA7s&#10;SVTFbCkVf+X5jyF3PTYyTBp7/vmPUU6CiaeufDS3iHA21t5Bxh2iP0Xq2K2+pR8CbMxmmCEbLFGj&#10;gRRDP6SMyABx1SswjoQxJV2e1O3sA1AAwvnTaGQOKKtG0WlurmSh79Sh34InaMRP2UMqMODdQlSJ&#10;AdiGNpYHBCluNNGEuZkQAOoASSkBZH3NQ0WSEWnnZtYuQFQBauYkrynAKtq5xoc0ygYDK63Adg6c&#10;ZiqRFxyJ8j0f7gP44idTUaP9UFoOpXmjE4E5R7YrlfR4W2g05KHzhw75rZamTLpNp+uw29udDuRz&#10;mD4RelACZcNRL7A6tnaM77HuHTGODqn9PhXA1XCITgJqJ6+KbcejyQlU75DhAXi0sbmFpgnSk3fu&#10;3X/3MlTrupirpkghCsCs8XIEqNnAiQkFQOxthDuu7B0bLZPyXyXsw/qqlbVGvUznIIDjlZHNbm1s&#10;ka2p8hBtY+bLT4GPvLa4COgAmzE5vavrgXBsPYRemRZbKnhyg4MDCN7Dxsjv7CgSKhi/6rq6umH2&#10;4PlLMkDCn0kvXzPoI7ILo8hmB6PHHp5Xy7ya44ASo+yJFcc8ud1AWmS/yMZCLzq4BVzbhQnE22vg&#10;0XnC6IrW11cp9YC9sZoilKfTaebXiOVjTrm5tUnxJ1LxFdqOVUqxZCrrdrVRkpBm2txuGj7RhsBH&#10;R1EB56nd2gpRn/D0yvpQi/4yB7DE8UzQU/x/TEWP10WynZOCyWBt6eh3Ods1K+vLqEStLie58nTe&#10;HG1A2yyScRqbmto+c/IIRxUIHP6xW1tREgaBcnV1myo5tlk4eX6gXMuw84fkNDkbPHyk9423Zs6f&#10;OUiH2O7TfOFzT4LL4DGnDUJ0Zn0jdncqbrU19/X4XvvB5NlTgwx4KIbZ0M7Pxfbv8/YOODFW3drO&#10;edt1TL79HdaDh3rqzYXBQStVDVgsQPRvv7WFqkbfgBuDZebqjLIJa2jFtHfYHS47pjBac8uZJ8dP&#10;nB08eXa8u9+H3Ucyk48nATuof+VXvlguaX7v99+G24MW6NZ6Ip2A7F6jD/b524TdzhijRZXKpRPZ&#10;JKIj0VRi7/4B9d/5R/8yHBKBUCy3u3welM7aPa49fT5MYWplKKnhQi4Cqr6rwx+EobsB2N/EpgCc&#10;hgc+KUleXfH4wZHVTVY1TQ9VwPDYAFbGiJFQWQoSSiFktFjwp2EDLmUTjdzekR4tF6G12eW0xJIx&#10;mrWxvYP79w2HI3Bvlle31jU68esCioYp8OjA6Onjpw5ix71nFJrL8vxmIYtpQg3nKBIYZ4VnCvQb&#10;eYiHMxoTge1Lz1ziOUNA5+TJYxwkurf3Lr937frt5fUA5S/WvIAUaV9cdmOlWDa2WjIpmCyV8bF+&#10;tJsYALCcwPCRRodR2NBIP6hlIhozH9HjZLsjmosgRGVNjpwCymoGgxiAiTyCgmlT6P06QRrIpEic&#10;25mXADUGBIkrlOhv5nfS2Tyc7Ri6iqVKjsJMhMXLzKBR4yfNKKO8qtGsA9aCDB5rkq4uNF4djIat&#10;Vsa4PK46SLt0PAz/2hweMGCcMzAIYu6nU/s7XORNsacCxYiDSxPQkgwlJM6VAAXQIhd/zWLVjG8g&#10;ViLqFjTIjxw9Nj83n8FXECibBhlQ5KXL7OBpX0lF67Mz2VjECmQxl22oN6WzmXsPHpBin3n2o5Ca&#10;sTvmqq5th/Jg9RsJYRf3x9ZP4OoCUhBLbiHqs+sS3RrcuvT0u7Q6ClGs4f+iTLcUUe9dnC0XkAYa&#10;CBNmcz39XTj9MHDjXPPtDUGJxgKbT3KMYAVaxEeVHpexHztEYAVKt8q3EfPZT6LBChyG0TY2f+ht&#10;w62mdBCEgZi8idYDt0xPV0mwy+R2tK1NzMycTk8mnUb4i+cH/Ac6TLxsSVdGoCJaUHPc/sa8ToCK&#10;ChCf6AizqamQB4Tb39Z2bHh4f1+f22BwajRDLle72YwECrmHOQIE+1AoCo2XKh4FfovTDqslvbZR&#10;WdsM3Lr37g9fv3Xj1uTkDBVJIBiamp6lSmBYRDTkMwZ3T7EJh2LBO1AUHtgzSS+hpEYpkHbbyMfT&#10;IyVJNpAwjxGJyr/JWByB9hoaj8ae/m40NrnXhPs+3EbN5qvXrnPHmXqx5qGr5sIjSIG4zto2GpC8&#10;sNhaOAGYu5URaLXSR/LpHzBbbWyMwFKKOwyGQ8Qk6MQyi5WmjSsunAFFo5bOEnI841MkD9i9uTHN&#10;qlRv37jJrWS+zX0USKGAn6pf+tKXXn75k1euvIdyf8Pvjg+WqYwnufFut0saQZonROSaVGaLmdsB&#10;J1cUDFGFAb/QpOK9KFO+EtZcPK/AK2h0qNGA4dA0QDnghzL/ZM/EpIEsiGTD+mZAQeLh0skyW63k&#10;Qp41UHz/m76oUansoi0ljeK1WslXc3v2dc8vLtEBZxKFJjFaE7WZWCgb3MiCk8Zvtaejd2FuOZ3I&#10;cwypGMlVCPsAQODpyFeqL33y7EZgqbffF4rEu3qp/za8bZY9Q3u3A6Hz5w/duzdBcHbZrU9dOLLO&#10;8CyQSOerKJHmi7kvfOY8LogZTHBkeASGpXL06N5NNJb8tjZPKzhSZupanaqvz+Fq08P4ZtxDoGOK&#10;A3odPYpwLC1q+C1YKBTvT4SHR93QzsLx5OJ6FOmrbTi3uXQgEiqrd7SWet+o3denNVm1XMCp6UU0&#10;cicmMVjNjw50JCPFybvBjfUoUmo6nQ0jiYfzK6l8Pp7JzC5FErnC8kZA/VOf+SI1wOZ2gMJ/eHTQ&#10;5XKQPtps2lIhkU1HFubuTU/fHRzqeDAxnc0wo9NzUCAuRsIJyjfuE8MoPDNKlR1kF3DDtbWZ8Tzl&#10;FIYQb+YmxIoqxHrE0F0FkTGVQukFoCT8RBhedUSyX37xxUMHDzBuIjDxaCCgyY7RbFYXaQ0Br1b1&#10;jx6uzM+uACgKbYci2+FgICiecwWh3wOC4ngi2TY6OsR6cCsYTGVZOwuyGUNsfMfpD1bX17D6o76b&#10;nJrmZW8gt87ukVRq0RPsbGY92UvfYkYcnAcMBiFgnpMnDyFN2Nffjc6SFrvm1iYASYVyAeEki82M&#10;OBk8TFIPQiNsNARc3dTC+pw3iZFJEwxP2axDSSYHS6FP9cfaGTBeT1c/fT2avqQNoHMyQQecwwPE&#10;7oRKEzsi/qhS9Pqs4weGR/Z29w+1t7ltjAsy6RzBBYdjtLtIKmKjgLSAiqULwFkwshYG2UhicWII&#10;TBTvJEEkrVjBiJWWjEnAvxK4S5QQIGFIB+LvGq/qtTgcl3u62n/xl77MHOOP/+RPCB84GPEiUCJh&#10;upeIxwgRBoQgc+lkYPNjTz1hNxmE2VHDjqh44/qNpcWlbkYqnV2MF3hCUH/JFMsp5hu7mKZGjmhg&#10;XOXhVPKListIhyLbGEb/kgNaauo6utwC3Fa6S3GUqONCBNeTJYsIpCooOrG4dbe1cce54jS4PzF2&#10;Un48TbgoXSEN18x+gnhEbua3sOIWGgD6Sgq9SG8WiVluEUAXUFscFSKqyL9iu4CDj1ZHQ3bwwH4O&#10;NmMAr7ttfZ1tYtlmcfLn6VTS43IgEqgAHilI2Hix7WBWAQNJoICkAaHIMNfTatrdbgTwiIXj3d3H&#10;Rkb63R6XwVRJZ5CIQOh7eephdGsb6TZAmcvLa3fvT7OigOoLnyYCynBtAzfh4PI6MkorM4v5RIbW&#10;EtQWSq6yY1QiMKccy1dSIBdS0AMtKDcKEpV3QZ3RyEMkywZ9RqHQNAKkssb6CYhm4w8VyDJQY+mK&#10;8Pjo6uviKJowh9VpfW4PXQ7vMZVJo1UKRoNugx9Aqp6bX4BZgtgMGmsrQVJRK5P3PJL8yEd7vRh3&#10;g34TCDQKbwr1VKo0BaFAyiFbAJkTuR3pP1hiY5IljQiBnv/hVl1+9z2ec3mzYrQkkNHPf04+eDEP&#10;H05NTEwphYvyjuXWN4GJUGARkt74LwCa4cYKXKJeZw/L5l0Cl4Fc2NCEkVaMPoxKQhm7gajR4nsL&#10;d4oZhiBQhHFOyYGurtMAB8Js5hRxOIlsHOhkionA/35A92F22j30NaGdArJs0cN8Ms883MS4AYgS&#10;HsHbgSTTESYp+Ds7rK7trWAoElLDZ1NbsPCkeAXxzAEjQNnsLeP7e7I7CV+HE3TdZiC8tpk/c3L8&#10;6197i+9m8L+2FvR6kPqtoCewsrrFFz/zuUtr6xv7x/tBLM3Ooryn6ul2gI9IJksIHBJ5UHVniw/e&#10;h8kKb5FSJhxO4lkOybLLzw5eQ/e2tp5w+8xHT+ybmlkNhLLeDmMLd7KlefJhANAsB39hMbm4nLZY&#10;tT6/i0Y1EIoz0EOg+Ac/uJUvpQ8c9oDtHxmxDg62X722NDeXZiQUjkVCsQi6820uB88cwp9rG1mw&#10;2Azh1S995m8wHtkObTvamFJakdph0W0ztZSLWNKWjbpmtDknJmempjcE8soCWvySVQo4FZhQfW1t&#10;W/GnFusjKGbBcMLra1/bCII8IQLLHkvfbLK2IOx/9lzfJ18+d+nSCWAYVNwbmyGaXqrXh1Mzt+5N&#10;ibKLWsaUBHd0tSOhVF9nLwv+1YVQMbnTpK6PDI2AI0ec9NH0CkeIQM8GmnCssM94HncGhvp8PieK&#10;D+FowY6Wn7Z5fTNCXKX7Ef+5YgkFD4qpbKLUw1yR1K8GFG5AEqO7o1NsQ+tldOdYHFFG7+zkLl+5&#10;6fc7n//4c3/yZ99klrq8QTcfGd0ziN39+tqqvxvUcouv04dLFHJP1MvECSRnsL6juyLx4AMOFwQD&#10;PKXYbLXYnJ/+9Oel+UQDglABe4XRlczyNEydKdp5qiT+Gpr8nc7uXjfchnSWnhZSN8Up8xa6SVkq&#10;000jE8BqkN0GI0eeZ8DP+HPb7E7eDtZ/7BupcbgOpCJWGMAloFSTk0h8LGAQ0eGdZtM77O/YZ/3c&#10;F376K7/6y3/w+//1R2++0z/Q29nVjQw5L5ijjDwgczyNDhdW1KqL07dvfebFF5D8CQa3eXQJ4tge&#10;4LR06vgJdhsffHAdbUz+kF0RmlDKXE7SkfQqikI1XygKoU1MBVnVKE+6hjUZnaUs/Jlq0nypGXg2&#10;8LV0BagKF5lvEJaociiNFShaFY9DEUtA/QyfIrQVGjlIfovSBNBLiuQpGCHBEBBKFCNcwYzYnVYE&#10;/LhuoXihuRWoBbsPjFXIUiLzQcCleaJi4G1B2YPlAa3i4L59p44fT8QCgiCx2EDWsc7B85YpE8MQ&#10;MTFSU4RpDx7cf/48W/lTZ8+cfeqpJ5979tlnnn3mmUuXju0/+NIzz7GiXLpzd316Gnuc7cXFyNoa&#10;y/+lmUe0EogLR9C2JB2KKW1BFjzVqtNqwQsdCANbBobbkKD5FqTDpOcjpIn3vKVMba7kFuI7lQzB&#10;ShoLxOzZ2omkkkj5SYJpDBrlIu1mIgEXK53Ebje5W703sNAQt9QkeVIRHWp7pzePuFguSygnQBPA&#10;FPFsySjILjCtZuA2hlnT2Ji6RR9NpNe3w6syoNNALcpl0lBi27wehnGkIlpsqgeedHYhvCDyBH+d&#10;VA6DXgEpCHRFUY/HI0zOhbIxRA6+8s4bbxayuKLIjaV2Q/vjK1/6cmBjYxkGxvz89OQkDGkh85Lh&#10;qMtKKofZTNcC7422lDkwww++gDvITxP+u7qVvRQHjiPBXWbLFQ5FOTsCCARI2IToURNnn22ZHrup&#10;MgAK8fNlNkDph2gItSMvnIyk9JMMOeq4nH04qv3fNEe71RGXnn6uGUcxY5t5czMCBpoK22K0E7FB&#10;4mDPCnK+mCUv6JEfAvha3qH0NUMzymWKEBbCoUQuXz10qP/I8bGV9UUGP5zkqZnA2B7P/fuLd2+n&#10;n7jQhy+f120Dk+X1Oh8+XJicDDz77CnKWtAfDFHu3Fxsc+gYsj1z6SADJGJCd49TrakbzK3edgfA&#10;T25KNJYFsu1y671uq9OOgWp5aSGyHaDtazpwtI9+JRBCMKCSSAlSGSsWjj3oHCTOyS6sUQBxPJoL&#10;Qcpk4sX6PLSd2d4ujuy1AcU9eBBVTkNgE5+L5uPHhnDNfO5jx7cCIcaMiDqiSJTJlJkny5jNblWf&#10;u/gso6VUOkm6Y5WOeNLW1lKtlEG5fnN9KbQdi2wX7l2brzaXjh4bC0bjm1thIAAEUAKuAwCNAzX7&#10;HBpKFOjZDAHWsLUFcS1NB0ABNzrk8bi0AIO97dqXXjpjsjatb87T1ricrpnp1VAwtrEWmHy4wC7m&#10;macuInTBA3T65InV1QAQd3oLQryUtukdh8sJxYeT4nC6FhfnCvkK55n4BOEM2VOwpHv29JPe5xaX&#10;aAJY6I0fGDl54nAouDEy2MMcY35+xefy0mHwzDNCZBINigbog4eUpKtE49sIOV68eJrOBHWm6UdR&#10;p1ONTlJ7u2tlbRm0CQ5lSKgA7oUwrMKa2aTRuk29Y33nn75osXs5t4srW+ShImbfDA53asWdWrZU&#10;x2WNKVGuWIcCHE3mrty4uRrYBhOVq1aBfEE5Y2VPmAGKoUC1EfsSCVK9se5yWzYD6wAiIO5A6kZ2&#10;EP1GimzgNzK1MxK1BY/L44HYMTAQIg07JDZPsGRo+HAGINqboMwagImD7xLyIgEcwRaA34DpgoEk&#10;kj5nUCY/cfTf//t/w1oKdX/EtklF7C552BhyK9ZhwiTAY82qVQcW571IRyKWWqngdcYMEx7kyMAA&#10;EdNktSEQAA4dztk2UyMw1U0qPExpbsS4QXFolsTP0ofRlg6VHcQWdRDR0E2G0U2QT4iLPHN4PLrF&#10;bpUBIZrBUtOL4k8ZmguYF7FSLdex1mO2DqGokM+Cm9vNQ8oQqiH+RliVdKY0DURd5odoWNOI084y&#10;J8RFFCVh0Ntl8V0qKZ0T0B7xEBItOzX6dcgcoEeuRZsnHU8uLy5BNKIUQ9ISn6n+3l6KWURd946O&#10;HDww9ktf/rm///d/46WXP/7UU2ePHjk2Pravv7cP/1Z24LxHp1prIXvEE29+89u6nR0zk15YB+kk&#10;E2U3vtfokiMS2yIjYLyf2YEj++20GRqOEtLoMInmOalXElQ4qipeYrw3FicKKBxuIERyIULRcTCc&#10;ExFmNe+lqKjZPN6fKSC5xnhOuTjKKLMxOlUIokrubny/JCMmpyUQSjWMprQM6NBs4L888eSFwbPn&#10;PJ0dBGbKB24rixN6C+4pm396g3y+eXaePVFyLcTEhumwtljId/f2AfeEGEunQwEiNCvFvlHZmIq6&#10;r4KWFCIz63CIhrT6FCwCSkF5A953tRoPhq/86C0BhtPyi/IbkbtqqTWVM7mr77y7Nr9k1xlHewfg&#10;jbjNdo+FJWFLNpIAq01c6vDjDt8BFAB7C2ZuAHnI+nzBkRZNS2ZrvGyxEq+SusjfSMMwns/uVBKF&#10;nVgeTkwRPRfAMqiCiOEtTCsoXc0kVFwfUcLV8E9MYJHL/N+kosfjud3/JOtMuk2G4DX4OsEACsuF&#10;wGq6tdkw/2izvtNSK2nikZ2p+6CRQt2dQ4lwbubh+urKdiFVhfeaiOYyyZ1nnj3zUy8+99Zbb8qz&#10;JQs2C4g2pDvJ9adO+QCasCW59NQTTKd2ygVaVsYAy0tb71+ZPXq4q1JlAJg+cRzLbwSH0NJ29PS3&#10;m61qu0s3Ot4RTUL3wacUg3VkmGoHDrgoDajlMmnslCgZNduRwmogxjdzFG0OnOJlMsEKIxKl7ERq&#10;PeNxA6B34OblcevxKRwZ9uzbO0wn1N3Lrpf5UW2g34Z3u8vmItcmU9EDB/vW1zaIAdtbGZB4wv/L&#10;lrj12KVD6VVfOPuU0j1z6XeYLUJ0Ssa3A5uLlXwyFtqqlYoAaUOxMPYo7V6cXlXhaOLu5MraJhCG&#10;AjNhGiZUP7i5LKNW17Z5tJZXA9Q3HHALQMCWqsuNfkz13LlRpD3o6EGPFPOgRJyYGs7Osz8X6Fcq&#10;XPB4XaBcEAzlHtOnxyIJkGNUuJzdegsyWuk7t+4hdoXZBK0Fa3izvRUMe/+Ao6vbPbMQbm7JG3kw&#10;jRqGM4Qw9Og5hN2dPgzLmA4P9PWLPQGlQqkcQwoX+HldNdDThZyf9FN5skgZgw2zwcjBHR7yoFFG&#10;xOO9JKC1stMkXCkYAcpOZmzM4liY+Tyu/u7e17//5q3rd4HBUaqLF9zjSbEyB9m12GyoPTKWE8xW&#10;Y/GtfDDsJkMIk1yZp1CpidQa8GgUQdLQScqyfWqpkCcMOgimRWTDAFBAL42hQAGXR6NNZSA31AGJ&#10;JeS+6mGqIpQKScnVZsdYjwoURh8UjUQyxawBkoq7zZdL73iduHx1oMr65htvCM6nLox0BNSJIBjO&#10;8nuJEiLIL7L5NcDcvLdH9+7WC3ni0cLiEgeIWc32VuD2rdvvvPMuxKWl1fX2rp4ljDlx6SC1CtTb&#10;IrrUSmckthYQmZUAKFJgRNXmOiUm63MSBwzjVl2zBiuKhmeoQL92gQMU/YD8RYaO+yUsZjEc38mW&#10;ssmceOghm9io+JWlEt/A1VIMMFhFKL4SZUDzaLSkvD43igoss1C0AGclRq5F4HbqbAYOObdSx1aA&#10;UTjYejGfYA8E9S6VYbMEjtWM4U0Lhjfh/ePjkJAzyezzH3/+wP6DvMZIOEZrh5ke9uSa3pZlAAD/&#10;9ElEQVThYIRnDHTj9NQ0JnoPJ6Ynrt++8/7VmfsPouvreuBzrS1erLgF6yczTk4Cl4XgSB3Ci+Sa&#10;0M/QddAmNmTQRBsL4B8Leip8mkK5LCKZQffG/oaDzOVVFt4ibCNyrTiSSXukgCYaDVFjR/S4cXz8&#10;5eMKXsEsNAAmjW9lbg79FRoXBk2oC6bz6WAkCsTA63KtTs9gcEfYIgJdv3EdkAXtFzQdUHwWs3t5&#10;fSuYTKyGInRFzXg7FQqQ3uh5ZYKjgHOsu4xfyqQWemiyAQmyxKCCZRRYCLBukcj6yso6WNXFRWxT&#10;kA+euHcvuL7BU0aPKG9HZBrqY/v3nbpw9s+/+TV23cN7Rnr6ekb3jDBbG98/3uZpYzTu9LoF5MGO&#10;ng3W8loQtm8oGN8ORlHX2N6OIdkKkZtKeXs7T1wMEtUifG8wHoNnF4tE0ZtPh2MZBhdRBsCAZPkA&#10;Q8c/+I/CwoNyRHzAXIBCVjRB/teP3cu9+x92l3HNNW2b8eLHj3f2+lbm11GZgVVOBiJnOJ32xaWN&#10;RLCKU0lHp7uzw8uPXZlPcE/pYFNx5HotA8M9N+/cXFnZQpC+r9+fyedgF7zx1sLTl/ZCPPvhjx6O&#10;jXvwIEZ2Zmi48623HvC0RUI5vaZlZKj3zq2FwV4f8BxcX83AbyxmAJbrW5HVjdiDqUCb27SyFmvv&#10;sHV3Wfftx7iqdXUtxqwFWSDOHycsmSs5vVp3uwVAmdmqB7kgiMo4bMHa6mrK4dA99dQBhiwzM4lL&#10;F8cP7R/ev/fQ5P2lWzcW0okduoWuDisNVjpVCgcy2Jk5HXCmm3p72xHtphsbH+tjcsIyjAVnoVDD&#10;MlP9My/+tEyciywbKgiY2a3G5cXp2en7oa1lm77V57KVd3JbW2vkIZ4LWqJ4qlSM13TmZq+rjYC4&#10;sLhO+Q4jkjaDUpeMQmHIiBP1AGT4EOpn3uFwilUrJjiZbB6b2811wQIJlqyp6nWLvDnLf2R+Prh6&#10;m7Km0+9jUre6vEEwpS1g5AMLh+iMpyTpAU4vYy2n28DC39HW4vFZaqodu0N9+uxBdiFomLFfYTOE&#10;iDveN5cunmUgF48n+SQ78lPoijArJ+QdO7QXps52YFvL4kKtReKMmAzHlBMAmoA0Qd23sLiiNTAs&#10;diDQxLxY5L6ElU1nKnrhN25MzD2c2N4I4rRWFX8RUYNknAVQS/bWPHaKoYPkF4F3y0aBfCa83scD&#10;boHQ0d+iiIyipaJyQwDJ4ptTyipK1cR8+gkcgqmFZSTHbgxmGNEGfc9IFKVklsSwhn0M3WESUHgG&#10;gwlpraB/WvQcGqZimhYdlrvsMZBHmry/cvWDh+dPnzLrbO++/X4omGDGRZ+hiN6J4ur+fQfBU4BZ&#10;EFKKEvi4DquLcxZNyxacklR6a4VdxurU9Azag+kkVzVBFNuORDSwkbp7bz2YAOkWzhIZ8R9DxhBa&#10;lXgKNAg3CsJQrgNjXQToINAxvgW6Ag2pRU87Lsgl/HTIKPKQ0xTh9t6qrzI0QXuQnIX+tZpmBeVP&#10;5mg0UZKH5FMCr4ISE/cT+R8+RMvVjPCPHSUY+jDOJDgUfjttBDsdzHfowPaPj2paVB/7yHOnT50E&#10;DA0yHCajIAzR3ka0t1RNJ0p2s1xGoGtgFtbXNjOprN3MpE5Plf3O2+89mp7Dn+b61Zs3r99+9+33&#10;3nzjrbfeePvdt9+98u4VPh/evrswPRPb2nLiX6XVmCED2czAshVhfEktpCJRlgTfr4FTTMhFprqJ&#10;oWXjzVCYUL7EGeBRBil6aErsE2FyeQFif1mFO6FADeWHUEwg+0txI7d/d+T2k6nowwr+8RcNVMlP&#10;fKDbwaYLhh+a5R1d7ZK5jQYACDS2j+ZmQW9SR0HTAbSyb3ycgo8HCnQcCMGVjS3W16vBSBPtKqoo&#10;O6VREXAdpTXhe8g9MYSXNwMbK2tzM48eYir+4MHt61y067euXf/gMrI4Vz64fBmlEsDil999597t&#10;2xP37i7NztNHE5d4fhWpW6Yj+dG9e4ZHh//wT/7o0dzy0ur8wf37rCYTZxtLFwyXZ2Ff5HNoskFo&#10;ROmM4bhZpWrTGXBT1lSq1JUosevrqg6zzcS6iKZfXES4snVhUaOZiPYYhYFsHTgCUAS55rKiUsgA&#10;AvxXPgTVxqmmyvpr1+5/WhA9/ldp5fmaxq+lcuBY98c/cfHo8fF6S5aVzJlz+0+fpqAhIlRw6sZK&#10;Ho0sHOcQP3nyqTMz04u4xrBWA+lz985CZ7c7HilQaQEGhtroc3Xdu7966kynOGw05YeHOm7dWhrb&#10;20HupG7cMzxCjzVxPwYmi45pcKAXk53e/m5WJ3fuLeITRau6FUyAFRXVKhVcInswkqB2i0QzoI5E&#10;BV/Twn4dG4xwonTkeDuzzlgC82I1Tu6gpZhg46NL2U2Um5/bZMdx5kwPU9ZoJBOPZv/izz5YW8Gz&#10;jcEyxjdMZ1vafba1lSTZ6+D+ARpoLvrevd2+dgczJ4xO+L3ch6EhtkpN6s8+95LLaUf4ZPLBnVVE&#10;uBkzFVMXTh7u63D3d3hmpycXF2YJ0Rwpwpmi869iskQK0bRol5bX6RrYGPnbffQO2QIZiNMjEICe&#10;no5gONTCX6xWojHEX8XvmUl3T8cQbjg06YB+8Brv7GifuL8qKuxNlHU5tv2I9C0srHLLxXamWiSi&#10;IrbNggSUncGsZ04STYTLlezoHt/gsK+ptZzbyfYMeFxuG7oeWNgxI7FY0VGDl9jK6IkYduzoYYCn&#10;oXCUKw9fFIOAvq528D9IXQU2o4ZWPYAWyBOKykgNVjBrJYVe3i3CWXqAam6afaIp01jFg04dDDEP&#10;L/q9lt5On4NxjN5o1pt3CGQ78Oop3kU9UJSzCPCAx8T6QCb2YqXz11ftPGpkG1brEoCFqyv9L4No&#10;v9+mtEcMXlvYKNpg36rrVJyM5kgSICxEtxGnA9EVbUYjGEkFtohMTqKxJO2Zw6mjDmJ3Dpl1dnqR&#10;eQLEKVitF86e/LnP/cx7b1+98u71YnYHGVkwZYp9oqgmsyju6OjmJ2xskp712MZLu1Qu+txOTb26&#10;MDHhQkNIwQKQ/DAk7Oho7+vr6Rvq7+zvRa3Z7PKAb4nmipG01OZWq5knGTCFchVQ2heTWeoJEZWg&#10;19Dy1pi4lIApAtKDfqE3tiK2Iw60oL/EDJE8VmUYRWtCdAAGIJgrkqNKZTdZqRhIM5jcspqmbB8d&#10;GWJvgRfOoUMHTxw/zs7m7NnzTz351NNPXzp74ewzz146eHAfLfHFJy8ENteZK/J3iZncL46U0rC1&#10;gFDgltFFUXLAaEELit2DSdeEPDjvl8OA0yhHCLMi9pCb61tX378ZRHw4iWFzILCBOUkwEgSPmkZF&#10;F70v1oB6XOUYSwLlalFbGLmVSxAdfXYLv5dDRXRSjNpUXBP2VYqPXhN3k+PBDIAL1miY6AQZNxEE&#10;ZX+m6LDKMrVWAzRB1UycpCsi44ptIBL1ra1slcSkgByGh2wDMNJweFXA5f/T5y7EsfHniqgUvCJ2&#10;5fCKiERdPX6BWJZKR44ecXd13bt1O7gdEhWPQpFBiMvnTcRipEHq2Z0dRu7bG+HwWiSKioqlzeEy&#10;WyEOAC+6ffv2rVu37ty6ffP9q7ev3QQRd/OD65P3HizOzvNJGwQ6gxSVAoAMfobCGPyvmkvXKmZS&#10;ahHi44Hh1dMTybChVnvi/AWbxfLD177H/J+w8MTJk/loolwoGTWtt29cK+fQ9Nmhccf5QF+qOOr1&#10;/b6uE6Oj3TZHNZn2GIz2llaGU0f83WMev89s6fV54TCj50E24irwKz6Uum1MM3eRHo280oB2/MTH&#10;/yEVPabTCdKylSlKcygVaPOVHe5aMLxstjWhqz041H7j5p3mugY9ZVADjCXbnFZOV19vPxj0WDQh&#10;eA2EmjSqUrEc3MgDGaM9A0EWCRZZt1y8NIoaDjMn7ntfjwMXe7pOURJajuTTaK22PJzatNuc24w7&#10;4tnLHyzNL8QdbQamkQ8ebiLsZ3OY4qn84BCzklaX10h/zqoJvQaUA1gIrQfjrUZ136CluRWhrwxR&#10;D8FvfjiPjs6INGUzYnSFDE8wLK50e5f+/r1lDgMG37QrLjc1ttpgVHd2olOMaHK+mK+3ez0EFiYf&#10;DORJCm1uy8r6WoY9GDGI+qDLKano0oFTBAq6z1Qy2tXR7nYyA4PxzSNRLuZT166+39/X8fn/N13/&#10;AR1pep3nohVQOUegkDPQaHTOPd3TkzhDcmbIISkOSUlWsCxn+TjKZ53ru+7yub5e53rZ65yzrpMs&#10;y7KsQEkMQ86IHE7kcGJPR3REzkAVKhcqowpVuM/+/kJ3DyWDxR40GihU/f/3fXvvd7/7fX/p5Syr&#10;j5m6bHUny6LF1NmKu1VRUmCAODfY2tr6JtNOmDstL68nU9iN2xEK4KglzKZSpZ4uP43KW7fW4C9y&#10;jkNiWVzaXF1PUOaHODfNAJGMgOzikz2/sKGJrQGjdFB3N3mHjPFhrYgwWpiSNhjwTh4axgnqwuMn&#10;6IwFQpRiPkIO1NLF5XUOMjYzqgSdkXBXpGMJltLaJiQLNj+1EUUxGSVqYUAcMPJgxslgR30viMu9&#10;nuPeSJ4qp0C9EY0muns6twtFngGcISkWwuROpEh7FqPbx3t2WfO5LNA2Pe3F+0uoV9O1JZQq1EhA&#10;I5m8VDMRUhYoMSM116mhca0PNfEqbBCZ9ITFaUYGQ9/d6zGaxI2IfrvHTZJK/gEeBdmblg/BQNAc&#10;XhJlA08GKS4oEgyMjuq24lIVud1mFPZ8Hn9yK3v7xsaB4ZG19bWXvvTs6ZNn/5//j3+FILoVX2yL&#10;lQuL5i0VJGCaDNwYTciXjo4diCfSoVCH3x+EQCR2um0Gp8k4M3Xz2YsXv/XVr+BF9sznnpmYnDxx&#10;7Ojhx86NjY2NX7o4PDZR2tm9cf/uFhpC2yKez7yRWKsBKgq5mX6V+P/ILJCBTh0JK+0NBP+Z/kIv&#10;zkxbjWsDEsi3cW5TT8vxyWAsvSWLsbe7Y3RkYGxs6MTxQ+dOn/jcU5cuPHbm2WeefP4LL7zw/Asv&#10;vvD8V7/y1Reef/6LX+DvLzwhFAKcC88dPQINcYy3RrhBk4LaaX5+5vbULa4109n8CfEBlR58Djk0&#10;gbXpJXDXWV4k2hQb5Bq449itdg3ykqpcj/IQDBl4UF6ARsxH0AgnGyM5EM6O8vYh3tPxphMlBxBN&#10;BqYCqF2MBic1MTwuF3FODZ8KiUPYZARpFpjUNIJbSp1Hv1YWjByNorDONla6CYKg8VfNp5drxHoi&#10;OWeds7C1mon9kskWlW8vTXVRNnrAc/8rcCSN66Et1f1/hocHj0Zzbu3p62QEBK0ELMfwl2Z3I/wD&#10;7HZgfBzpD14boiDcKzg1xeLu2laSee/VrQQCMjwDzjUZJWkqsJZCuMoIamJ6Cn4o8qYSVGVIB6oy&#10;6nzgApAV6CfBBGU+TqA8umnETyp1UWBSUKN0Hx1m66GhUbw/b1+5Ukxn3BbDc2ce25pZrGbyIadr&#10;/vYderkUCZ0OVx+7c6fpbep6TY6wyQJW2FYs96LbarHBo+jk6N9ro8+MGTM/GHa6zbuWvaqo7aJl&#10;WYUTQxvvs1Hnr76AGj+09Yd2sT8DgsoUGmHIbvrSy8+99K1Lv/Z3vuAJWucWUYLIwhaEjb24uL61&#10;maG9BoNuaXHD67Fj6Mxw/c0b0zLIVQKIg9VFE1UcUJHfwu0TyPSZL5x49QcfnjgxdupC3+ziHCo8&#10;fiAIJ5O/qf6+MG0EHCJu3UiUiki/1SF/cUPHx/oZ0ljfKp84Obi2mS5gO4D2D+o2ugbkjPGJDmy1&#10;uZuYBPz0vcXX3ljq7rOLlwutYldbQ9wL9no6xdi0rpwkM+lKfGsnHLRRHtANDIUstIu4ZDRi4ROE&#10;Ig5YBASIk6d64I7BOfIH7ISiA6MTjG253JajR4cXFzcosrE/F5Nlk7G9w83Fm19IGn/t4GNWo35x&#10;cbYnQo+kgwDY19udL2UgAZZKOSxFJg+PI76CVeOa6MMjJCmBggmYvXzT7ERSa4+mK6U0KXAP/jUd&#10;YaB4XCdoyNAkX12Nkp6zv0h9+nr6rCbrW+/Mr6xtI69XKmLIstsdCZIrA98jfz4y1BfpCKezKZE+&#10;pINaabAUyfjKVQgt9I9hRVfArINB3/iBIVRdKaM57sHXOrsk5n18+QaRHxmqDrppNtvlyzep3OE7&#10;JZLZ1fXYZiyTL+5E46XTJ8fhViORxsZndJzWEhK5u40ypQuyFtV8xcGIg9mS2SpwlIp1jzIsZtwh&#10;ndymLAXCKeaRskDW3dwewnfVtLK0NtI9VC2Wc5ma1hPhQ5t50PJZDg7pGpGByUT/fihSn1AJgbfw&#10;75yDkI1JImx2hGpkvgXAiRFLNqabDSpGqKIAzeImZgDWUHVRoNbIYun1ilG2MKri8RyEZlRQB/uH&#10;k1uZ5YX1agk6rPG3f/vvxGNbP33n/VAgzF0gjFKPwicZGx2R0T0Lc93uc+fOLy2vQiXy+YP0IZFa&#10;npq6ST6BBGI5m751+dOvPf+FoR4MoLvIPucXl4xm6/r6xpUbtzxONyYemWLl7tzcNO6S5TqsO+TF&#10;gJgAM4hD4IeoLjHkEYAaEQxEutqpXA8fPoTTBEg9mpWsdeEg4BeiLh7HPjKudG7aQ6LniKDGt775&#10;MjZRkwcnMW6JhMPoxxw9fGhocAQiBcAUEmcLCwu3b91Gd+rtt95+7dXX3nrrrR/+4AcIMn3/+9/7&#10;4SuvfPTBB6Tk0Y1NtNvhRiCCAtwHjzYeS1I00A2UeZHmHmciJ2wpX0S0DdsY5qSwL4FJn98mpGKs&#10;F2KEK5tGl6WeTmEeQ6lqQZiuUqb3SchG6lQegOOUocyQGYlauzuELy9oIZkXLAPky20WrX+oGfPw&#10;oClI9kPbT2AAmalS2vMcxNhd6/Rg9KwZFiqwrpgxUUuReqhHSc24ILNKgJJ8kAHIPJQnwSkFElUC&#10;U1LmM6SlzQKLu580h8QEqvUJ38AIhTz4RDgPFIukvmZ9d393lYHoRgN0F5XhgYFBb0cHU6u0WzfX&#10;N5LxLTJ0yNwL84ssA+T5E9uFpWicWWICCOOCrGpQRwaMqGt9IimLcRrsE2ZnWW7Mdxsg8LNTRORH&#10;Kfbx9mgbqRFzsgJ6ZCApTQBn3gxxVttRqKMeHRk7NTH5xne+F7FYhtyBPoe3nsxl1qMhq91vsiHi&#10;1GV1TLRHBj1evNIDOlMYGavGXtBkdUMOZHqm3og43RagCzq2eCpCJ9PvVXI5v9tHZcwvqjR3q+La&#10;ImJ8vCRJneQ3i2i85hDWoo+rGC7yTnIZ1S3TQtL++LOm88wPmM1OgMKV5GKo1/Xk589894c/hKV9&#10;506cmHFzKhYKIVS/d3B0kLrg/p3Y0SMDd+7Mp5M0OaUtyi2BaU3rEmAZRMBh8xWL2x4vEw66mdmt&#10;zz9/Nhix3Lk7T6JG1s1AN6xg6szids1pc6eThWRCqj1sR0+f6x4fH4MnhICRxeL84hefvfzpFEiO&#10;z2tvb7cfmuyhlQbSlctWVtdE8eHUqf7bdzcBY7p7vbu6XcZjOkMOpkJuX9vMbpU9TrxL4A80VldK&#10;Qb+lI+i7eO4o05FcKbrbgbCjpzdoc8CwrUUiaJZugesw6rM4hyIYvEqGW6toVbHfacn1D+DHKPlP&#10;MORFvA5eqvEfd54Y7Iosri85RQHAnEglEpk4KpGQlTO5lA0x82Ia1lmkpx2TDmYfRFtMMlwsRPeY&#10;AYBMwmkNiCCBZzOKGXgSzYY0yv4kGk0wDRY+VTuEkK2N7VQcPZGS3QIXBaOLXa4x3OJMugAAePDA&#10;EJIeYXRGEeRra2PEjASQD3FaY4/QJqgzCmfE64yK8+NPbspJbDSh/gn4w2wg/0oyCLEqDxuGbLtO&#10;tevnpGC0jg0ZT2VJHifGQZK6hDtLn3qnFt1KoebA4B0Kh5TnhdwuMo0hszVsc9EnxzDAgV6h2Yaw&#10;wdj4gZ7OvtXF6Ha60qiK+QoUhWw6Sy3F5tpcj9ZyBAV2l7wGbUVq61PBKgYyZml20IFoeRC30ixo&#10;ZSxuqiLhHxMzJLPiDVKjYn5WIF0CLfQHGHn0USuQ+hJUuJig2MqrmxOkVqnBTEWyiHYC0yS6VLKk&#10;a5oDvnaMOW5cuU34/41f/WUAkE8vfyz+2xh5JNLEBYBPJWrgoOUzPT2PjDeVAAhPNBbn6Ovo7N3Y&#10;iAYCoUQizh3kdvDimOnvYPG2GaFM+QKsNo/J5U0WaJHZOrqHVhhKN5vgMXrbuw6eOAOv+Qj809ER&#10;FJovXLjw4pe+9MUvfvGll778zW9+A7rzE088fu78eaISWmGpeLK/pwehLqSJYWcpiIUemKW3m2lF&#10;pLNsZ8+cIh5TEH784ZW5mcV7t+9+9LMPEaT4i9d+/P3vf/+73/3ud77znTfffOOdt9/54IMPP/n4&#10;8tTUrdmZGfxz52dn19dWEZuBDg+G47Q4GItGTpakX9eg+e9t8tItnAUGBANZypgzQZmgSwCFD9cT&#10;RDawCIFQi0aJOPnozHw/bJd0gh2wyzMIYRJL6QZpO0P/yOQBLCLmTQClJUlqx7xIzWJo2g16L0gd&#10;jYo9Gb9zepxkHIQXghL+H9xKmhoAGFRgKJxL+iJHnjjG78qNFl47v4hpJej/VYIYc1c4hrGbrfYK&#10;BzdVA8HN7WXp4FOG8hTrC6AXrjp2LNAQmA5l4A18FoUckd4Sczy4xDAUhA7C1+vAvEgRqgf0ADRH&#10;qVz01OWDhCJZVxwxlIaIOa8uLKI8tbCwSPc+k0qrmswEycgX8q5ENzeTWXpFUC+paYhnCGGQNoFP&#10;Yq+tq1eEQsbpLuPh7FL+hP6XFwuZJs67lCIi38Q7pcQkZDMuoiZGBHDmBJDZPgAAgyHodP/yl7+C&#10;Wf2F0Ykhk/OwK5Rf3LDt6s6MjTtJ3XOlPo/nULhjwGo35Aton7MzUZxpxzG03nDojQGrjQf8ESWZ&#10;IT0gKLJNqnamnqGtuiyQV33hANx6oeyACRsQynfU0Jky2HQmh6uzh+vJz2kJpohTEYTEt0ULOrLj&#10;gbo5RtjS2oO9XG+Y90z1Npfu0MmRT29eQUVyamrh9MnB7s6eW7eXPH6T320eHezAEcNq2SUN2thM&#10;43DNnWC+QTNf1p6SX1trYNHEpTMsLMQvPnFg8ljvFuTmxLa+YcYxcWCghzyyMxJ6841ZKv5Iezc9&#10;x3CHZfKI7+Klk9eu31lY2NxYI0XSz80uQr5/8olJU9vu4ckBWJdzMzGuQYGxGzrHJu/3X7nXGXGh&#10;u8bKtNoA0vEW2S2lqtnNcphOgYHIYfO4mIzQgZvt5Gsbi/FiunrrdtRmM5LUaWOmYC1AX8hJUPSQ&#10;Y8Y2y7S33QEYxSxqQHeuG8U3lT1M5urySsYOou2wGk8V2xqOtmit0N6DJVOPM+iLZpIOn3NkYiSe&#10;hByFCY3N6jDNLy+ySECuZTxKWt2mBmM0sKGA60QCZ5dRcKC2nu4Iy97rs7BYyY4wDZpbSC4uJw6M&#10;9ANwXb+xztQOsDCg1HOfe3x4sIccEbIFvtqQa4eH+8BEoJXDBKP6g9jJ7WaC1SHvjaUv9GW4mJkc&#10;7ZW93p720ZHx3/29v0CN9sXnvwwqCseB5AvGRE93dyyWOHL4EGsaMwRIpNCMWe+DA32DA4PwIyhm&#10;F5aSeHXQvwF5x0UKZVAKVpGMg+cLsZZ6iIFVwZZMTIo77MjQGqNrcbhbCOgybENBh8NQPptfXNhg&#10;rKGcKlM/kctIwNBy+1YoEtq1eJASkDhvZeRmn9RkoPqxsuKo51gFyuCL1JnCWffEE+cRtWMhQpoX&#10;gh/GRhWGgUpwDjmUQXVJe6FR9PT3gORiJMYzq9zRnE4hGIhgrP3EiWNYBTFCdfzI4U8+/HBjPX/s&#10;yITVZGszmGgw0NqVKUidASrQ/DxDUdsooHIgUNdSdSCKyvA/sZwZQDToSGaFOHf3zmMnT0yOjNCI&#10;zOSo+nUMMoc7uo6de8IR6ert7u0ZHTt79vzpcxeJZB6XG0fIE7RoJie7OztVv6eRTqXmZ2avfPop&#10;DQSm7lkbd2/dZrqZ1s7s7AwMyc7urhyNRyErNoBShaIWT6Kx97P3PvrJT96+fevu9L0ZVJ5FKHMr&#10;sbywRHuvsF3gTsnwqrLgYaPCwKANSduFISHwDaEHCkvbDIUdojaNfeUToWeODw4CKlbo19Ow87g8&#10;fA8WbduZPMn63q4htpmgGKL4JBIgdcYUCCKVfM58LbwwnMvphQvbg8TXJDMSfK757YqVrhgXicCQ&#10;2bgnpRPjIbRA+DVtqFh5KXgILUrzyYS7Jd3RBALLlM4mQ03f3KFAgVmOdgCqfTSdLG1ZjJrrTUBP&#10;iPm0caDc5HEo1unoXm4US5mmLlGtbSThkJSoR+k7legmNvfwzcX5CwMS4g3PCUsbxnqNhIZiBNFS&#10;OoQEDDAZahcI9/IwwxSBtkC3nkU/0NfLoaGaQ5WlFeTCUQKHH7mGdg4gPZrW8KTRzuGid/b0rMeS&#10;8WxxKRYnnogjM1Ng0nISEjRJD+e+zCyRQ+FeSPeSf6ITqGiP3DbOOyIwqSGYgRgYFgtAN5DBKLkA&#10;V+EWSiNTSS3ARBgLdR4ZGKoiFXB3xl7dxRO0mMw8d/4C/jHL9+e68AvfqdHrZ/wHVEt0mphoVg5F&#10;DxA2NiZzSGQb4mLl8sRSGZvTs5Vn9tGbJbcw2KNZdHbIK4AmPDqre7duNIe6g71DI5PH8jsNqmTk&#10;eRnc4m40oXcjiA6UKMJVijTPO4L9gpuO+rOJsPIeDAnWZv3EmZNnTp/5N//2D7Y2K+ODPqfFvb6w&#10;7oVAYLasLkfZtlB8gTIBuxg8b2JqgbaIHCA8K6HIqAKe6IpBAcOm0xd0VpBkqhQhrQDBTU4cBb1A&#10;HpC5DjECLexAGOzpDoOARbp9jL3PzkR3a4btNIZ1nHa2K9c2/K62ifExWsGDyOthGGduK+bhuJOI&#10;VQ4dDB4/PiIbsNncWC6GnQ59UX//SrJZaDx+ZjTkdS7NxzdW8Ckl1dDDELn5abSSLx+aCFI2M6sC&#10;jkXZAMYeXUe/t9zR4RoZC22s5gr53Y52R26bc1UKzcHBEJKvkCCAvmBgob7CCWb8J6efeO/21a06&#10;sHTdFQowxEDv0eq2pnLJ2fn70fhmuD2whc4Bwhhs+z2d9K/kv2x8CAxCdmpzmOv5msVhPnpogosl&#10;lGLV0kBPE062z+0I+lxLS2suuzMUcBJLAj4XgxF9PV2iPeXxoFwATR7vnKHBPg4+wA4WM0GOYnan&#10;vpfdrnoR5FZDe8yh+nwIGgaJZ0wFffzJ1BMXj3/1pa/+23/3/0MIcnJy7NTJkxy1HAm3b8+gJ/ju&#10;ux/LoNL5c8UiisYJen00A5WwJjMubYMDw2sc0ugmpUssgL7ubsYabBTAZKT0EhCt5YzX6e1Ob6VY&#10;4wqvLKwZyBsbxkxim8XI+qOtVC017QieNgG4ZTCiJeCo1j55k0D7asBFFIQo71rj8PKvXDzaRNqs&#10;PsQt4jSlDgAuQko4VlWqJYRJOE8D3gBf4uiUJhXQcxtWEtD8cRe0dff2quZV00GN0sa4iSmdymMf&#10;B7MOUOvQxMFXvvva/btTKFB2dfjBo4guBCHMOBUxml9rZdSgVMh2RjoJuuiyoKsFsBIItpNAAGCm&#10;U0kGOQGbEICc+uTy55+4NDE8yGwI78WCoUsdRNhMh/Hm5au37tx7/33KlY8/+PAyA8vJLWEV0ph5&#10;8yev35m6dfPa9ft3716/cvXO1BRRJLoRnZ2e/uTDj0HMyAevXb7CJuTiJNOZUqUGXChsconremoF&#10;RD0A1mX4C1l2t7exU8dtjUsJrMhIoIwd4d4qqYOQ9UAkOM4YYCSsBvxBYg8IHiR+5oq5vKABxCHI&#10;NVRZRHS6Y0BtxGaSWxAjDGEBgslG61VMKll/VP5Wwx4KkUCjaBlbReRBSENk7rTTtU6G/KzQFNVg&#10;ZktNQFkZsv6hPzFXR4pKn4/FxhkjM/ZuD3OqFSK52cpz7PBm9YZUsZytyPg72nzbJAR7ukJTl67W&#10;UpVqolxL7TSZacju7S1mM6u57aXt7J1UaiaRXEjnNgqVedS9mdFHwqOyV9zdi9Wq2fputl7L1Hby&#10;yOs1G5TJSLJv7zYytXq2vgPEvM2zMexcr+FfnavxoKSvoZGByxj5DEM9WAn39PWCJJP2kHPaadLS&#10;wgG7oaBGbFimg+VT3i8KchAnVja3AL/RfCLR4uSvN3c4NNmwUEmBMZg0JwjDWUEayUsjzoG0iwVF&#10;K1qgPKsozIs4L/MeqDEJu1CRcaS1ipgL2DW5r6gRspsqtdGOzieff/HdP/4T527TzwgkKd7ObimT&#10;KzGZvlPHwYTuBzWp3+nOw+2sN5zQn5WwhLYdtT85SsjlwIIrBkOJ2+f0TUdzbd6OksEWq+wa0Soa&#10;O1Q02nb22naph5z+odMXzj39RbM3NDB2cODg0a6hMYu/3RrsQJ5Fxo4whtcZaURT/0n0UW6gTRBR&#10;weto91F5G6EH9/Z1/9ff+31bm+7ogQh972MTRz752a2+rhAvj0lEpw3Sc3VzLRFuZ2YQDBkyZ108&#10;kqjUROKeaKdAWwMqFWaGtgnYJ04chW/DDEl0M3P6xIU/+qNvk6+DKSCQyuoFH+7tDZy/cKy3vxMq&#10;ATI3o0OHjk6ewarpwmMXC9nob/3d3zo0cRhIfHFuhV2AmkRsM82MzeiItz3o/uBnM/AJu9CAs5mX&#10;7qYTy4WA1fyVZ892+oNv/viq02ZqD9owoSPHcpqNHQHzwbHQiWNjpMtsGwan6Lr29pG/+6PRLIaR&#10;ZQ7yImw6MxN+Mr0gAkS7/BOtB3Jd5FwBtCBLM1to/M0TZ0xhb9NlP37urBlwzOvaxYwi4M4WM3fv&#10;TvX3d8E+Eqpjs3l/PkWVzZ5iLSIYBRsNrjHsFq7RbmE32I5pmHUBb8eKTLyDC4vjIQX6ThMX3KA/&#10;AOOI94yOCDkXmiXYDczPL3LSFXLg71W4ZjwOT05g+onjCBuXUz8ccj156djwcC9dM+pTv982PNTD&#10;dPaRI+Nnzhxvb/fiZ/Dn3/kB7sNUjOfPnfz+K69Cs/7Siy9yJTiPrl5dQOYGdOvevTmkP/0+LxAZ&#10;g00bmykEwKAyQcmSqaEy2aGwgtkLdiobYWwDCYrDMSHL5wrsFOssl+X5tUK2hHYBIoZkuxhLcXhR&#10;iQMzsLpFlFGmQ1t6XrKOhD8s+hSC1xO3xEanxVhSKQ/JqAwSwdFkA3L+ivKn0MDZYbvJRAZgihPZ&#10;6/JipCbbsb6L4kpXhDQUNleRaGkBHtfj01ymFcPT4EaajOfJ0H/zb/x6cXv7j//HHyGEzjl64fxj&#10;NOqDvkAOTkEywwAg/W+XA/Z8ORgMk+AjtAzq0t/Xk85msAMJhDqY8aBQYMCLtYUHX8jnvX/jhtdm&#10;PXPmzML8/M3bt1fW1q7fnnr73Q/ee+/KR5Cjrk/duTc7v7SywWD2xsbq0tK923dm791nNj5HVsbo&#10;cjJJiNhRSh4M8dOPwZwXQTrOi3K+yHszs2WNkN2F1iG0e5o5TZAvUygYZhWREvi8QTj32LQDijLQ&#10;xmvzehCgkoIdpxa+h+SGCpJsmkIWwO/cucf8vsDQ4CiifxjXUTSHglR8PZ2dPYODI8wCQ0MAQCKP&#10;ZRYGvggJL3QDXMsqJfJ07oydni5AJgGeMQ46IBwrTrtbmjBkuxJ+pOshKLHBKMEf9/FdGZLVJkk5&#10;/uQIpiUiDGDRk6dMwGoyW6xspNIL0fjKVmIlkbq3vrkcT22mt5OFWmK7Gi/WNiv1zUJtfbuyki2v&#10;5CrLufImkle7tfVqdYtax2LMGg0U+HnwZFSyDDqYzhVkAtDzMNvKTf22TgeAXgaCBrEDEMZhGCcj&#10;A3/VIbSFuhkNUoYq8gKQyQPaaL65hzwZIRAiLG2rCvGkzYCKO+IH1DWIL3AMglwyFacIKCKKIZAI&#10;EwjSCGzjyq6Ah2SK64k02COBFzAJx+sI+zzo6+gIRjrQTLL4PHaflwMHwRuzA8ableJkj3YAURuw&#10;nFYXxb8I13K5rUDH6DdiuetjDwKkM27B+veabV9+6tnB/v7Zjz4C3zciCKJjWstCAcQqcnH0sHnY&#10;ZeWqG+IlHF6OFOE+KP+71j0RoiCj1mWaHYiqMcdtd62X6ou5HU/vWPv44dHHnhw4eS44evBOersR&#10;7uo5ckrfPeTo6KvbPEaXf5dSyer0R3o6+oa6h8bDA4MAoTvbRQy+OpkyZJhcJK8FgiciKX0ulCDq&#10;eMVUyttLS7OhQODJi+eL2Uwk6K+idrOwcfzIJPbNmVR+cX6rXimRsgyNdvByOTqAOlTo1OKQNI4V&#10;DkhHGXC31t83xBWkssvnSsMD46VC86OPPiFJoD0/OdnLNgB5O3p0AhVBONkoJ/s8HWPDJ8YGj3Z2&#10;9K6txsaGJ9/76acedxDEfRkKdK587dPZhdn8wbEg1djqUoZaJ+TBE7YEd82ya+7yeV585vGQ3bu1&#10;Fi9tF8ZGes+eOswlpN4D6pkc63z83FFOv+WlzfZwMBHfNtsMHZ1eZiFWV7NY/XT1uCIdvuXlbLEg&#10;zWARRggQeHa6eyDsBbdizIRw/GM81mb8P//BPwgO9eEZ2dHfjVCfuzOcKmSdfufy+tL0zN3+gW7o&#10;fZuxDbbXxlbebgP/wYO9bWs+kSsXaCN3hEN42QIPAB5NTIyIxjqW8mryLrtNI1AYQHTJY1toqppI&#10;vbEkAJKiiQ20EQz5EokEijMIe4C3UEEM9vVxNLMQv/4LXwYL7OwMM2360ceXu3vQSthhxoghXCtK&#10;QtjLJjeAMmfnZjnHAwHX+fMnEK977fU7mAgDEIkwTaHU2xPi/EcuCic3og7pP6cMIBwzVrV0DdWD&#10;zk5/uZznpCMosInIxPEB4XXCkaW1ShZNBRAJdVPAMGWN9cb6araMQS/aKOAcwBoQVkR+FzCctEWQ&#10;YwX2y5+tHFk46sjYQOEHqmg5lLa4S4QigiTJo9lEMkgBKFbpqGG4uCx0iEUaEgRpcz2G/CW9fVYY&#10;3S+gURi8dJD8oTAjN4BZXG4HBoIGK/qN0Bbgj6ytLGHll05kfU4bYq/YvN+/u4TIeHQjJnqsWLxv&#10;JXhn8/NLEJsJSKigzi9GzdY9WE/o3Nkc7tm5xfv3Z0TDFJOdbDoSDC7dvzfY2XloZOSVH/7wv/z+&#10;n3185cb9mTkAvXiCgg3lgx0eFBvkAXSeSf8JfsgG8q4IGyK6DSsckYNajYqB2o7GGE0hxgP4Bczo&#10;WJxW5mlVP4HeQI0UU5YAaFVFlLiIu5lMnvE8el3MuCgpGROCKEcPnxoehoGCAUQeoTCMnWgZHjp8&#10;eKB/gFHTQ4cOszbpN3i8vhMnTsI6GR4eCYY7jh0/098/NDuzIFOEYgkrCBs3jlghIoh4rTQYCwPJ&#10;FCEWylTKTeHdoOGB6wTaaGr4nwMO1IifVJqt6CphM0p9Rv9FeCgSnZgrk8RCWPQcMUAsu3rSZiMD&#10;yaw2jpmNLJP1pTTO8uUdzku1XtQUq7J5J6DJolIP7I45qikzCAOSkJBUPgSc9pGnvT07PG+B45RW&#10;hmaMJw5M0njimwDI6AYJi8GgJ3snI0JPjcQbUI5bAg7OnwKcCO2T19KAuATBgKiLLBw9ixMnT9D2&#10;w+LryMTBzvb2nq5uZD0pkUQWqCuSBH3ZadyeWwaDw5AlV6x19wQZ22CISpA/mpr1slH6HMzeKSKF&#10;fg8NTeBmzYWPcp8dg5cJ03ujB6CkDOKAh9qQ7D3l0Cr6C81mV3vHl194HoXMNbxRFhf4RVC7pJuM&#10;GwWXGN0K5NsAGIslm8kM8EULEF0y4FoJDK15MyEglg31THNn26BPIQWEw5PeeOzpF3qOnbb29m82&#10;9UmjKYWxvdtXd/vM/vZtfNi9oYbNnWH2CLzEYmN+vtKkdkRKKnjswMQg0pCsgVw+YrOLqgyMElFt&#10;pQvONJFIbw70+p559rFnnn38xec/d+fm9euXZw+OdKOV+OTFp6GxUkNVSzuxjaylTR8Ku4ZGI1SF&#10;sBgoZMRjFgaFikYKYZGThT1D8hOLJe9NLzqcZhxezpx67Nt//MroWIeure4POkjzxsZgwvYAoMJQ&#10;hUY90DfUqJv/2T/7v698fOPlX/hWMplZW03cvb1AYeBj6sPrY1tR0W+up1EFGBhgBJ5g16Rd1B60&#10;hHzWg6MRHBS2VjYKyTxSIxDtID1BNyWzLOQKYa8zEsQb3TJzfxHOHoAB2AMoHGJV7REvKqRPfe4w&#10;ifi16+tkAQcPDKM4zqbw+q1LywVmw6F9lFGoqdELCACAGz9/4hjDGu3jQwgklYGs3Y7ybsVoMd65&#10;OyWpxU5pevY+A8bsR0omCGN0kwVP29mmQ4modopJ82ia8wXtRERIJQncqTOvKz32RvObv/B1YYBn&#10;0UUnuIvwF6jz8soKhC7czIApuR+LC8tsHHobmWQGvJ75uEsXL6KWxoHCuBBHJ/UB+vCatj8rlsII&#10;yxO4JaDKkCY4MYk3FIHQGZDiPX/2NKXYe+99DCqKGCO+PYODQ+RceLbS/UPo8+70GqmeEUVHMFhd&#10;3U8nyKxHozrg8UjEaOpQGUOlFgoQ7CjQcIfNy9rGFBuRJSi8lGsia2bUMSZFBS6HAaiwyCYoGo3M&#10;/beIUIBzYuIgktMqDgHQiZyNJDvaRL3oOIupBBkeEZwBT/wQBMmnBNzOZdiz7cEweJqwEqhMKzKm&#10;ChFFKgf6KBlc+tIsCeCmbKZQo5NRhpWwzQHJnNxgX3dnO2d3AXQUeX+vy8pdQCYVdngml67vFjD6&#10;BrJapPVSIbpT9epheVqBNk3mG7fuM62M0jlZAqt/9v796x99gr3l2aNHP/3wQ9yQRsf6cUyBJ7Gn&#10;N+VLTWyKUNrYaeAIjzuDyCPB/CFC0JOkN6Zdc14kf0XGqQgjoIauh/TkaSGJVwX5PMsJvqfeABBE&#10;Dk4bfzvH9mBeGMla1C1drK6wO9jf1Ut6SIU90D/C/MztW9Onz5yFm4cUWkdnB+L/CFkeOXKUSdVo&#10;bBOjEFxQOfVCQZEgQj6OlanwAf3NGzcRMwT0E7MbMbojlecmUOvIIqW5A/gGgAkzBLST6ykhWTKq&#10;Bp1IGF9sAbgC4PJ2G7pqFqatZIzdDZcN0UtHMEga4eIB8Cze4k5yC2otB6biLl8Qtj7HmcXtYWGR&#10;/APrtlnbAkHfQD9EKG8k7O3vDPa0ezsCrs6gsyvk6u5AXtjqt5p+/RdfBuOKxqOQ5ZCbVa9caDHi&#10;6wBU0qZzEQ9bfDMupPgDcohZ7IgcGug8caYRB+S9klPRNxLBSDYoBkXiW0h8YpJAGqVSwwu2NjjQ&#10;Se1Cbk+yxJJ+/OLFkWNHQ34fzUzeGauV2Dw5cVBcCvV7q5tbm4nszPI6oRhlBVrWXV2dEPgZK2Qy&#10;iXIqnYkTeAT1LWC8RkVbg1qErRXLRkGxOvzLEawrVkoIKLA5YIOY7XbqZ3YXwQoo5Zmnnz5++Eg4&#10;EOycPIiJJDI+6PDzu+17YkDF9pdISk5ATK2C8cJ9kN4NkmG8GelWqdFfzaO2sFstEDt0bUWHVx/p&#10;7T5xrhzsiWFxojPmIGiguk2G6w2UjZYSg2EO7qunCqzHUCylZL0G2km7Dm4DLt2mXd1IZ1cfAqk0&#10;AGIxjKgZv7eRpvDL67thr+2v//LLjz12GukKJrh3KqWjhw6dPHwAu9/eSC+T6ywsL7ph4cihg6M2&#10;O8bBGNibkU3JZkqpJE0KfgWHA4JDwqqUt9eU7h0nu7D/ZTTH/7f+1t/kDPzBqz+CbMN27uzxwE1l&#10;83JgDg72UCQRxeOxjMXknru/MjsTY+oOH5/NzQ2UvN/7i8sDWG+PHpifX/Z6wxzq+LQxU3Pn1hKp&#10;pdNhCAds6Vgedn9PKDx3dyW2kWJLM9fFddytFcfHumvVIp25fCoPrxIXFfKRO3cYWd3biJZ7+/1w&#10;Y1EbSGcL6e0Soy/LCznYvCAjGJk7nKZYlG3aIM+hr8ghAzRF38f41LkTlkhws1ZcSm952kOK4FJL&#10;ZhNXb1y5dOlCPLHJ2B/jFrifAYFQamTS251h79hIhJ4NGs3ksl0dAeIPzX8rEiZ4eWVJzhAo5ACG&#10;joxlPUKZBYJNLlctl5DjxB/TODE2MNjTDsDREQzSwYY4K6hym9ntcP39v/v3PW7/1NTtWzfvHTty&#10;3GF1oqpC6cepRuXEK2Hke20V56EdojRSldBiIWWg9ZrOlrs7Q+S2n3x0fXMjS0+b7JuUllySOMQp&#10;xIFI4kceenCiY3gY4BEXDMiru2hQwtYUJpW+zWJ35UnG6RXt7ITaJVPD4pkMHvNZfgU2N+Q9QgLS&#10;QRzgXe4S0AQGZ08rUqekaSorVbtaNOX4EmcDII0072W6UfAbjU0rxCx62YQiaqI67Wo4pxCN6miR&#10;cVBwZiA/A7+cqTGKITQcAoBU5jbkjBGJuD+7wjhqEqARgiNiSdkCLfRcpsiEJqOCDFPiYqrfK3Wh&#10;540fQRUJ6ka4w+UNWLp6GAcAjoS5Z6CvD0qPKaQvaGO+wusPJpnvr9TWo1uicobdgBU/48xAu59J&#10;9T5Erxh32KmO4tHJKER7aG55rVQhFOF8yKVtMOxfrjYg9ZWru+DGhBxafTxNnaYO3WJ0uJq8P/J2&#10;Ljb4DMMxMrCDWBO009IOLE8b75m+T6kKCAwh3F4uyFgSQ6YMUllrbW6bi1e3FcuOjh5eY6gyGR8/&#10;OI5QNleYlgM6MmzUbC77/gfvV6sYhY0vLy9yCDGvxg4gU2GcDX7wZnQLYvnqyiqZCmcc9Q1BiM4W&#10;dbwbsRAELx0uFJGpomQYlk4mqg3yJzLTLj8TZF7qeQoCARQ51Un5Sce5ZbUqIGq5vltB3KNYTMMn&#10;yGTi23kcPxixyyJ7mshR2VZi8RStcjT2RcJxby++XUSR3e2h/yfqRm3NiklXbe4UdPWioVl1mpGW&#10;yCGn4DLWn3/qsY211c10Avqe2IKrcEMtzkqCtslLYAxZ0C6ZblV5DrG6TYcfqw4bEEyQofhJ/Q6o&#10;SwEKBMw/S8qkDS2p9paMtgnGJd2VvcGBDmi4LAC8DBDNZlR86uNPoPphnI5sD00+Kj864OghMeW3&#10;gqp/Ije/vkmWa/I5YIiHQ51MSF29Pp3KkT7lkXCUeLAn3OJ4rJZltB/RUbdfPDkQ9TfUg50hC+sP&#10;tjdoBNifzbSrN5JoiUiqyfS//8t/+fLXX37rRz9ZW1o5ODaK+NogQgtDY1u3Z8wlQES6BzXqSOaw&#10;xAdop8qTKA1TKwxiOjcyb48vabNRbtTy4k6oMzh8e95w+MhpY89I1uZfMjiiJjtFEnPO28a2vM5Q&#10;5EpZIdaSaVilNKZtqfSa8DQroGSIYmdT525Ymf9kADC5MA+7BmKMGyIalLzduo/e4U6lpyM8eewQ&#10;cioi3NQgo4UmBg94DytKG4LckrxypbGu2O3u7NhtoAtQYOZ+e7vCIb5DuxPiBcK0Ug61slxNPpDT&#10;RZPOYurx7//9v/vqaz+4dffu1lbJaGp6gqZLjz++sblF5s6tQZ2IrnypsJNNlleXkokYKg8dff0d&#10;n175gNR2Yz0+MgLB9SL7IBjoPn3qC9msnsX62muXT58c8ribkZCrWdqNILXqDiaiqeHhnnt3ltBj&#10;hM5gNFbxT0vE8sbGnlegl11sKJLJIigUCKXZpm+PBJE7X15N3ZtOMlJn0tnm7qcZj+3tDlAoC5AO&#10;HEwyurvLbad2N5p0eHAa/8Y3vmbzeunaoh/VO9jP2JXb713bWM0j9DQ6hGkLWtSVCq1B1HlpOdrx&#10;AURgpojrEVSq3A6DQZlEFjQCHjZ6+3Re2KKlPOmOeNEh3sfRyRgbneXHzh2leIVFw/UE2cXtRCS0&#10;rLa52RWTAetIFz2p0yfOHD18HMoDoy3d+AsGcDzpfu7Z55hvwJX03JkTFCvsgRs3NtDRQ2+NN4Pg&#10;LqcVVRM7EABqYW6DjUojFP8ghQe62WepRIYsljhKhYEjzLnTpym/lpeiMCZIyDiP6LkBsBAomAsz&#10;GRzwJLHXAwYzW+1or/RjXjs8eGDi4NLKPGxPknSDGdxYVEIorahm5FgVVV+t2hFkl5KIMVUjQkIw&#10;bnDdEJBKBBYps4XxoAKXdIAxBCbGI86oRhk4Vlj8KEeQi3PV+EnOQ1YVbUwErDkXnB7zmfNHKFXb&#10;rHp8QdCtgtIDbYIoBlQhvlviWkMfklGtbSIACTHiBshYcApAoESvAbosWRVlKy+JJgY+dpyn4p1i&#10;tw8Mj6xvbsGqHRoZ7+sfnBgfRy436LN/7YvPr8/Nd0Xa/+Y/+NsHThw+fPbEsQtnnvni5994+z3G&#10;nEVslSxc9JGlzJR2mVLlFJMiIW6o+RlRqRDaJWQJpW/UApFoj0mvrVmFxwsOASOeOgpEyCWar4Yy&#10;Xk70k1j6hragM0gRAiKxOLd0+tQZnnpmdmZicgKJOUxCaVAxgEnKxkglgy8wVqitcVUH1CrkRYx8&#10;Gp2sLDQ9mHNCzkRZjgdLgkEpzAPxoSfSUO5DqOUCgldw2LNUaeHtkMtVUBFhNlpNWmcS5Pjp9Jb8&#10;mYnzVwTU0HVFiWsHJBQleuE4AlKT9CCKpmfyTXQEhZkLtRcGHKO+BrvLLuQSG5RjvrHpc5KQwLCu&#10;I2NIPkThJTNiSjQBCWROUq7f2NiB+bXoQnSrWNfJOGarEa9RNaWZAPGZKyvT+ZqOAnebwh0FZcVd&#10;E8BOTbrJlJvyLZRiXrkV7jO1ZBxJ/BIMlEm6of5OxuYQKaaiB69m8h2d8vGREZ72+rXrNOrAIVdW&#10;1ojw3QN90wtLqWxxdm0DxNPitrMHQe1JYlY31oH7SIHtWDLxLFYL7ArQV0ZVwEGtTpsL50omSAAB&#10;nR4U7jdjCcRrg+F2ADumBbbzlcX5hX/2j//Jk5cuQaX5P//Nv0HS5rGLFwxmS+L6bYfdE7tyczeX&#10;5/ICKyoFckKbkTqAQ4WIiiNMKp0WFVaqV7GgYPdYjBZTw+4rmV2BkUM7/q6E3hZvmDjFcTxlkTXE&#10;40W2LrW5Q2e0weOGB0HzUqoiYT+whlGVh2IEbyLCmjQ0A836wuUPaomYfacSIX2kspRHk9nETk7G&#10;/i44IJTZelAUXiL8C3QRSX5IEDQJX64YlP89zIyLyP/vcAI29OtrkPOhTTXR8oWFwxXT5pvUOJOQ&#10;9ICTOSyGhvueeepx7DIS8ejwUP/f/62/3gmJ0N2OjHJvX8fS/KrXzRQv+vvU8liGIwpSpOl+5uzx&#10;jz/+CMYDxsSRdpTbar/wwpeYovnP//6/jwyN3bx5fe7+8pe+cG5ywj8x1F8vVIMu3wc/u0oezbgz&#10;3T485tkVgGwwVZYWi+zXsN9BnNvYLMOKdXgcrM1AOJjL167fXlyPl/wRy/MvTSbidIir42NdHLkm&#10;/FkqorQbDDlkTEGyKiZ29nYqTePR0QFaISxASM1Itzs8rvuz9xcW59HLYQd+euVjTg+gQYobLgTn&#10;KZgFbA2iC1MvMgJjbIMQ3Nvtf/LJx7diWzMzGyC3aLLWCezw89qEPw4AIAKPzUakI0R2OjIE0/cw&#10;faZzZ8+PjUycP3XhKy9+9cUvfPn86fOnTpwhN7pz557b5fvC089DcuuM0DYjKECIqqDgiVvw4sKq&#10;k53HyVXDhhlGnjh7UlUIqVrUyWRFUueygWl6q0TWRx+D3c+5wFY/MnkQuvidW/dAYfgKCArDT1B7&#10;89sI7qLWi6cvU4rlF154Fsxnbn7hH/+zf0TTY2B4aGR05Pa9u1AGac+eu3AUN4diWc1PMaJIZkqG&#10;I1g/kUkZFolRkJzPEOiUdR6CbGRvCs/TQhF8LLq+UImsZiZtOYgIRaxQX8DeEQnk8lnSMNmjbs/a&#10;WpS1yEQqvQosxpNJptszQIkiKQ0cl99hfo3vBHVk9FKkcwyNSNiDOT1wH+ggiqicbiK7idOgVc+x&#10;x0qiLQ8SrXTbxDiVfw0wlRrpnDh0yOH2u7z+ru4eNjkKtfSskJmNLi49deniodPHHZ1ho89Fqsyp&#10;+tabP2WqjvxEvIhFdI85Aj6kV6wMhvgWJsSkdyIf6oQEPGHBaJJ0BGWQLhaVHr1Xj50dyqFJKOL1&#10;CTkda1g6e5SHhP56vd2LnZqENspE0pflpWWeHPuibCq1sbK6ubYG+xGyBtQpfgH9DN41px+XmQBC&#10;XQkVsDWbpdNBK+d7GEyllsnD5SCWAA2LIGYCDUwe/DWXTRe2M0VMJjFVLG7Xa2VYV0QmWn4sZjmv&#10;4MXRaFJGy3CO6TIK2CcaepoxQ0toFOxItDtEtwxskK4Sr1quvkBPeIJAjcHXEhopqA0luV737FOP&#10;ffmFL6AbplRFfC+99EKkO8wsyPHjJ+bXNpe2KBUorUVnt0UKU4kysRMpQ6oi4VNqAgBguLQhGZ2R&#10;FEmiEIWj9qIIRRzK3AX2vybfpxRUKZubPIOsDd3eYH8nE1LklwgiEMjxDTp+5CjSsKvzCyRzEBBx&#10;X0QtKRDwo6Ezs7CcKVbvLa3tMJ/gdUGghdtJabm0ssCRwygIDlWICfHbOMwOHT5G1pTIZRBacPqo&#10;ByHSuXAkNFmdvmCYb6VyN2EN2WZZXl59/LELoUBwc2398IEJBA/NNistK47yH//3P0xdvWWjosxu&#10;o9VAJ5JDGgiYCATuQ3rLoiOvQAaM017Jw8vb5KKhhrFj8UQrTVOwK2t2pnWWjM7MmIiwI4ErIbuz&#10;3vTkmSSQIh5JEOdHpXHJDuL2UbDhQFEqe3V6utAhfSOwV1u9+rG5VHDVqyEqfwojOlicpWYTbB9z&#10;2GuFqmGzinYBi4PiFdzFhNAJMC8EKQvQAGYg1Tom2nuJTAzyIV7sUmPmeBJYo4rFrc4VTUGdyoyK&#10;dkcqaj02QidPHEWW8+jRQ/Tsvv/9HwDCHz6EBUMU9ZnDE+Ps3PXVWDjY3R7of/1HH9EEOnXyGLf5&#10;8iefMmu2thzD9hH4/cqnn/zJH/zZRz+dmZ+eufLJrZ1802HaGR/0u0xWv901c29+bjoRDDoikRCH&#10;JAa7OFBd/fQ+WiKZdNWHHAPMXpJFFJyLdfwzYY5uxBgELxNae4cdz714KFvIzdxLQHeJbqahp/Z0&#10;BRjIo9gg6+MwACrjwqQzNazjjH/vb/4qAxQ21APc9OpNmLv96PXXBwb6iLRIMMzNTgf8biZbEGBf&#10;X4ui30UpMzjQy87MZfNdXbAJxHWYoicWjTK47vc6uXCcSV956YWuzuD9mSXS6t6eCCnywEBvfCuG&#10;1wlp3xOPXxwZHoUm+/GHV1987qVBXrUVACRE3kxayWt1Ob0zs/PLC7Tf1udm5xlpuHb1GqbatLJZ&#10;drRegG2k8qBThh5Am9HnZnDWGGBwA0Ees31tc5vZTL/HzyxOJByh63v39j2aWKAu66sbtNqpaIB9&#10;6OfarQ5uL24+hCLA2TK8Qwcd0Rq5xlY8mi8VjDbj3dn7n16/trq+Ti4daofTVcXHgQEnukdMzTEY&#10;64IvJZZ56KSRABmYJ0f1gMYMSQnnoVRNYHl1WIyi3qKqIgGAgR+4HwQksG/+FbwHUrC+DWcUC8RW&#10;6nr6S4CQBHjOHVoTkADoiHKwkmGydxHpR8mIrwGZMszLkmW4hCeg5A8HuCroUO2BKSGSl8ls8wI9&#10;XqB+ao4m3Qtd00qbEehSNOGY5cMHodF0+3wAfm6f2LHzT1TO0tcgAOqNazNzF86cGjp7Krk0tzB9&#10;TwSsTeb3fvrR3Mwa1adiCWr9VTnrtA64WE3wDyBgEo5UdKJVodwGuQqK5U5KKBQFKFDom9AoqzWg&#10;P4g5hRLso8EBxmlksB9OdsAZILPJ5Yo08mQKVG9kEgBityRU9Tp6FKV8HrwSAIaDF1FlDIdIOKiB&#10;wM3psPIJkqZ00YTIpwahq3wpl6GRDrsNwQoYKKq7rw4lZQwv+ROkAzJYpW/LQ/tcCV/D9hJtbDHM&#10;Uxw56b0KS06U8YXmxE4lExNgRn0XIUKENUW3FBiKpgi0sVK1wrUF5O8kp0N3lSpZtxcg8QwGUISm&#10;yLt08UJHpJ3qoRuJi56+W9PzcxuxDEwgZXQr11gYCRICeWGEIgZBxdhJKh85wIg7LBMFxCnhcukw&#10;0lUVcXThuAOrMpFI/13UmMT4mqoIIzKY1kSN3q4ODk5GuCgymDgm/MA82lrfWF5aIg+gGCLacVtx&#10;HnL5fYtrm5l8+fbCGnwKG3MaAA+dnSgrLK+vAM4EadZBhHU7uR+EokAwlM0XUuBQMDBYEWaL3e2D&#10;KdLdh3rGWBtAqdMrEqZtZhTfUWC6dXMq7A8+dvZcuKPDYLX09fUSXW+9/tbix9ct9IK289wLbjGr&#10;iaqXs00omKqmBA4BtKFTRRSkEhU/MNUrKhltaRiy7kDN5S+Z7RWzjSF8XgngAh1gmk50zsgqJZrL&#10;dVa8D1GrYixzDxUpQZwh6WHNZ9ATroPoEczdb6YSHdY2/o3FBPZBACch06G1RscP8N9iKSDOSdAV&#10;3RlpQwJQiuNM04AidL2Zx+HZYG6kcwlcTWlsh4J90/eWINJzoig6CyW6CGYoBXqx1mjvDoyO99E3&#10;eeLJi8gOIKP12qtvBf3hs6fO5vOCVK+tLTDczYxRPJqJrmdT8fL0nfWQvwujtY8+fJ+vD/cOL86u&#10;lrdL20go2e31Uq2QKaej25Xtptemz8a2v/DUZLOyu760ThpI6sHv6u3tBNVg2cQ2k5yLkE7IayId&#10;HJ7YAqjGMJm0DXVjlLIdE0dHFjdiPUOuzj4fNjcMCjAswY/gmnn3djLoZ8Co4nbTwMY4Su/3oQbU&#10;EwyEjX/v7/76drngCfuhhdFdIfGHpzBx8ACA50effACdorunCxpqKpV96slLs3NIM0eZw8dukZBA&#10;M5/+o2pjCkx95vRJVHtPnDg+MjTyt/7m30LSeH7+3rnzJ5FG/uf//J+ePXfqjTd/QvGIMDMKtK/9&#10;8MdCWGgYkTBYXV7/9PKns7MLH3748XvvvY//4K1bd6ObiYWF5bt37wPBxbeYa0oj4M9mI0xmCIPV&#10;KgeVdtqx6whRpJq0bSDjwpQ/dfIoh/rm+pZoS7aZIu0dtI5mZlbIBjm/hSMnatYlSjcOIkEtGjh4&#10;0qbW2az03muoJ9lk1KERCrk2sqm59agv6CPyzC4vs3F3C+VYdNNixz+QMkaHbiMpt6jwkjIrtESY&#10;WMomTv4BnhVmdKLpK9PFIrFCrwh0X+aKoMXzWoxKAI0wRv7Ghtll2qq9PcAeYIwNp1w0icEkcXwg&#10;OlH3ZDMNJa8AdxNTE1zDDYmEJN1AEcVCWa6HODuYfF64stIFEPvRfIFf5/JCixV0TsDBhgVygYQi&#10;mLK7dQK4NxzqGxzCPNAKa4gqRyYeoMQYCLQIT8xO3Rof7DdXiv/Xv/u3sfW1py9dQsXoh9//i43V&#10;FF1/geYEneP8VpwMUbQDmRBpZSKQ4HWcswqngwUgpp5mGL2oshAETSwkf7sPmgxDndjXQ1UDXhex&#10;MlU8wvygW8B4aGWbw5vEFzy2FAVSz22j5M+IEHYAXMtkbAt4rMbgGz0u+lTIBMA0o//EFVVxUfpe&#10;YhgLzAlBW4BQMgb6QOT7RCDZ5YR9amRx3uW8Ei05xAjFfgo1H56awAFBBJKM8iqXoAJ9n/sIEqk9&#10;BCMS0osmECPlkZz7Mk9GNBKmidhWiFQ5hREsFJnFRfMJoY1qJexHVoKGJyS7Rjvb1GEnt2OLDo+O&#10;cNVwGiVy0Iubmp6b24hjg0xVpGmkKZxNlh37QCpToqj4wMloJF+lPKJbziHGq1C6U4qRxhSq6Dnr&#10;4DqiBc6ylxkgkZkVP3ZEYF0e6GfGjpAPeg78Y3ICXie5F961/HxsI0qY5y2B6HZEOsA4zQ4bI65b&#10;6fxdPGepBjxOahUKOo7geCYBacLpEXiOIg95IKYygS8hteTx2OHuOJy0dJwQqhzukfFJaiNsV9vM&#10;VplPMhiT8dTK4nJqK3HpwoVzp88wNzJ0YEx0y0uV2I3bxcUNP2pKVRyZRTyIRI1bAurJJeFestio&#10;ioDtc4WCDLmqPdkKRVxmSj1WbSCAE2VNbyC35U1yjDTIitClFYmKNibM+XoN/x7o8riL7dRIuHx2&#10;e2W7YEGBotEc9DgD8G03VjemrpkrhZAdc7WcyW4Got3Dr9Jm5gdcvSgNuXFGujc3A8JLWswypk9I&#10;ZT8/twit1x9yGC3wZAtYphG2ISHB2Az6e+dmVqs0tURqQWiV6iGkSCXjRHT3jU+Mfv4Ln0O4g2hz&#10;/eZ1UtmuSO9Q/+g//Wf/Eq1Ft9eI2xZ7B1WqxfnE8mLcoLPPz67CgGsPe1LxnMDJJWhgdVStGXSF&#10;alPO1xD6ZwXWyw2fw3Dx3KiLYRGrCVqyDDBZMa12b25uzc+tr6+n2c1EeQJjZ6eLqgjAzeGE5NU8&#10;c/4g5t1ryW2zp9k7jAKRiZH12XspGc0gua42MUFnzh8bLpLdSBc8Z2Sykf1sIo4Mq9v4rW+9mMrn&#10;IABxq2bQxF5blUkKB/mqfnNz7dzZM9CTUD1uD7eTp8P3BZEIhX0razFSWhSg0QnFEOj8+dPUaMwJ&#10;Ybp84fy5yckjP/7Rj2ExQeQA30ulkPVte/Ot1xG1YyqYVQEirw3EkFOTcRJmaEGBMov5JiNCyoeY&#10;lAv0CtUy9gm9HFgDZNhkTaMjB/LF6kosASOL/g7ZcwX5L3pFNR1lAUkHg97nTp9PbCYT0eSJoye7&#10;O/o3VhL37iyicSlHsx0M0s05w9x3IYP4XQ1pbo+5baijvT/QDtPO3GicP3703LFj83enrViYyuxL&#10;ld+Uz5fp/8SiGXYtGNrBg2Nk+Ml4hoOPTj2HHWtFoBuFmQhsIvONktkoX1R8upAxFulk1XKW0kiZ&#10;KIsCKJ0usEE5yIkwpj24mBhe0I0j0Qf0ojOE1zvq3zIbiF2ECToAp26VIUF4DvxyZXXDmeBJJrfp&#10;LkAb7u1Bc55DrY2CgFoKc1jaQuIhpSw+YY5wJSH4SzkI+W1nhwsONgsOSqsW1zYVV8hBzSiD+j0e&#10;7N9np24OdXckoqvoW3/95ZeXZ+cxQfvow8s4TWAly7CiFaFmNDNo72N0CrrqhZ2LgqKTlj+fkxSj&#10;escDmwbOL34dhZImyEh5tNsGLFpj55XKohZBwsGkCK+AHq8KEE0yv0K2SCgi4aCiUNMWRFMRcaAD&#10;QNYmyCBXVSKDZI7MxGpy40RZLQzwPRR67GferSpRhM8Is45CGMVGEDRlBw6zRDkDSA9FedFqaYUG&#10;t7UsgKTE4FTnIU8hDzYXt4BOMAO4TZai+PkyBa6+ospLPpG2nBIpE3o05zj9DMGRaLPtVEI+FyW9&#10;EugBXt6hwqPFBdAkTIr2djL6//QffmeFTsyeYXY9BqusgiPffq9I+bOSxOgQApdQJPYTal5NlU2t&#10;UKSk0jRTJ00REU1gxq1koUrUlGpVQpHy0GM8hrnQkN+NDCPpAYQ0qmIOYtquZ06f3lxeE6CKQG4x&#10;A2siRd7R1bWBLnk6d395vQpO6PMwSewPBr1+P00LBMTJyljIoKPYCJFE0kaixltcXCFuQx0gpkGd&#10;NGPzbLLlCmWby81Ft9odKJ5EV9a5oB6Hs7+759Klp6TFAtuKdCe9vXz52vrNu1iKwabndotFMzlF&#10;Bf0k+SBRk4THYgWvJbdWo19KhZU3CPWJegTiH77jodCetW0XEJf8wGSGU19DARrwsFzchA7EIHCp&#10;lGUOpFDAxHY7meFgCTnc+kIpwrpNRmc/fSd5/9r69Q8asWWvocmSlcgFU45xAFh0HuYuw7YQ4RKv&#10;FxvIREcwzHsRXxhyPWRYQ+09kW5GfdFUo7KxOc3+kAfkne54o97G9AVtAtFwYi3W2d1WFGRobbDO&#10;SLxKlTzlwQfvfxSFu7ix+afffmNlabMHMaHrC/duzQ8Ptvf3BdoD3Ztr+eufLmfi1XgMc1iuCbyh&#10;nd6ejnQiVS/psklkkWXGq68vQnON4x0sE3V5fiWjzudOjj196ZxhD7U2RgNLoMmry8xP04QmMzWt&#10;rWYQCGRRAe+zdNAsBhJks/YMdgFq75n3jp+dWFrZgiqZTVW49Egq+1xWVl4yXgRfRkxr7EB7Tx9t&#10;CJqOIkkFyVagk7/+G1+nWKazARZ+9fp1Fllvf/ftO1P5fJYV/eRTT3Epr1y+wWZgHh6JucOHDhw6&#10;dHB2bi5f2hka7sHGjWScPY/ZLRkpzK0b125+/NFlXjNNtLXVZUyxr12/ThQul7exqUDrE148rWNU&#10;zgb7BrguHI4Yn0DaJo2ORBicjXh9vi4UYzojw8NDk5OH0P8fGBh4+ulnOiM9ly4+FfC2zy2ulXYa&#10;69EU3QRUeYSZVtNVt3nbJsxs+roHjhw8cuvGbXCygAeubOePX3t3YWaDHB1AhnYR8YK1Tjea9YNA&#10;Sthp7nBZWdkDwe4uDKF0+snh0ZWZhU5/2NFmZSCGJo/IZINqM3BaKgD8QdCA+LCxslkqoBhkAA8X&#10;ZSvpUXMsyLklbRjFoFNdEXw5YTxqoUgJNaiqSFlbkiUTioCLmIbD2ITMzHj48ASzU4USKugV8k7A&#10;e4474D6c3+gtUTfUG/BL0WoBwNK5fR5xQoLDgbVzchtSGJXPUH8o0gml2KaGPmsen3gZcjtIryAs&#10;1HYQDzTh5YHILq+1UGyimAsrmflWs82RQ7q9WmMoRwZdkPcgldipL03f7Qx4nnz83JEzp2empn7/&#10;v/0+OQfpHBEw1NHhD7djWUSe75ROqehHcLDRUeCs50jliqkPIitAIlVdZlu0DLkP+Sycv1K+YWog&#10;HSqkeGQxsbyto23BHClYiXxNsDEcRJkQgdsA1sn7l+SQyCVuEnRwBB6Dgki0V8ReCTzyuZiJy1+l&#10;IpKjm09BzKT+kSCmYpxMnyqvcvhKasZFqFZEJzqGiDgojXYOVv6qsFIGDElIxMZG/ByIamJbo1SH&#10;VOCCuyH0Dc0wkaOd1ynIikgvKJq/iBBSKzNXh0YHoQyKJoYIYGpURW478ygqFHHlQ7CEIAwb6NtG&#10;19ZA/X78+ttUinR+7q9G8whGyFvXmkUtHia1OeU3oUio9FAVuWCqVCOnpI+kCiMVQVQlJbGRCyOC&#10;4qquUpFV0+2lhY53M6+JOo2DA7E8JlPE5c9kZndvrK8vz8xrRu9owNIODnZ2eDx+xhxKtcbdxUXy&#10;ZFcoiN0fqrc+X4BtDpgIukm9SG8JNGZ4qA8pcX7j0sKKzGfZ7fFKNZXOWhhasLu4hnanm86bqCbp&#10;9InVTcpReHETo2OPn3sMFw2dzI8asNHcmLq9fO3WAHqi4ODC24HNSJIKq97N+5ZQhH1cCpvZDKUh&#10;y0dGjwVYZZyqQc9dGrnolRBjkfINe2v5AqzJPHsSDFzXXMukdDNzfAOVI07vcq3ruAAHw3aPZc/A&#10;3H6/yxq9c+XGz15rxpcc5XRIv2ODa9MEfbI2sCvzOnz9nXb0dIcG9FYYSTVsGISNBwwOQ8ki8sdi&#10;qQUKAGjicOByxkxouZafW5pHUVQpcpmWFzDHqqJqSFwgQpDCjY2OERFZW3h7IfOwjAzTanxleW1x&#10;YQluCkwbq8lx7cocc2pQ7s+eOWxpC/zxH74VXasxdlEu7x0+2h8Ke0pl1FgsiMWY9I58tgJk3tkV&#10;ePpzFzu7grSi2bOxzS0Bq3d1T5w7hpFGs5Z3mw0JcdIxR+Dyu925dAH4mY3fN0ACZcS/hlwXCySW&#10;nYwGMm3ptrXZTWubqdu3kqODXQuzSayGQ34HNyAeLcRjOyAA1HCDw+1DI+GdRp5JGh6sRkzNjV/+&#10;4iUaGqlchr4QoYh9vbS8eH96Gu4AkyU3rk/9p9/50+vXp/Ff2C7kLj1+TrYn7GAMGPPVO9MxVOLp&#10;BikeC3pxLubYHTYLEUUZHnuefupSqVwATfn8F57CK2l4pI/9wvG0vpacOHCAiYaVZfxlbXRxLl54&#10;/LnPPdfb04f26Pj4RF//QFd3L0OLNOTBZyLM73r8QwNDHeGO3/md3x0aHfWFQzdv3ub8AAmGtsds&#10;SyUHHAlzrxFp7/E5/fPT8yBkqBXks4X3fwpppMmrhMBXrwKs6E4cPQ5aUMhVSoVGR7u9O9JBq4am&#10;D9kf0HY6k+bMA5jeiG6iaGJ3u9i8sQRuUuA5bHjCGELCyKfauS3sexhfSmoBnFmySxGMBRmkZQR4&#10;IM54OuyMGVJiFwtoo+Y+VCgCQCYDljHpUrEuze9mw+GyMDlX26WfhcwYgmAyKcnAIBwvOMXUExC/&#10;gN4Q63N5nGxanwj5exCy5WAmLUB4wevQQf2zOQRshKGFCgMHH4BYMEgeYK/g71SUQR9KCwZ3RONg&#10;t+b1uRw+L0GFovzu/dnoFgnsIAAT4LsDVkU6k1xdOTQ6PHXz6ts/ef39Dz4El+d/G5sx9g39hK10&#10;CqEFvC2XmN7eWEVxAU4Ocj45cFTkaWlhwmORCUvJvOX8lGScQ0Z8ysRZ1WdFwEXSP+LHjnR9Qb6k&#10;UYQqT9PACwZxlXoInEw8PaTFJQ0YyiXVGJDWjSqIRO+CPiKxh6lxthRvrKFQNtXJEat37OK5d8zb&#10;AhIghcZDgtAeQ1Fo8fBgR4lwbatPoIldqgKWWlZ1XSSzVhxJecj5rf5dZpuF2SRIilG1mqiGVcIu&#10;vTPFKOS1ia2iqY2SkUPYieU7nWumRuo7figbuIfDjJA2aa23u4uFwQ+JbMSe7t0PPkTenlpKb7HN&#10;YVyJK5ZGiXvAXKAMEoCuzcqFUwAda08Nq+4RvuWVKR6F+JRIXsQi1QZztVAmX9e+QpEk7BfKK30j&#10;7PdIfx7hZAnlwlNlfhB+Okc+vEDgS+A1cig2OH6GC0try5tb95Y30SuC+gT1HmVbZqXXN8T4VeSu&#10;lFYI6lk0dDmU4TtsZTM4BACAVIxGYnK4fxDJ2tmFpaGhIXmnnNQGY3xljXoEePfCuXMnjmIHo4hk&#10;SKRAY1xcWbx2s9fvx5WFly7CJYqmCPQr1O46Am56pu6Ui6Kgc0IkU1WRTMUa22xGZLLYmqZ4PI4k&#10;1dzqcqC3d5cXgzu3romAh7N/ONjVHersRKymi359IDjkD4N2Y6qEiHfYbk6vzcfm7vh0da9u14ks&#10;BzxZ+t5WM7QWi8cd7u/V26ypfB5ojilgUAcZraSxLElZMZ9jPAltHrrRyftzs2tbG8nMhidgS6Rj&#10;bp+dgpUzJLaZyaapigC6aR+3UZuy38CNpL6mjWo25HIlGrkgfoADzLdAhENGAYYwPbFjx0Y5QxYX&#10;ozdurAEW1sq69s62i4+f6unp4renkzm0YyBX5rfhvaOluHPo8DhEVo5QsbFv1mDt4HF8+kS3329K&#10;rK3oMyXznrFerOXiBafZ3oDxsdfmtFJvm0Bxz5w8NjbUi4QbRTZILLdhK1m4dXfzzr3MgfHg+Ejf&#10;9J01FA/FzhtMXIYrmxQscN/2dLUDEzSfhL/ARkBUrlxsGEc7fZygAGRoHbK80GkeHxsHIWNq/dLF&#10;J1jYaLqSaYOskK8BU5KJfvwxNFkjNK2w33r21AGm9+Nb+AmZDh0cZtfjJ0QiSMOT73n6ySck9pQK&#10;8MKxRLp3724sGofe+Bu//uu1cnPm/nxnR8+hg0eOHT3BtibYuN0+8mIRHFS7W3phao8L/WdPT1+K&#10;hJby5PFLT4Lk3LxyrbxdxEE1n0aPZw9kk7jCOYSUxe3rd5LRNJMeACVooLGpQEOsrFZJt/WRUIRk&#10;bXFusUzlWsH3z9OP0okRbTFKFqY582y7kZFh/gTghk+H1B9bXKwlipIj+x12ohGMUbqZIOxKSIoU&#10;Rph7miqiTN1L+i7KP0JeQhsN1QMQUpIu2f6EQpk5B0QAc+OUEP9QTCTFHW7P62O2xVSp5kjh5KBQ&#10;wsX0VCizuF0kAUQU2p/k7qBepSqtZWaGyDlUZpHK2ex68hKfl11JaNyFxM2hw8+yGynzZQTKbNVU&#10;2oRsvGdmlBgWA/rFbny7sBZxurcSmWQ6e+jQEQ57IcIC1O7UF+/e6Qz5U4ko/RLZ/c0mRa5MoEgo&#10;2klhZrWdk+NAQACOC4HCNCk2TQJMFPVV10QbSOSDwgXBJapBAjbzeoiVOlAIFXE8QVDV8SmUNIpR&#10;Sl4CiwK3ZBxVprKkHBJ2vAgsq8qGo077kxNdYWKafSxpSQtwk79KXaC6JcoVTXA2RXZ75FRXE+0q&#10;tqnvaN1KlVu0WBlCmTcw/ioiVTSn+VNIdPK5+qTNyGwdgwrYOeP16OIt4SFmMcGQwxwZ5wsISMIC&#10;EX67iKuTh0BwDGBMDKiKjTJy0SbYWBSQBbLepaVlfDnvzi6oNbVncXkW4ZDTCpVXt29IoGamSYaU&#10;NhFSClKviQwEgo0grbC71QiRNAdV9SZRWlmVikipCkUKb5Q/pc2p12EahTREmFkqGjkqgmnkRyGR&#10;IajKD7O1BUQRRQluIhcGoxron3Nra6xum89DKPJTFoVCjFFTxJK3FsrITvqq5TztB6fZsrGyTo6g&#10;KXBTKOL0DiRHYEBXkGyjr7+X1UViu7WySg7L1f7S889DzRfBN+4OB3E6U0+ko3en3UQUWVxMdYlS&#10;iYyxSoXUhrqKCkxGykpF3pWMgpXDNWQVYCMMBkXk5kdJ09ZWV68t3e8cH3OGIwVWDJQ/8Bx6qlAL&#10;gCjk6BHRNDPTcNALdXsOXcOF9mQqujU95dPV3Lq6A56C6lnTlUbABYaxxe8t7tajnHepFFIpVDDw&#10;rTY21tfos2xs8HksusXj08tXXv/pRzdvz+jbamZbG9HdFwjgkcr0QRYltzxaJOIEw/Yg/IDOKTa5&#10;7AGMHUXsHxFDGUkXcT/WPnAvjBib2RDbimFHUCjWZ+9G+ZGBId9jF456fQAqTjyd792eq5WaOJbR&#10;KacDRPd1cLgLjIpMi0OGYUSar+huHZmAeuKhnhrr6CuisW2wkLUHPOFd7nGNLUAKpdulKcGg8q5u&#10;Y31LJMvR+W0aiuX6xnqGLHFyPIK4Vxqt2UpzYIAxI2auGtt5BOnQo7MF2+3Z7Qw4AjeK+mF5kdHh&#10;PeO3nnvi+NmzvQfGmFo6ffp0d1c3CgWE4pMnzkQ6eggbX/7yVyYOTFD/wp0Fxx4ZGvrJG9dPnhji&#10;zXD/OQpkUg1BIDcUrwoozFYsRTEQibQTjfqRm3O74M5hEbi2tjozM/utb3xjZWljZXHj61/9FgJ8&#10;MJVLuNmVq5RT2GCAPx84MEkHFx4TGbEkmsppTBTX6yTpeF3vYe/G3urt7Cnlilc+vsKAVClTkx6K&#10;yVJFL2NnD5H/Ci0SmasG60wgLwY/Cb0r8fjewyYA2rdxdWlVZAeA3Zs63hYHLoNa9Soxo0jmzUxP&#10;fCtOhJDhGKs5XyrTz6eJDvNfYA56Lc0mqYGuVgckg6zOMcsS4ZySfo9if4l+IXFNnXqEIhAj5EsI&#10;ReKmJ0YyUhVB40ZqkksIiCbHAfP8Jj2cBcZOESOF6CCupmZ2JR7NdI5pDom7peIFVWmxcezydVR/&#10;SMgau8zJNiH700lCqtCPobhZPDWKhSqXT2YUkKG0O8AJubN0a+jxcNbv7lAPow6uZyYu3NPlJb/y&#10;Baq1vcWlFQS6qUSF7MCIVptx5uYNpA97OkNsJ7Aw1TwuizRZvbYeS3d0t0O0dXs9XAyHEz1jceyQ&#10;c051WBTvR2FAKgGX81C2PDOYIpPBJaNLT1OFoojRf8VbMkAQpzzKZREXoVBQSBtomCTYYhNHzFEh&#10;TRk+q6Ck0nr10FgKLfRKWRaqJokaFNQKGPXPcg9UvaO+LsuLaM3BqR2QIrtNgIF3S1ARIVMGGOiN&#10;sYWELWmjdMA50qIiOIHHwl8xL+PhcTjI2ND8dPOJyxXwevBHDgdDzC3A0mBbccrxckjMFZEa4QS8&#10;UnfQagMw2q1VGKWknwz0lUxti7I1VEDAK+oUxmXqu5zX66l8km9QgfLBB58TihxIFfEeJP4CJXNy&#10;4nMio2qixy/5kJASuC38XjW/pN0cFYy0C0YKhll7peGlZtPtdjA84aYIR+QLugx6F/LwBfyff/GL&#10;wwdGQx2hkeGRgxOo4w6i7JfNl3Ol6t2FZSZATQxBM2EdCITbOwhCoJ2kNUyTQftmqnl9IVpFKj9V&#10;4MUBWLvRMiD/EIXStmAkcmBkTKbEwmE2He2yjflF2PmEoi9/8YWOUHh9eQX/q20k95eW+7w+XSaP&#10;JoGHfgC8fBBdFrHicbBf2CCEIsAGYDr2N8tV9ibllyR1uygp01hGlYc3DtLAProVX+46cMDd0V1i&#10;RyitIVmWgqTvMYYHNZYdQvLIVWNIByDeQmc/G0/cu+HR1RxsUtFSlxSH8XhFczC4O8Lo7CIaH+dG&#10;Ive+TWpRYNaNVISXIN6GqiNOuoRADIxb+E3QWBv6NphYO1Xd2kqymGHBg8uLxi6bnFOE0kEbzuN1&#10;I1kL4wSyvaLj1MMdXkBN3hrvNBXbJZGl3Xbn7ixPe/okIhVj9+5fnzzcf/3aFDOZ8zPr5QJDFNAg&#10;y5ylIPyHD4/QzGUHULWHAoaudl+9nBrsbt+tF8hohjuHu7rQ2R9kB/h9HdUyc9BOeAdox6PR5Hd7&#10;0asEv8VObJC/BqAHtK+urZAhUkawO5YWswcnurBznZlZ44BiqzEACrkxGHZsRDOYag0OhCljElsy&#10;amR86eLZrsHBaptQGw4dgqKOuTg4tae7u//EsVNHDh8dGxnnFDt58nhnpAMAg97j0uJttjKZbCJV&#10;YJZ0fHyIUVZsENA+gazLVPngQM+J48cfO/8YECc5HvwUjMDjiTjDiQcPHMIQCVn5//pf/uD8ufMo&#10;xb77zrvHj5/q6epFD2NkaJSWALtCJl6Eqk3rRD34hFkD/ifEfHEaJq3DSeWNH/8EC2dqfybyYDkx&#10;VES4JlCz3+jpw+oH4HfaYXPR82BWQPT32Z1WkwXUTlxU6LfI3DNNAFFeIgEvlnJkjUVYBCKYhjMm&#10;yuDlJCIk1QYiamV6x216FxkVI1PNOmsUZwlJucQETDzENaIvrQM+RENFFBpR/SF4NSs1oAgtFLVG&#10;XKlcaGSy8mXEtS6wi8tuxEgKihNuGNCv6WpKnsMIK0CZAwkZh8vNXJjMMkFO45lh3iO7m0mB8PEC&#10;7JCAcZBiheJwhZJC0O/h0KZUYb0yx0nHVPR5mjiOB6kbNjdzxEjmg4kOxIPuoYGOru6OSHehtIPS&#10;dgjybEenTCbSdqzXlu7dOXJg5OTJw9nt9JmzJ9Y3N7mmDlSFajtjB0cuPvnEIgtwbc1qd2I4xxHE&#10;/yXNVtMQGnFAgB5VEFFcooRHNFVdGNwc6ug5Ioxf2q6jxVEpEGGxynZR4JTy0FGE4KbVksIgUjCT&#10;GiNuFQaPnMmtf1ANEd4QN1uI9VQwYBzQn0Rh22DgltFEBcvCUdWJfo/V7IKwDtqJD67dKg8ZarD7&#10;nAQVB5MJYEoeZFBddr6IHYn2RQgZXFuqf0Z/QphxBX0R2tAh9mGgIxzmE5I2BAOxFQbvJUumJUFa&#10;Mzs7R6EAhABCRSMDSiqccirDkN9JI5zjhUkAMGRWBYoeRA4RgyPvFCoFRzoSdoZEqRbLwQT4TCji&#10;WkivyCiK/RyXXCrNJAYtYlFnlXRdBHnFX1ElXg/BPRWhtdpIu6acdAFolvpGB+8QAycpsGSZUeby&#10;J23ck88/FwzTV2gnKsMsZASV+QRg6+LO7tTMXAk/DrdbC0UwuBnrgSSG0BM6kmRGGI4187nBrs6D&#10;g7imhUa6BxxGay6ejfjQTu06/fQTfYwj9faKJgnvFTx8aQXyPaHo4rlzBHJUHiBt37x6Zeqjj08O&#10;j5Vj8a3lZTfpoNg9w4OTYMGLpB8DX5QTnLlW9i85EaA6pRKkTW3xGKw8f1WiO7AAQKilbSqx6u3v&#10;9/cO5XcR5RO1LgHYhb6GCRWJJpFevNG4kLRAqYqM1aKxmI3duurS1YFHsKRij4i2IoSpNkNlrxns&#10;icDHFRx4B1cBrzIAxFxE0UfFsZYPBsqZBa5GOUCZY6hV05lCVE7k2la0GFvPZuM1WE3UPCx6Yi3r&#10;mYJfIQuq0IeeIgwp8B3phML7ZUJOQ3QZuIQjOTsdJfuEwYSh8fsfvIMo/+Th3nt3FwvbO2vLOabj&#10;WGIUKJwqBw4MdPe0E7SERWSisZfDigg++MRwb7NWGsaPL9xjD7SbPKH2vtFApG+gb2SgZ7i3u6+n&#10;u4frCBsI86qDB8d9kQjzNslMdnF5FX000Q4p130B8lKD062fntmgJPP74VVhJoe2JEuBk3QPL3NS&#10;CLSyUMul8Wf8X//5bx08c3phbbU70nnx5AU6aTTkodlHwp1wPGxt1lw6C2Yy0N/Hyia7uX/vDtVW&#10;dDPW3dWBCW5vbxeXssC73KkGQlZl4uA9dnzE0Ea9KZqRtKtZE+P9B1iX0LUvf3IN/jSanhRDHItf&#10;e+mrsaW1vvbuoDs4NnwAmR8SEabABOBSAu9kr7TaxNSZ6SyGOtsswKy0+igQOCd/8L1XqI2Ah2kZ&#10;o5ZBhCDDoE6it8seIvcBkmNJEQGw5qQ+RfKWZ4JwgdpAtWnA7IL/dXeSy5qoPKUJTsd6t8Y0ikya&#10;GPW05qEa0J1A8Tqfr9XKe8ZdHexUNjtnliw/+kOtYRSCgVjNKtqu7G0tFJHlEzrgVrE4BKADNpPg&#10;JQA3Y8Lorqocn1wJplwdAQyrC+7Fbpt1z+pAoIlmvogGSbd5d5dBEEZ3GclgtoHAR76uHC5QWoJA&#10;KyIFpGBSRdW4Pg38Kr0+J7+FV04U5+SEy6QQTl6g3u2KrCxv4iDKEcSyLlV2h0YOhtt719ZixAbI&#10;KYQihnqp2KPrq4CtmwtzT144nUhuPv7EhWe/9fLxg2MXLp7PbmePnjjypa9+5dbdextb8UQqK0Wj&#10;3gRlWZuC0MAuVZZIJSR9PK6Nkqck0xBCl4QNoT5rR6Rq/QipAPVucHBGfZS3tFC6W4ifmDGIcgHL&#10;Q4arBREUbRhOTFYaG52lAqOX8wgKOw+HmBvYSe3h7kPvo0AXRh+jSfilS6gIBPkMOANNC0ZeaLXz&#10;VxVCWOdEEfmEf2IPofQOhxHmk4g0SKXANqFcgsQo46IYQjBKr0o0SgFQdwm3uO9AwSJFp0dQrtC2&#10;j2G5vcNlkJAqEBlvlbXdpme4z2ykNyb+gUIW4PbgkswYILKLjOgWpdDhbcOT3shsJ1BSfDQUydyJ&#10;zHNhrUz1xLXjZ9UcG7QLLHX0SM81TJywDSRyEBilDSaqVYrLoDW4RIAO7pcCIT0OQ9APMcboc7jN&#10;emQFdqTQkpF4BJUlw5gcGsZuuUzvF8vwtXVoKHBtIWhnCqW7c0tAEqjPonpLYxOADocj6NQcwQxa&#10;JWKbuXh8IBx69tTpsWBoKBQ40Nt7aASv4Rh5I7G9f2QCyJfaRWTaLczmmmKLK0gac9h+4dnnZNLf&#10;jb+Pbfb2nczq2vmDh25/+AnX1MXxKYpFwAZ4rFDO7fqcTiI9C4aGqoQi/gmRCznOxRmbeCLgLiac&#10;RquYYWDau7d3YzXp7R0jFFWN1h22gxA4lAaFssRVghZylQX90zXhO+vLOVNle3XqimOvBpTsZEUK&#10;koyhoZk+JTHE39VBSQOjPM2gJWAGgzuw6hwOfyjA7kdJV6yqarvsmnxJ+EdkHYXtei5Vy8QLuRSB&#10;XRTCNAcZARHUaaKwf1k5GkbN4IAILXPvUWSGIlSVOpcOMil0Jotkqx6tzvEDI4nURjafiHTbsZiG&#10;27+d2YltwjbXiWhOsdre4Th39gjHmIumuq7ptZtrpUK9VD0wPOC2tNmNOjcAM8W2WEbbt5Y2o0sx&#10;Dk2nP7SDsH4msbg0A8qUy2YAc+koM/MMWf/OzBwFEep9bFoSeBaP328/c3oUAfJcupzJoohJBlpH&#10;G+zIkc7+Ph9nWTyOPVWdoGz85q9+rXd0dHl1jUQacXiUkrOpDKBWEBUul5fTnx3HzD9C+AxYpFLJ&#10;//K7v3P8+BHIT0DS7EyaFhgCMK904MAgOqejY8KxHBnt3m2W8ARBa4/9m4wnrt+8hct1f+/A6z9+&#10;kwM8FU8/9+yzOBEcP3TUsNM4ODoJqx29qvZwB1kw3Dbx31bUW6l86fzX65JTiEsNWQCphUAoUK2+&#10;9+ffiUdjoCjKG3mPZhpbDTlqw66OSVo13qfaDIQlkmOjGUseurpF4LKmcVcmcck76pEOaGhEBTBe&#10;FysD6y4kxvAH3AYzcTlELZTaAnlEiIhlfoyRHaQKdohDNDbUjlZrVegIAsgJ9qQSzNZiFkFGFO3g&#10;+MpokQYLSb9DlhcYHYRjsWMBFoJlzxnh8kFttezu8TkWh1AMKsJ2ok6niMBOyQpHCM3EAi3GrVg6&#10;x5BajmEjsSBj6yGHTc1bKTSdDnaGJHLIqXmdaOeG25gvsnrDQYibvEcIu0FUhEKhwNDwAGYq5KOd&#10;XaPBYKeV89bj2Yxtobbg9kCSQT/JgJjovRtX/to3vrqxvnTq9AmECvwDfTgxXPzcM/iCf/jRx7jx&#10;LK2ui8252a432Tl+peJRzXHKVzl1FZ9YtChUndQa19MycmllEcRblFvomhA1ZCyJ50Iei4MfrTjo&#10;HUojSpxyHGBFEhQkNhBgYBdh5Us4kSBCgcIIckhKk3ZGYMP8lf/xuej7dLRLoddFHzoCS1P+ZIJU&#10;vk3KGBV0fJDNiTOQiXkZIkpBcmwE/2lw/HJQMphKgKHBRYFBv4QpEYBNkm7moLchAkLPKJezOD+S&#10;l9FvLJVEpwGlIcF8q3ydECV9KiUjpq0QLgciC352Mop2qHI0G0insh4otiOdgB3eEyeOPPv5zz3z&#10;zAWS/mg6Xdjdi6Z3PhOK1PMQiuwU6zQURTZJWvTSxsPtBOY3Ts9wQmBxkI9xtUV3AyMi4WiwcPmi&#10;Qvt1DFeD8mHdQFwEliEUOS0UpiwnmTrSClou8uFLT7ThrLO0xHHPOwFpEZslxNGL1dtzi4Qip8cH&#10;sw6uOlE+mUoD17NZK8WClGeN3YvHj5/Em3y3EbaaULaBIUHvJJ5PC2Ts71xaWeHm0fAolAr4ZseW&#10;V3AYYWv/tW/9Io4TFEZkAKh+hCzW4c7utdt38/E4AJ2GvHFfRM69gXiKfXt7m+uM8A+vkHQGlTrN&#10;TUrAMRnfokLkstshdeyZrZgKfroUtwZ6Pb29eTEeJP+Rhap5jHEjFKwr4xMgYOCfDhCN8nZbeXv9&#10;1nWUvxzUYWJ5xfScEYkIbByhBHg622HcEkwAmgkd/lBIZlPsdm/QV2vWGHvALoT9sryRUsIYCidu&#10;jeY9dCUnqxIoT4T1pC2ntevEnVHknUSVRMmRk+LJ+czzCCuyLi7E5M5sKw6WQ0cmPr1+9bkvHOob&#10;8INdbW3mV5epx0mdpZNd3t45dqoHdj1yeOQdTIhA14OVz28d6unKpxIBO0HKkkttO8xOJBTf+sl7&#10;qVjOaXUg5badQ/FlrbPLd2CsHxMQQiQkJuJQLJmESuhv924lt4Poq52bdLnMXR3BtZXY1M1Eb7d3&#10;fYMxgiZiGsVS4/Bkl8dtXVtjmVRJ58YOBIx/4zd/KdLdI+iKyYbGl9iLMc1XKGH5TjLCac1ah5ZO&#10;uUAOST4EE/Lzzz3L9yDxNDg0OD+3gBYs3TPI9+fOT0weHB/o7wenpeKDoguzH6yU+biDB+k22Rll&#10;vX516pOPro4MDj/1+BPVYolPlhZX0Q5gy9L7pvQj3+ewYsZXWGWNOsTfdV5vInX79q1PPvnow4/e&#10;e+utH7/6w+9/9zvf/sH3X5m+dw8IXMH9BjEzFkSDVyrzPVQuMqks035yYwQiws0Fli6TX9wxqU6E&#10;VgP80BHGRclH0xj5UeIZBw1d/laXCvGC3V2IZ+i85HPAUdxIlgUgIPavvEfRKiPRUmRdSZ/k8FIn&#10;DYQf/qcED8mZTIiMAp+K6YGQ56Qq4ie4AcrItU2azRwKjJQadQjQdXV2kPCI4p9M7IiWBBxQjmTO&#10;epsZ4S4s9WqA+RAQODEBJ0T3D910bxCGDvH6wumJwb4uyAjsnXqlrZQ3ZLbqWxulhZmthdnY/GyU&#10;qf3ZmXmG1zLZDBPL65ux1bXNTy7fiMUTTCYyijG3uMiFoz+RgsGQ3DLUquvz059/8uLGyvzo8KCX&#10;AyhfoIBEegiXvN6+oeHhsTfeehf1ByBSnBQFu1dyP8rOVOksKIdA8aunagGbAG2Eg89JJv0INy5E&#10;PgeNFmlJIJfhgrfBkBIxAbc2+ILijSUljnT9+QeikfpT7Nvkof5H+aNiFQcfMIVsXSWVrsnvkGhj&#10;tEicoExJZ0no01vxJLqoaxt00NdXNjdW15lU3FxZ31jbiK4j641XM9+A2EY8EUsApKFKiwEs7lSM&#10;c9X4JJXLbcaTsVQSHbqtVDqaSsMXhEa4lUnH+IowxLLxXDaeyTH7iRRGhoncotQHEo8lwW6hi7xQ&#10;zuh+lFk8oGF1+p2EIoZ4IJo+/vgFTsX+gf5TTz2DsQxvJbGdW4gmIdMSRZT1+ENsEr1TrGVwooca&#10;riT/JLJje25xWH1hv1xZXOSstPHIt8B47SSOSIqBLsLMxKCqsyvSgw3vUK/Hji1THbkOBIL9bg/v&#10;WNA/0QuRM5FMq8vpxIYKniQKIIQZ6NI2l6e8s8uAAGIQ2B05vF52CJx9UhFY/NLgbGuL+P2VYh4s&#10;9HOPX/BZzLDBbFWslEQhCxHQK7fvYIVkDkWy+W2gLupWUZllmnsjmohthfz+b3z1F7Cfl6hAAYRf&#10;TqQLp9iPX3+DiT8AOqVgxJgEhmeEDaHSkRwANDDdRhZUop8q7hwsBgPYtFwYSu36nh0OXZsZ/iRq&#10;dzdWtvY8nsj4SAYgEvIBWQgXS+FoahRLogVPbkY2CxEVEMli3ljcjt27Sd/IiVKq1CkKpSf13kPK&#10;c8/b2YGqPIavLp9PUeTZyG4SEdIlKhnyq+x28c79aaVgKTIQkpAJ0fHhPeWvopgnUVZgN1nSAhBq&#10;9iMiFkQhKCcb6Tdy3bCR5HVReonEE/1HSl72DdwOl7d56cljlLGoexTzjaW5fK2Exip4jAnJzwuP&#10;HXTa9E4LvQwGCWooXfEqgAUDblfI4wHcrBV3sO4MuPzwzsFRj4xPdI2N8APO3qCukAz4GczetYW8&#10;9WIRnxD46TQRocyCr7rcNmb2uiIhalNEJ8AU7TaIfF5P0DI+2Tk02oNak4wztjGev33oMPNVOKbW&#10;9LduvzMyMfn+Bx+w/A4dPMSXtrY2t9ZjIW/o4IFJrg/oJOFWkqxmpW7c+eCjd0fGBl754feZHgai&#10;QUnBH3K+/+F7Tre1u8+N4jWXlp5YPJYUsW2L69zpi7Q2BvpGU4n8f/4Pv3f5kxu0eQ6OH4AAfeGx&#10;xw6MHWAICTAfAB8JP2aGaRWA9jJSQ3YDsxNa8L1799HhrlTzDJTX0WgXzqrMtlfKWOEKR5YbRj+J&#10;niWz8OSr7HTpLEnJIsPXMmOFDSiXw+mMpdJU6aBzuwhFUx9Rn+xVjh1mZkYE6SDUA6aIJDWvxiPq&#10;/4zAsPEddtdOWYfDVTqJAbQkK26XvqvTK9L7fK8MaLRm36WyV5NELE55RQK7EKxMm1vZaq0tQ7Ug&#10;zCWpivgWToSuzi7WFycVkTKXS/OTwZB9aLjb1Eb/RqZfOFx58VA5wfF4UogGVDP4NvHOZO6fm1wz&#10;QkohKoVC7cvLK/xaN1u8CadAmFM0GGXyoqHzeYASyaFIBCHE0beUJldOqhfJyXYbBjC6Zz7/+ee/&#10;+lKlsfvme+8RsLt7B8Lt/q4Qo9u5b//H/+tf/eO/t3Tn2uQktJKDvNvlhYXF5aXTZ0//+K2f7ejM&#10;l2/cw1U6SmOtzUGQE2UqBdDJllY7SoM8FDdNQrcmqSWEA1qytNWUGBp/cIy22hfqvBYBg0dZblqP&#10;SH629UxSXrSYChovQvWjNQqc/F/t8xYlTstBBXHXyjItO9nv37e+W/trK7NQ9a72ZKo9peUbrX9t&#10;CcFp1kCyAFSR9zBAtF6InBjqh4GeIXCqFyn1Ce+PGR7z3u7pw8NdAcb44y6YNWoa98Jjpxmkm56e&#10;PnfufLiz79NPL8dZeXr9t9/4+OYyRpOsffWyVaDleUDner32oNWMKpSwFBDiZYxju9Az1hcZ7McJ&#10;UwpwSYDUuaqmWlvodwuFEnaZEyO+eDSxscAQ3GhXd8TXDuMYJjwgBHEf8jxr5dDoOP5k8JugQbMN&#10;iG/+zp78TjOa2v4f3//xRq7o7+3iOKZLBHpMDQuyzW/oDgbWNlb6eru++fwXe2zmndXVvj0TACxa&#10;T/e24q/euGobGWn0DGIWSYP8zGPnGcDzWW033n5v4f7MSG/ff/n3/94BvY5521L509ffGHN67enc&#10;n//7/+xr7Pa4cdCBYNYgLQY1oQhH2Ra1umxmm7lEdlYaNVvCsyBuUtvJGHSpBgZHqZ0Tp1hPzev5&#10;r+9frfX0Hv/aVzYMVp2PuVcnXsYivyFO8mwNNbwsllEmBEwM2eReYrVLV377P//fHXu1oL7hF6Eg&#10;TW5EVzbrCmbdwOnDlo5AtJj3dnRx4HKOUbdvRjf6BvvIrbkRDDj8+PW3uH+gnoo3IxWY1utSPVXZ&#10;IKRoRCO+TPom+GJrXQlQzfGI8odIZxGyaxUrQ2lmATb5eX6anrSMJoFPWCpnL/VNTLZv55FdLDTr&#10;tisfrmVixCtdT7/n+Mm+IwfCht1q0G1vI52vVtOpHBPqSMMfHBrrC0UQI2bGZvLgYVQFZq7ewIOo&#10;t7PbRw0UcsXnbq5G5zq73U3dDhyePPhzoThyaBzp5b94+z2H39k90P3xxzctNnAFwgf9BepFZuwb&#10;F549UWno33v/3nauMDGBym5odn6BngxjhSDb0isiz4S4TIoGTCFjhiCG8MQRD2/vEFtvaNmgtzar&#10;mJEaG0pme+fe/ftnzpw9fZqVc/H0qVN01Z7/4hcRlo/FtgDkwYWg3k1PL338wd1woCudYJFvX7t8&#10;50//+Pvb2QpYHGw/RI0//vDy+z/7kKe6eeMWIkDQ51YWV6GxJnEASKVisShpG8f01M0psDuTWX/g&#10;4NDhY+MHDvT393Zg8IKHH10qsbTBzE9vrCrJSrYa0xviAatlKzSbBF2XIR4a5RQlkMaUVbg6+ATf&#10;QDODzjQBjQyjSfLOsU4FTMcKcIWSSE1pSFeIqgjdNoGcwFXMtFukRai0yjRlDpY5QZGnkflLcHk1&#10;MgmKTQNeVyixBE0gpNokjHawUUqiQkCHgcjNjoWCwJIju1lZTseRFExtJ+OF2GZ2cS6xvlrAESS2&#10;WeSByngsVkbdCEp+NlfL56CPAGTWWDHUjkQnQlg7DY+ABS8DeuyDAwNj456R0XZ4LJFON9hpR8SD&#10;xSYliAgBCKcOaIFkyHj6zGnm5GknkcVP3brd2d1DaRXbXCul04mVpUunjpcYUSuVB48cya9t/OQv&#10;fnxofJxRxt///T++c2cG3O/WzenVxHYskwbCkhRAfShXQEVkIHGljas+BOjSXFeVTqi0d8UTXGZi&#10;RVpHtHv4dx7MEfE3vk39K5R5nkY0EuTBT4rPk6jACa1O0zvQJlVVM0bCXOsh8UwChqQF2idq4FTN&#10;oiqlOcWN0B7agKoWVOSvasZIe4hEHY/PfqecIPtxaD9UtQKTYt8+rF5EhkkFOll56sv05DkgIyE6&#10;Uaa9epV2JTQpXh8gIgEAOHF44mA2nXnz7XdIO1jZ9zFMzVHX74dPdT7JVI1OF6SAZjaVnF1EIqQw&#10;KlR2gh04JLWlsrAxpU3H1ZY53wapXh5yMKAjZTQXG2IReijFXBrCAjLGIGlQOWjMKIVy+R3sIGF7&#10;Gw1f+8pLDKu+8dbbjLURn7hBTrzXwABL1Wn2b3kHDTkuMWim/CLK6jpDhz4G6xic453HY9FCJtnN&#10;NAIG6rwevX4xEZ+NxwoGQ6rRBMja3NoaGBqA9UEvIk9JuhEdHx15/Nx5PmGqZnZ2+u6Va0cGhn72&#10;2o/yMTpPYcQ4ZXvi8FIiQ5VGG3AMVyRfLFEWMFRU5qDRTFDZ61KVAk7WaRLBtMPWtuGwQSS9v75p&#10;8nobDmuyUllATmYrDkeutp3W4+5cLVo4wtt0NXF0ovfcyMVW525+oi+kC2srLth0zV0UGqXalTvb&#10;pC2H/pgjBCju267uGGhGOd0wn+hpsl4RwuLwYVgIPfSZ2QWhoohbj4Zaq16pJumk2lNcXsAY6Fr0&#10;QSSdU/R0SkP+om0aVjd0MFa96k2r+k1lGaxo+UaewK0/caZ/t7HNjxTz5K366Gq+WqTjpWvvcp05&#10;N+y17pj1O24H8q/ISTEqUhCAZ3evL9LdHe7u7x3qGZ0wOb07xdL8vfvldGqVKailOY9FNzN9i7kO&#10;8JKRkW52KHL++PyBYNK5ZYeKzkWmcOPTVbgWvZ3tQKa3rm9kMztd/f7u/kiMY//jhV70IELezvau&#10;1bUNf8CB3BQb2/h//Kv/TYhM9XohX3K7vezg7e0MWIaMfFro82PIyUpNiVP05upmgsG1dTRKRSoD&#10;gd5s9vqNW6++9urVK1eZGarVS+Tv8a1UR3snDY633/rUrPd8+NPbH71/c2uzcGdqfn0l7nP72d+A&#10;HfCopPlhh+Tq57xJJTP4+qEwRquPnAunF/DosfEx7hGOomxe5AaGR3sRrrY5IbbrsJ5H1olXy5So&#10;LHmUdagElEu3cl9ppSrKqEBuMAUaPKS+oSE6P+xC6RurviSVTWfEA0CH6BZrgd4B2l+0HQSPbTaB&#10;wCAzgICRZyChibmiCCkIt5IRaKcEQOX6oGXFPB8nBqg8eBuDE+KYJxNp8AL4LqnsmcR9mEGjl0ji&#10;aHNIpBItfSci0PKEkNjFREZ6+C4nsBt9d9iwvE1DV2dgqH9gbPgQhyFOo263n+YnRukUdwQ/Mi+u&#10;GG1oq3F38mB3z4AXxhwBOhiyhMMcHOzYnc1YDPx1u5DlcgGVFVE1LCCIIIJqxOFIVycQJBYIMMbm&#10;l5dY96FwAKtjdN9WZu4dHuxl1Hz69r2Iw7EwM3dwbBwe2Kuvvgo7t7e3n2n3zVgyU4U3QvdLGt1a&#10;NaJ97HO55dyWg1vrrin0+8Ghr454yQ2VmICayny0wlAIhubz9ODRehY19yKnptSiQoiQnqmG0clD&#10;HO+1h+jfaLFEPZv6q/ROtEjzwJFO/V7564Mopb0YkdTUQD/toc28qgdrgMJOU7pVD+1z9fV9P1YK&#10;dRWHHoJr0oxCyKvd63HSWAC63UUUFcyXeVII7uT28zOzb77z3vTMEtAmA9gLG4mtLAyYFqNQi3L8&#10;wa31M7VuFhkoXid7kwtBjyrYGYbShw8tqCh3kwSNbqviWSB0IMwO0krmusw21OAQMnXQr0IgE44p&#10;rAF6cbjcE/rJ60R9pl7nFAQASsTjYOYCXql47fYFeD2EormV9TTCzGIIZ4AuyOWW9kyjAdBKj1Tm&#10;4hn5qu1E11azW7H+9naw6eJe82e3ptZLO8ag79TTTw9iidPXSx8QsgM+lqmN2P07d559+plnnniS&#10;nIJD3evz9NDPdHsGg+Gle/f3EFynQUQJqNNBDBESm0A4HCnQeQqgtrQgRQamdY9aN65MPm1HFqGt&#10;ajWXrWZh6WE+Wa/FUWAaGEwWiiub0ZUrP1u+9vECgzlLs7HFmfWV+TubK0szd2Zufgrj1amrTL3/&#10;NhqRDs6HZtOu+fQp9Ww8oyr6htnn9HWGq+T0VR3cfk4P6IssSLoDsDOF0drU378/i6iJNtUA+qFG&#10;E6Q00viNHE5sZwBp0U1UpuiapLBCXsHzYcJTsKJ1Qv+eylPJjxCaeGdw1fkuk7m2Y+gbCo5O+lfW&#10;lmXmoW5ECnhrvVIrMZxi6hv2Uy3Z9Hn0+21m9IXUIQcgVKijRdHT2etGKscX0on4YYVFhXAZdG9U&#10;9hh/s/uZ/6s6bYbDhwZRdr0yNQ2rrnd4YOruDNsKqJDebXIr1RV2f+Fzj3cEQ3fvzL31k+jI8PDT&#10;XzxLL42iI53cffLp4wCN169Or64mN2P5FEKwlV3jV158ikEpgNof/+gnlz+hTPnZW2+8/uYbr7/2&#10;6ve/82ff/s6ff/tP//SPv/1nf/zd7/7RX/zolVf+7M8/fPe9ubv30PS/efvGzamb+MeArG9uRH/h&#10;a1/GcezWjXsui3evbl6ajV7/dDHs611bTmysFRN8UzwhNgfJPAQRurok+DSC2VtLS4Q5tPlLmdQ2&#10;wDxj3Vlezbbka0ePHGUD3Zq6TX3s9UIJs5QrOKFXaA0je0oXARQs1N7JLH8g3IlgFPcSpy/IsNxc&#10;mepRsvySJULb1xnau7pgjGOCV5BFwOph43BrG309HUN9/Rj37QBdoyxrAVjgh2ng4ZhljkWTTBUW&#10;thk9Q5ZD6BQq5ceyvsbUSzZXyRR2sFGVP/O1XLGxXWoUyrjK1jHXLvB5iaZ3DUIU/nuiVvMgcwZ9&#10;QhqSAehigRSY9YxDK3PILDufFyYxVExDf39H30CI2eHubtydAPYD+GXQw08m4qxdp/imY3Ai/Gxe&#10;E0qAOEhxroILdnag5sUEovg4oeRntyH3wmC2wI8asgPk6PUE6OAgiA59JhLuCCAYODIMPRkFFSpC&#10;Rtq5EQcOjDHjyjjM1tKK32zenLnPAOaNGzdXV9bmZubQ46BBiHd2tbFXaRpIA1MU9dBtFPNxf6Bf&#10;CzmfFQjYRxsU/0uLASqpa8UTBXCqUkNVD1rSqf1dRQwtBGnhXwOe1Fiqml1qIW4KpVNYh/ZHC71T&#10;l38f7JAfUQPJ2s995p8eAHeqLHik7tlH4PafRPs57TDSnv1RvvQDoE8bktWGn1jSApFBAlb8FYio&#10;bvFKZFwEWieHAounEqUBlUqvrK5PHprs6e2KbqXszuBGLJfOlRjPUOVaC6PjV4DBBmgum80w5YlT&#10;tDUYwytUGwEG4oMhmKbQPuAzQycUdi1DEZC67DiOEoU4SAketNicXiduxrvp6AZ5DTw0YpRyjxJy&#10;GpmenJaNBi4tMvbPsqtUtfGwADwjowk+9/TCSrZUJsBQplCjEAtdKD2C/BoR5ZQRNB4ifd9mzjDt&#10;lypMb6Wvr6wvZLOodZFnHbv0hNcfsNLus1vlgtfrd67fyKbTT1269NjZswy30S+kFWio1h2+AEH9&#10;e7//ByG7y291svzpQpLLCgiMvClGDA4n9sYWn5eRlKJJVzahDafDnxoRoR2jbsdhWtpO30tv3UxG&#10;byWi91HSrVVipe1UPkOutlehfXpPV8l09XeePXXk7MnDjHXdnrqqi62iLXZytP/kUF/bTnltZtrG&#10;2aJrCKdOZIR2Ec+gzGPvVQ1Ni88R6GpHfYFOIXGR184uZxUSPZxuj1wTQ9v8wiKvWVRCtDl2DXFV&#10;a0nLbEWv0StzNftBSPF6pF0EOYO4IUGWwIPBtWg4kbxKW1yvbrQoQNMfOnhoBBll5GwqpQaqoo1a&#10;29L8NpA3TYPRwdCR4Yi1nJeJXZy7kQ8u16vZGjlapYjxaRuMl/6+nvjcQmZxzdPQMWzGQL21w9cx&#10;2hs5NGbHr9ZmyuazqVJh8sShzsmJpfk52kWDg72cD+2BYGKTMz8+PDC4tZG7e3M9Op+/dPzkSEdo&#10;/s60TNEgeddh2YpvogkEbhJpdxTzmES0gWvFITthg/ef/uPv/MVrb+HFgN1yJh3NZlLIDuzuVmCZ&#10;oZoXDLv7oFmFMNIL0sccHxnN5lPd3V3pePbMidP/6B/81q2p64h20RNdX94yGxw7xb3b1xeQ0vvq&#10;l76+UylGNzCJ0WCshrIVwAdF4M0q0DJXQCyO5TTScH7ZtcpiAJFvThzgOzaPz2/BBxANAvjVEBzw&#10;MOW+9g8Mh9u7fL52HElXo5scKXiTKcVKcUdml3L8E4eoi3FGef5LX6KlOTM7R1RQvQlurOQTMHyi&#10;UHloYa8moCSThN6cWr43jT74JgZJhcIOpQNkdXltmJAqQxheKrO00Gqq9b0K72L/gTkW+ElNdp6M&#10;h4tXFg8IS+K/82C1aQetvEcFJjXFphfvyEJRNHE4bKUVJmA1JEGZVtRTPOMisbtT3kVfnCqVYWGY&#10;32xCIrdEInqbRlHsJ13lieEHR8J23jTjvhTmkHpQmSFL6Ai3B1BbDHfw6Oke9PvCzG6ajExrOhjD&#10;ZDF39/UFIx3U2mjtoebJCMzI6DC+NS5T29K96b1iwb4HXE9PeJdUjMRTClBYSwbjDgxuty/KGiL7&#10;VXFRCwytiPNo/+SR3sx+wGmd4K1u22fBLrUUVCR4tH+jPm+NrO7HrP341ApZqt3c+qlWUNP2ufZi&#10;Wpf/YWT6bGR5GK5UB+uRv2ohURuY1YLhvu6BglW0/z98stZ3tuKQWGPI/Km663SMyHtsJv1AT9Bh&#10;IbupMhWomJUyj4k9GMZ33Fl87MkJUBt3+yLRrUwKiUAcnR8UiOrtE4r8TrPbglQPl79pshLidguV&#10;vRCCKMEQvBqT6EIJPkD4UX07wd5kHFYanxRKDOziVYjwUSmztYlwN0K2HIUApyADMkHMOIJchT2g&#10;HkA5aO5UVDJiYTC4/QE6fcVKDTJ3tlRps1nV8sBaQtJzICg2mZpelhvCUxkt6O0aM9vllVQGyVFU&#10;bpgJrZvaeg6M08rl1OY18YtWF5c/ef8DUIWXv/rVAyOjqp0iG4+RWKhHv/f/+T/QJw1ZXUGrS5P1&#10;4B0RMSELEYog/Kym01OrS7fWV6bJuRl0N+lyjVq6VkrulFL1ynwmcXcrsVktbVaK8Z1y18gwfirJ&#10;VHxrY3m3Vvobf/2X/ulv/6NvvPyV0yeO4dV55tSxc6eOo573hcfO/PJLLxwbG8GljTZOBUPLXBai&#10;B7P3zM+wQzluBKCjKvI4KEahqVZ1+PHkkJ7gpkdjqGTBBoYSgU+Q5c6dO3AsudEK728tyQf5EDeV&#10;oWIKIy675CyS2ilapHwmaiaAqywhuDoieiK4nGYQRqnKHBWeKEJ9PHHi2N27swfHD9OJR4SrUTdF&#10;17bFe2lP19/pmehv383E0eI0cP5ymEDwKGEsYEgli1vRzMjg6MDIYG5js7QSXbl1b7dU6RgfdY4N&#10;2HsjDEJ/+rMP7t+bDXUEJy6do6VGop1n/LJU8TqdsHRwARftV9xdy3tTn85d/umKvrI3EOrgxEdb&#10;BKEvE2wTE8B9JdKOUZdpfSUDodlNKDpwoBMHAsguDLdHNzfBlxB+Q5LUZtOFgm6vH6wPXqssRPId&#10;QTdlQt7QO9BfhRaTy8c30tlkZur69Z/99Gf4NS3NLV3/9L4LP7piDVG/fHaH87u/tw/TDAp0yhSG&#10;QoS+LOR99HJEgOYBnP5gB2ubnH177Ngx7tTNmzfFhMWIZ0EDHQXIOUBtSDBhgN0eodLpYyMtYBAY&#10;2xS6HJ2hhjirctNYAXgM5MtlpA8PHz8WjnSsoem4QTlWJXOQU1Eo4OIXwJCa0Pj1DUTUu3thBDv9&#10;QTHX9Pgc/EmhxSGOJ5BsByGZq8ycJfTZYcNHjsvWW9nP0VuZzv7R2PpX7T+8TqIIT0bJwrPShiX5&#10;AXdQTStG1KmP6Yzs4qgkU3fK9hBDe84TQjlFt9Z751zAUSaLYKJeTxM7HMTxBe6fqOGQITM9g5gA&#10;+onz84jqpTY3kndvz03fW5iZXsDKfmlpc2FxaS0WoyQCIeY3gPhTl9L2QyNcBjxNpsXbdzDRC3ss&#10;oPlCcFJCMgwb6y1G1OV0NkfX6PhHt26nS5U9GQSU5rzsIlUPaQFJigYN02kFKK3meXh4PxoMHhzn&#10;D+PJwwjS+nmNeyTrRAsJjz7U6JZ2tVtff0By1HB5hR5qv1GRpFrf9jBo/lxoUj/zmV+x3wfSCjRZ&#10;CSpGtVwCFetW/iLG8hyVInkmSCvEaBoMaB3xPxNaXk1MMHs6w4y0Qn5jdwhCK7w6A20z5NiRGYwn&#10;iUM1qhksDde3EPhHL7YVirTIJ6EItgu8JkJRhZkSJvmZZmsWynuhznZfOCwXyGCg0kJWhw5dbnsb&#10;wyF0Thns44OGjvSBSKWNSD9IKIKJw1g1WD39NOAhwgPYEFgQu4Dfh3IRLQpWHUsO0I+jv1LbpSqa&#10;XV5XVREzBAaahcJYEzsSIT1p6YRSL0IU2ypZFkAibVHBLvQ1KgureWh8IplOsWLhSdJsePWVH9Au&#10;IuX9O3/jN+ltSjoA8gj71WiprGwOd/Uj1Rq2eUrxLFGdPBV0RGsA82YaFnPeqLu6iYFSaRu6Gfr+&#10;7T69B2sifZ5BD4w99bpkiSx7Dy0sX7DdGwidOnOGAAgX+eITl371136FawpiUYJdgHFiIe/zuA4f&#10;mqBSRGBnr1rtbg8/SVe1YYgtLqES5pA6pUnbT6phUxvzGkaEbUJhJht2zVQtdLB3XfhmWyyoLsiM&#10;qxoYUlQsRMmlefnox35CQyhyEopkyGx/Ke5vCqgKNe4glxfYFmCLb1CmlVIMcUTzhLQDuWNLyxsr&#10;KwlYwYjhbUXTCKxUS7DYYbCgSA7puhJ2c5ATfgRHUYm7vsoJ1zCtr2fpnpw9dXz6xs3yRsJCg4GO&#10;Q764MD97d+rW9ampRHSLX0Q+tLUVh1pob7MlVuLbW9ubC1GH0TbSP+ww2e/duBdxh6++d6eSqJdz&#10;za2NDV29PDren87nkLv0OJCNta7Ob/VGQgxOMth+5vEh45d+4Zlf+bVf24olpqbugbMBRuGxBuRb&#10;3ykr7zKovCxXGRND7R/aIIo4HN9IliKxjJv26mLs9s2V+k6Bko1bEt9MlHLljZVYfCNpEA+XJsaa&#10;qCDSLUknsVyErIEsJRVtgzjBzkUR50Eo4qwV0peiJEGB4+PEiZNc3U+vXBOA1467th1dnIGBfsYO&#10;BweHOatJ6NjutJdIMsk7gADAPsS4m0WPXjVNHYc9VyoeO33qiaefhsjL6cBwLuLkqsVDHAJv1R0+&#10;1P/Yucm+Xh9DPp979vEz505Fejp4KQwBcCgA5XEQMLjCrCJlkPAOlJakShMlhROm3sPjtfWZxKv9&#10;Y7fV2W4dyfsnc+skFJ9JSM3AMvToeXlkhgi2kzpB8mH8kmjEGmFzch0Y0bVAQt0z4lxNBIeRToki&#10;AyKAEhi0uF0IVoouxR65tqlaBoqXsVJ+BF00YJvk1jbFFV455AdItFQrTN1yUCiGmrRM96DmDwwO&#10;iW2ciTy3AkVuaGgA/QybTn/3ypVThw/+7d/8pSR5R2H7sUvne/p7jFajt937hZde8nV271qcn9y6&#10;Q7hkWlfVN5+JLFpwegCDPQwTn/k2rfzR6o1WEPlM0P7Mnn1Yemit9c/uZy2Z+Ux90vrCg9Ch/YpW&#10;LNxH/DQwUf3+hx+t19N6PvVvrbJ2/15K0iphSAYR5ecUk1yeRqSE1K/g5oleEFk9A63MxZmNvoCX&#10;aVKXtc3ntNF+hzjMoUBGCBrQZqWvL1IUOYAdwXPQ1TVHuvvnltcyxTLTRS2Abv/cAugLuqyQyUCB&#10;CUKcUELLLO52YZnZHkabA9ow/TuxNQdONbO2UCVlTcG05XMnFQwHFD0Di6GRXF+j0cSBRc+cLIxZ&#10;Q2V+iBu4fDAgzJFHA1UNPxlprYOS0I1HvxsDvXS+COTNM6OLyO6m6OJzLf3gQyQbFF8DcA/QCs7r&#10;Nnwb5nyguqJ60Ga6SsbZaBw7dGhq6uYn774Ldt7uD/71X/k1RACsBosOl9raXnZ+NRulFd1DNyIZ&#10;T3KlG1Zzna3u822h8ssvtdtzBt1atTSbTjW9rsjEUGCou2G36t1O1F7zzd11/HorJXswcOmZp7/4&#10;0ksDw6O37twvw1q8ePHCpYuPP3GRDhq0GE5nHB2gM3JG0EOmY8qf6JgwaIIIN+2ake6ecMD78Scf&#10;QY7HAttgtyKJY3C7qtSCZpMP0SyrvY5yjJWeAnDlHmNtJAFY6tAVBqNBegPSiKjP71fmrRNjfy1D&#10;JWPUQYMWVEtV2xRyMVUoKtL/ofMHSsFiE00UTRmWYEz+WWvQCoSjKNOv5Xp7qGttJV5mbEpFdPx/&#10;0M8splO6cmWgm5E6N4OYJr0J0cRcmkHGvWymrN81Pf3UUz6nC01JjhTK+WgutVHIebrCGJt1dbSD&#10;1yFA0jM63NMzkM9U0JrLZ+m+YVvqhH1849odfO8de/ap9+cN+b3dyh6nTUfQ1TvQBc/PjIA6wZJp&#10;y2I1tZVF0MTros/iN37z115iovz+3ellPPvEbLSMMYHdasZkhvbJdrYACol2GWclr4lR03QyxRqe&#10;nDjArDVc4fhmFj8SLFMpuDZWtxgVwm0c3U4dZpNNuILkPXow33QyLUw0Jb7BtZOxTgGi5K8tkWC2&#10;q+wTcRpFkYKLDyR18sRJqFJ379zlgKVK44UhaSiKxU2dzx9U00gwZ7BditO+iye20NDQPIB5iOCW&#10;Hnx2F5GNF7/yFckxmE212a5fv860k+Ag0oLgpNYPYqnQjmNRPZWM0rybX4REOp1IJ/OlIhQEZd7G&#10;XjVhbgDfTMmcaXIKUPWQXkMgXUbcpVuuVdLqWHrk3H30QNw/YltxSFYY+C+hiLdJX4ccSYohi43a&#10;S8xFxW4HXTYJapxeIgeBPhA6TsIxY0HuYo3DUuZZYNkgMZJJo0FnYsQcRXrgH14G2Q3ZNrAQf0vR&#10;pWuaKsUGTrWMbAkrXd/GHYFXJW/GqBseGYXWAZlbxqYMBkJRT0+ny2b1WMwzN24cGhk88bnzh0aH&#10;3n7vvcefePzJr3311JHJk+dORg4dZqy6YXW989FlZCxkJl1tGyk7NHBL20D7LdkHEeJBJHgkirS2&#10;2/6u2483Px9rHv6EFjQ+G4ce1EJ/RShSv12b5djf2Y8WO/tP9JlA+kjZpL2dVgjYf7Gt0CWcCY1B&#10;sf+eVWXPX2RIGfFszqy9GvL2zEwhzYyEEubB4GJetLrwUMWeD+lllpawZ/agmHG+M+RH9IAFU6k1&#10;vIH29XhqM5HHsqilIae9DiijBn1IQhHS0cDDVF3iNZvL73b0dHqDQYg0TLmZzWC24kpAGBDpTpOZ&#10;OMSkgBjai3QJM8W7xr2d2NoKRZDTasNeSjBlBVooUSvJu0HnmOrt7+/rYgqhE4lC0QCFPg5qOL+y&#10;kcoXqJ54alojpP8AU5Q4FDriql6rir6G7E3ZJ5yWdMZ+6dd+hQR5Lb6lRyDD4zl44AAjwaStb775&#10;JjyHvo6OE0eOjQ2OriyshLyBWqa4dm/+7rU7t2/cuTt11+P1Mwb3zicfx+EStek/undnLh7LNHbX&#10;ivml7cxCNpXcrQUHBnz97U1HGxqodEsoEJa2ou6O0HNffvEr3/jGqccudnT1AqucOXcexkT/0OCx&#10;k8eQNYJJJuI8bDM5HHBkVvJJ0JZUHOIAkqQBj49yORwJ/+Ttn+RQ+NfvbUPeZbZyr0lERH093Ntn&#10;9rgYd1W6IDjIlQFlIWXQB+ek4uLPzM5SpD4aimSPtBazrBnCPDPFary9tcIfCUXMXFIV7XLjKEBJ&#10;VZEs1lJf6l8qN+XxzQmL3qCkyrg880UIoAw5cg94X3S2ytmdoM3gBQc2mVHe0TdM5UIDJ6GNje2N&#10;tZ2B3p7HL10ABowzzJpO53cqJp/rzBc/N3rsSO/YeGRwqHt8rLOnK1cq37w1A5HF1OZIJvPIH1pE&#10;QsvJrPjWSnRjJrqbrplKiDszyqXvivh6B7swL7L5/YcmJzjtZ6cXeD3k1+IFisriU8+fZ8lnk9mZ&#10;2eX4VpI3ibSCx+nB0QzxbOx/EC2lVILhDasNlxoa+O3BwKHDk4mttMlg21xPZpI5elr0t2XYm6O1&#10;aVSypKxjkXQRIhoSTKKGxYlpoD3BlqApz/JWvm0CeGmnAlAA/6RFf+XdaXr56y/7ff6333pLnWWM&#10;qsHFgXHQIHaePHkGABSzV/FbNRpRHcTZgV8EhRTzEtY7Gxl+IfVtz8AAD85Fouk87n6LS3BZtROF&#10;YMnrgHHIfIIDN9xKgetORSsIA7GQqoiKG9I7eqY7uwgfiN2cpDFysvAymbEIt4fhBZFiUnlrGlMy&#10;ZGmWiTOVFGujH6q3rlHCWoeclltLOUXxR/UjVGd0VshG0ZMxWxmoFjta2cDw7pBzF3c91m6NTk2t&#10;Cc8QyhDKLnShtKfkl0JcoU4lToPVOi02ynSevVzCZY+NrwOnZatiZoUYu82CZ4wx4A91Rbo9bi/M&#10;PVEXMRgHR0YwcpUfo9i32eZn5wLorLkd6GavTE+jC3J0uDORSl69fgN0bnJ4yOC06WymTDT+3ifX&#10;rJ7gO+9/XCxD0BU4WgPjHmILrUGiR76omnWPFiWtd6LxGPav08Or9Wi00eKIhoUp4hzPIxk3zyd8&#10;aemFaM+mBQa+TWO78u2qPayx57S9rxL1R6ucRyPT/uvQ7pa2ZEQLRntZmtKGSmnkS5JjqbRBezkK&#10;o+QgkoJAOew5PCi+4NS5MzI2jOoWooduqzHsxb/eRNgRkWMZXIQrgBccSx142ej2oPtMtmHAMKWn&#10;f2h+eT2W2kZAoSXL1wqJOhK3MCItbYYaIon6JpAyLydb2I10RzyEIgQGGP9U94X0QOWCUsEpNFFd&#10;BfUBSIhhw9b6Csi1SIzbHfoGQQ5cjslZpQjJSwKp1+swT3n82WehSDBABqeY7Igp4CXMXPMFCBCE&#10;Iqji7AQUURG9ICgWisAhZrzHEOqDpQPEwlgFaPClp5+BAsFgbLZYIE3s7elB9yK6vn7n5q2LZ8/3&#10;dEQwwHznjXfe+vFbG0trr7/yo05/1/vvfPgnf/TnN6ZubW0lQ33dH967STyvWNrubq5vlgsrxRyP&#10;5Vw6wVbBnR0lgL5QVV8D9aZJsx6PDR4Y++JLX+4dHsaiQraPYIdtlH+odCBAwrSAzIAY9uxAJQx2&#10;UBKRzZLKSWEkNEXupUn5hXDlcKQ32Ew/+dm7y4lYvrGTru9slUtb5YIj0t45OlJrM6wl4mubG3Pz&#10;87FYHJtQJp84Oopl8BtRN15eXhZuvTb/9sjHfiaDL62dUKSABGm0aYiBhrOIqj1jvPUaFxnIVTJK&#10;KOIibCnUBhJjycH1dXpSsio1egk/3YTNogYda2hUYqa5MxwJb64lNlYAt5BFAjixIM9TyDcK+Rp6&#10;JM9+4Tn6HPawr2ugd+jwRGCor+yyYeZAtZpe30TNCXWMTKkyOnm0f3TC7Q8fOXF64sixgZHxYKQr&#10;n0zdvDzVVtVn1wqWHSsoDJKUXZ2+gbG+iq6GXxyx/tPL1yi6T52exFsWg+zU5rbx67/4pS996aWV&#10;pWWUBhfmV3jvXr8t4PcySMr9oDYlP4dcj83v5OBArVDJJGujY0OPnX9qfmGJbIYfYaAM422GmMkd&#10;1GhpGxOppD/QwbmyAn/DVSPV18TBbMw/kHQA4qIvIK0n7dSSrQ1yCeAEc3S3TqpGbfurv/ar9Ei/&#10;//1XqJxC7Y7+gU6UWbo70cMb++STm6+99iaCkl63j4oBWUnlepoHademR0gtAZEZnj564rTd6Xe6&#10;g7SQGnocNVLMDsgJRUDmYWh2djrr9Tw0DYSQkREgHyFlpAEsyk4NMjip1ggvPD0BQ5sMUsGFuRAj&#10;oi04STSRs2beA7IjfzLaU2NN6xHaJ1YoxyJlrCn9FS0wqZNNDeDyUonQsONEkLnKOA7fbEKLljNJ&#10;TLSwT8A2ZoeXwVoRcrHVZEUVCcyf94U2P08okBCvBOM8m40pd04XU7POEQTCSesZmIXKzUYq0mwr&#10;oJ8MQLeLSzpNxeDQwAj+eMRRBBVIQuFB9Q0Odvb2ILBKF4qhbjgRdAVIL2DQTt+4MtrX8filc6iq&#10;zdy/z+88fGCCS62rlDLZwsjoZKHSvDe7cPjoSQYFAMGVj7iqPLVx1P3WrHqDckUknqN8bIPHJY4G&#10;LE3ZUYw4WVErxerbJaMUypWczJpaVgnKQfsSVQVIropAi12ITKFzPWEKEaKFxkqbTQR7pEIRVoUK&#10;Gzy5ilyyFtWIhgQwjmJp4Etd2gqZ+8Hm0ZJpPz62QqK68VqA3T8Y9t+gsOO4Cxo9VxMz5StUHTLp&#10;pFBQOj8g+LlcAV4i1UV7e7DD5yjmMgM93R0+74WTx7/4zBPnL55Ccxb+5OMXz48MDQCqd3aEDx0+&#10;MnHoaENvvj+/jJRDSUn1PEB9CbMSijxm5oBIOwhFdIa5DqlsLdLbGe7shLyJpB+zBKxc1jAvkFek&#10;TJOhdIlxjgyGI08AsXtvN53YsAD4oKkJ6VjQYOkicbCJtiJCGhYDwPHRI4c9kUhibj6+EXX6fPSK&#10;YJ5uMNyfysqPWQygRljS+5FWteG5l+LQZPv3AOUM9Ec6O0dGRjFJoKq/PzNDy4SRADodTCUinYz+&#10;w09efwMntF/5xV9mxPKH3/vB0txCd0cn8mB9kd5b127/6Z+90mTX6typYv3W/Op2fS9Xb66hfw0z&#10;SO9oGFDh8VTqbSWitcHMgvAG293esNnsYuQAr+7PPfN5rzuInl99h94wtFURclNEf5FpoC2hFbbo&#10;tuTA95BKKyK/0iznCx6bnYk6cgqnzcbXUb+EKsYoxkdXL08TBNFSMuhKbEZ4fr4ADmdT96bvz8yv&#10;rKyjJE7U3MQaJ5m6NzO9FY+TYKZSnDWIb2tTAw8C0aOQsNCykTVRNFQ1RyA9zVY0UiN68OxrJMBU&#10;qZyusqpFpk5GrJQVJPqwYGCyGGXB7rcKKAwYfmRgALaky2KB94GHtUVvyaeqiY18JlGam4tn0+hZ&#10;7UW6Qk8//bQFY/jOiG2ob2Nhus1mobEICcAbagcpYfIznsnevDs9NXW/r284Mnywzeox2P16DEOK&#10;xu3FzOK9eYfBnonTbKsVcAQz1oM+S0d3GL1hEN7FhVlqHjRO89kyKHW12CRLNvzh//gTTGsov+l7&#10;c36pLBJ1bczR0zCA0ZuBQYydFLwRmJIdkIlN+kl8XCeOwYshnDD8KlFEtryiOassS1PiUeJKWs4q&#10;R6/IysKbYDKTXluJTobSJ9MCvfo5cUPjNnONQiE4nVTKfF2z6GQ3C+CDZLiLmVDdm2++9/ablz1u&#10;J/pwdPAOHTxYq4rPNIcj3yPmqEhbmBkrq4FMWK1OTnYKax0lkNkO6KzdHT449cTfqJATIp20+4zD&#10;o4P9gyM+f8jl8tktrjadUGB5SaCx2kjIg9UjL1kmWvfoJtErFLc3cQuX36QGSvYA7Glmih2P9Khl&#10;wP0Bp2z/WXgO6eWKRJZabaJbRFSQn2Z9IejK3AAj2Uhj09slUzOCAqtulfyYWK7sH6Maa1mrRZgF&#10;pkQl7qMVj1MmD7qqdrsPqifhva9nIBSMYL7JmSGk3MqOzDJJ/Bb0VFHD5U/CCegN+qp8cBlpwFkt&#10;puTKGhDK2PAIkp+cF4VE6u6NKeTCZu7ci62uk5kVsjlegpo6VNdJ9AN572qYRaRKpWhUekASYCCm&#10;a2AmOKdoJ6vvECYQUhMCMQhOS/whSPPYzoldHx9pRn+3c2Jp0yYT5lBYKDkYRtZEnGSARZaLjL3K&#10;AC3qRJBoRfwND1zcbfZcLgcC2txPQClt3bWu4f6J0CqKHh4QD06K/U8U77xVWyl4WV144UXwRbHL&#10;Ffs+xdvmRklLWxVeHHYEVoQQmWXO5EjimciFFc2P0JD77d/+Jy98/SvjI0NjByYOnzz18ssvM0CW&#10;iqduT93jfaGDRAZKbcs3w9b9uZemVXetjceUtdqBCiZmeUr5ztWQ5rmaQhBLGilvxEVUiKySKGoB&#10;WoxvZMwJRrMyeWXR8huxLSTvgfEA64FvQ10wlU6wkGvra5lkoiMU6O7qUltbVYYa/VWBeqCSHIjJ&#10;5BaDGqwiMp7p6fu3bk2hC/j8iy8cOnKIxiSTefDwRCVFpy9mcn6nizmqfG77F778Urs/IC3qnR3K&#10;fWw4vvGNlxFX/e9/+Ieo5tgc3l2duVBDqnivarBW9ejI2fQ2b5sjsGdCF5xliKuJG/+daDyzshIv&#10;5jmcWSw2lFzQNkNZ22LCuYfLKAmKwiZUeahliHJM6CAskAozP4FUrvjRwmSTyTv4cWJar0T5BOZh&#10;7SL8Kg7SbToYRxWdPluqziyuLG9Es/kS1S0RnlhAY4Alj0Qhk6mIGWJdtLa6pqhbrQX4yGnQWmPq&#10;ngrvf79k1UaOtIdK8cR5UsNb1EYTq6kWSUgbfFBMEY2RLKtTlqaKSHI0qW/FSwC7Mjge2dQO5bfX&#10;GSYUNSlemnrUgASMrVS3N7dq8dTWzWsfXP6oUC5Qze2WqvnoFioMUMagngz2j6yvRP/wv/9xORrH&#10;2bexsplejTVSZUsDBQc2GAueTEZsmMU/u77bHmh32zzJzbihYRzsHkSMf3UucffGai6BjKDNcOH8&#10;Y3NzcywybUlp7010jw3ClxNXN3SplcAXEeTQocmOdvqsTiobjhjWuzCyH+qnqB//zImrRWSZCyVv&#10;pYNHSxDwTiblWfEMd6s7ov1WzVgNOBtxMjEeZi5UUfe42XLJqSo4Vmp1JXicE1/pRpMGsGTBZNMY&#10;liFZirYR/FFNZoGZsjKu9RyEZslLRfD4Ib9Ae5v8cqB5UHO310e8Z8zGYLLvGa3gdg4nzZdwMNzl&#10;9ngJbIRqteUfzWJU9G29fO0dPAxVihQhUniifayNZj5oUXx26WlNpn28qLUWhWMLkInmh/gbWOj4&#10;oqQLQoitGheJXSAmYIAuYiXaivSti8TR04RqZGTGlsYTAVHaTFb3rsFqMDstDt+e0U5PCjd3Mg+Q&#10;QCkynG6OTJpVmvaB5gtE3tUZifBb4nHYMgKFgQlsowwdjcc36QhWpq7fXJ5f+vTDT3/29nvItyHa&#10;Vcjkrn56hetMQfugfyM65dyS1ocUCHJE1WqIl3A8wUtkY5NMMK3MV/gzh4ComqpGXYH9AKEV3Qjp&#10;cj/clNgvSWjh8pBZc8zQx7TarZHOCGcq5ysDUoJGPFxUErl5CTwx7CrWMRk6y096H8pmWosTmjzP&#10;Zx5KNkqDi2UjP4LjaQfAg3WrfU75wNmNyreoh2m5V+ucaI3Bsk4BqEXUnXNt11DJV0WG1GIVxGan&#10;0ixur64u37t+c3NmbvbOvVe+98rdW9O9XV3cIQ6vKYTaZMBe+LutJbK/3LQtpx1KigktC49Xy/JQ&#10;FxZPSwdi5LxvbqtakzL9K1J9OOwpoqM2qS2BPpPlqJNRVtrpIoworD4enFvUN3idoUoH8nD3zq0f&#10;v/6jqVs3yRyYRudVcU3l17eQS9llfMoCU/iEgAGkF7SmWAmLi4t/9md/Ip18NVjMZacoKyNSzDRV&#10;vnD18mXIAkcOHizRhxbPYyyC9KCF/+2//e4rP/gur5teGgN+TSPFH+sfugNYiw1oGlMO3iN1s6j1&#10;yNifrDneJvFMmFCUhI1GV6RTvDPB7CVbUt1dbcK6BVvKqS3eEDiMYhwkXHuZJGWKUUZ9ycZgiQsR&#10;X0YV2SdSlyN1Ggio/wJpyklF3kU/V96+8BHwq4GuYpJQp5IzEWVvQsETVZGHN/Gzn2kn8P72UfIL&#10;f1VWpHFh9jN/bdSuVeDvL9SHNZYmOrP/LqVOEA0kwSfaGFZkeZAqo06kbL8kh+LsIqPjUJXUUG+4&#10;NXUD9j5JCKcPqrmVPIIviT//0z+fvTe3Or989tgxWvf//Xf+c3lj9f6Nq5ffeycRW+eeSwcLWxY5&#10;n3kecXQXFYIKN4J0jV54G8AMxsXAyY0dbDc4syyGb37zFycOHBQZWgUE4wao2v7KL1nE/dG/rsFQ&#10;4JyYnDz4wvPPB/0B0X1ilXFThXvAqC7znuyrFs1DZYgKkucO4b0jZHqRLORyAMPIpuWcVYxGLRNp&#10;7WoUAEXcEI5DamOTijYGsYfrywwXiAFnshoNYrAMpQProclJJgl5b9wpxP+Hh4aAGpQQZkusSQB6&#10;0Y1nIsqhXXe+wui4Ss8Zem3dXiBI0A032qId3f5wd2f3cDJbiaeLFJuhyKC/vddoA1TBtlhbsNpA&#10;5qMHlgDu6qHlGnIJ5KExfVsfKu8UFEATApO3rHoXUodI8iplgsQ5dYhoP87SVaYpcrSiusqOAxgQ&#10;Jx3uopx0ItQo2Rk3i66zkKEQcFTAP2lvU2+KZ0rM25ZrBua984iwGGy1Bhm5B3X8VK4cTWRn5hff&#10;++DD9z54/8atKTx4xQ2HWV/hgJoEM9XpSYBE41mvvzk1xevhsuM++eqrf3Ht+g2M9djwV6/deP31&#10;t+is3blz//79aUIXUisy7N3ibwjjTxTlcGxSY6ltMiElUrNqvcsFFRp+Xz/vmiK4r69vdHQYuxrE&#10;tBHMHhocPHzkyPj4ONUdnx88eHDswDj21Vr/X1NkIMOQlaMgCPwc+E3i8GvCoAx7II8NfVWfj6tF&#10;V8YHVOrzDgz2cqU4GkQxSKw8lMG5SuQ1x72HGZRKG1u3spVKtU5aDSPREH7tVj740HBIjmZNav2R&#10;f2itCpIn4HtA6cVFNK62b0/NYdMpGgLeQIyJ1lR8cWmWjkIXbmLhMO+L5v/6epQAMYeJHPMjlTLL&#10;ggJRS4ZlFe3/Dm3GmTeAqSE/yBHDQmI2c21l5cP33//Zu+9+/MGHb7/xBvLBr/3w1Ve+//0fvvKD&#10;V77/ynf/7LsI23/3O9/5DsHhj/+I//7oR29R/bCNcHXjNsUzia1MfH5l8f7ibDKfIpkBq7Pbzffv&#10;341uruP6O78wG91Yx7SSSMafsoilaBC1Q5IEWssFtGTIQesExSL1Dc54q2vLKNMit4iYVC6XwVQB&#10;Nh/y2cVy/ua1q7HV1ZG+3s21lcX5mejmKvLgeHIS5tbXF3LbCU4w9P5RD2Z5kgNTYFPKsX043OfW&#10;53v7ej/33LNUdzjHsxWENE2LSKphcq8yRxCri2vG3ZHgsX+/xQReKT9Jn0BgAcmcuJIiAO9wwCPn&#10;eAEQJjcGRRc5X4x3Rc+LTSJZGiGQ05anpXMrdD6VJsoklvQdyHIRitxBfpdDjBfKqtHOzBbn8wFw&#10;1joC5Uda58CDk/F/FrK040I+5I6zZ5WNsXj2sjDknJF+KQ5tyr9TzmKBbYQ7pElbwXMF/ldmE3yJ&#10;Q6O3q1sstHnXNgteXDTtQcjwiMCBdDufGhzsymW2eKPNGjcv/e3/8cc3Ll8vpTPYGzbKpc8/cXE7&#10;HvvpT37UKOUcwN7iR8zwr3CUEcOVEx+/Em5a04gDGQ0fZJTampZcotSAc1ZHV9zhgrnV5hGVDi8Z&#10;hRfHNpJorWPcasPybrmf6i1D3HSeOHmSG4kVrmZ7pmjNAsQBPnKaaBWMVqc/+CA3YbsTdcnmeCpp&#10;ID8gzGnTOVq98+DKymJugmLLKHKd6KX811T8h8bADsEfHsQAN5Suro4iVq3V3YX5+e9977u3pqZQ&#10;SKKfz3dzY9i4YHfYnnJek4Xwq1kTmr7hZw4QOBYGXaZQmJ5fnltc39hiYqe2upGYujP3yZVbt+8t&#10;LMFKTyTJLlULQJUgP784HnxBGyxppSqPnFCywvczGA0EUP+oZaTawaYmHlsUPC2FUbk4M17kWNKw&#10;E1UAqhwtSdCCnjot9/P21rtS6bDN7tGbnGjLJTOlRLaUhOFYonFtq3JO6S14h3Fd1dXAjFXdAqVA&#10;r6mKyB8KQJOxbjR6gwHKGKZZiTHgPKQSNKgHRwapGMXW0+fjxEH5jbWBAwMdEuzNW+ekemGqw6+l&#10;G/IrFEzQ+uCv4ObcSmS9D1Jqd3TQwYKj39vX39XdTXwm9UC7hVSan70/Pd3T08u/Pqh1WldI8f6V&#10;txgqUNIH40WyDrsZve7CjrgbWwg65xMHD/JsUGOHR0YoK9Ejl4ljJdiqxSHZpAq3fyR+KF65usz8&#10;CVrFElKjlNJhaq3wR8oi9XWJbUqUQLiJD5ZZ69yR+yx5NskSvT5CKmnT/fvzd+/Ow6oCubp2/eqn&#10;V69eu3Z99vZdGb2WD7yztz+5PLURjXEpWCHkHIqCoY6hR/7UvqJmmR6BxKW/LcL2uRxDYugn4rks&#10;JZG8CJrewlnSgExQTvmALlquiO8j74JDHFHRHQwWUAFqw9ewRkyKZ7eKFaA2xKHoPFVXoX1DSUcE&#10;BZmZalXBu6xVOYWlShBrefQqKcYAXaUrzBAogBccmXt3b6dT3HrK4jKcDTIrj99VKRfefvMnNCYH&#10;ersraHoXt0muSDaq1fzEwZF//a//X6F2EpEK1TtBCHosuAAJEgUVexOVxQsnzk9OTh49ekz4gcJc&#10;pxCipbKD0CLgL9eeXE2zjRDGs9pcDzeyhiyqrETLNbk4SwsLayurya14sQDvVEQs+U2ijZlMoC2K&#10;SwCXVZxr0EkRVyGVn3LYPgIIaatErZFHDsQWvvNXVToPTgVtFWpnw6M/ur86tRWl/uXBJ/vbSh0v&#10;as89KOO1w0T71v0FryQ44T5R94SCQeFHQX9Q5CpCON/G31EoxMJ5ZydPipjLJLDwpJsI4Hr7+o3U&#10;VmJ8EB546MlzZ08cnFi6f+/Jc6cL3NSN9Y6AT6PHyIvkwBIBWkofkdtSxDVTNpXHPKO/a6iNqodZ&#10;BiOuT22Nqt6I8S19FVB1jm7lkaXenwq22of8U7Xi9XvPnjvLnbp25SpmLBT0gMtaRs/H8FDPL33r&#10;W6dOntASc3Uit36eVc41YzUgaUXV0np+eeLWqaLqjZ+vQuUUUO0WYr2cL00RTeCXQRuD24AViiaG&#10;oTQ/jOSh7777UzU9hxmE8LzZX3JH9vYo3nmNIEusGP7cT1f314Ygfs3q7t5GdOv+DKkqQog57IFQ&#10;y8WIDu/w8g4sIQD9Mrm81k0RIOR/uoq0pdEqhfYPC6Uqo/UnP5tE768rCb3wApVB1j5K1DpmBN6g&#10;Icf71wiaHKBCndL6UfsdiwfP8+A30JBGq7tWN6DC09Rb3L72Pb1Z/ClEC4l0gSPVDFjKyUjKIg4O&#10;WuzTXrj6j/Y5hyZzJNxfOOJUonRgRg8dnDh2+Nylx89cfGxodPSFF1984UsvfO4Ln/+Nv/mbpBoS&#10;hxT68ZmPh8+p9tUjV0/KGgwFCtBtUthlQS1bWl7F53RtY5OzM5PLbiUS3CCWH5KL0CPJmR4+8yO/&#10;RWUedLaYLfEBComMgWStMvMvUqvVqoxbCcO4gMsteTqHr9LMlLNbEuT9BIKvSCBWG711F6Wsk4c4&#10;ZQm3UzVFHu76z75TLbtQmt/aJ9pe0GhqKkNrgHuwCaRJoxwRC0VpJHl9/qXl5U8+vcJLXVuPvf7m&#10;W7inIU/FbcFDg/eEsRLjz3RceFrwur98OmlfURM/ymJN/XbF3+NkUUic8Ds455VuAgFJQcK8sdYt&#10;V6/T4zF3RqSRxoHA9ka1EPq3HQ2bSODMhZO/+bd/9Zu//NVzj5GOHgZ8AreyMyXlwPhb+kw89tMq&#10;ed88MZAG6Sk8hf6+Xgv/yGxoucSG82BDzOJjMWG4QjNFNFHrEweG28N+RubdTgcN/dXl5bnZaZQv&#10;G03cOF2PXThl8dlf+toLe0bINfU9AymURKNGozYxceCXf+mXn3nmc+g4s5SJN9x0pVUhdQwiJlwG&#10;jlRKGXx1eUCH0WwYW5DmX9rM2i1bXlx864033n3nnTffePMvXn3te9+V0vHVV3/4k5/85JVXqCq/&#10;9+6770LrRY7kgw8+VCnIz1XIP5eQPlj0aiFoiN7+GnvwycODoxUy9qPjI9+5/83sf+2g3oeh5VU/&#10;rKkerF/tfJYtqBnZ7L9fFTqpJjkoyjTn2BpEdL5CIc6W4QuU4ABrDARTFQW8zu100sbIfKWAxvf0&#10;3fsMDXcEAsikPvH4xZ18YWV+MRmL9ndFtjZibH+ZQ2q9OhXaH2b/4G6AN2ZaOplUIR3fblAeYbKx&#10;ZwIFpiYwkD0wc4q8C6ceMYY6gyFnhM5YTGhW0U0w2x3YgjKifA0pu7kNO9O1qtPJ76ArxUE2MT5+&#10;6+qN9ek5F80dxfvkXamiUEogHGTh4I8M9vV1dbD2aDIpLimvUal+tg5pec1kMmRRAZe7C0EsZpV3&#10;agB2EOT5LqHfWbz9PZNB32CkfZBZF6zSVNQBbpbXDBJIDk0SRL5JmJKJCZsJY7VWrtpE4zUnKo0A&#10;oBT8+79XpDAlzllodeoQqDaDblFKctY30Vvd1ZXsOC5g5aE64I+8WO2okvXHLdSOJ22oUcN2Vd3C&#10;uxR2jkDiWu/igc5UqzBvHSn8AOIRaqpaYQXNXZExZu8KWo/NLECE4I6cIuCsoM9cDs08jXuAjiUy&#10;5+j38JA5fROdZ32Vnly9WhIKOM5hXHDB/QU8b8BLlGE4snMcXmT8FXMaVfhKDQ0iZxTugJBxaBhw&#10;DdWF4uymrEwk0j29A8//xq//4v/228efe+bsk4+/8A//TudT549+7cUnXv5q19GjYJzUyiCFqlR7&#10;8KERn1uhVXnotSTa+I1UJ8x40TyARkW6OTU1RcMSwVZMt5PpzNLq2vT8/Oz8/M1bU1Anrl6/xte1&#10;zqx28fcjpxz5qUwa8yFxsUO5dRXVmGX6K0srq1uJJFLL07Nz/Lm0hLJTTBYMMJNEIKn/Wq9N43qr&#10;5aSI4ArMkAYfrBa5t5yepI3ShtSGh+SGys7n37ic0jLW8DopsmCbCdouf8r5oDrP6v5T2CMZQ/4E&#10;wsPF5zKXhZOmJ+KuQbDKlFZj5eVMdeL00bd+9n4mXy0UaxsbGaAvPlHVq4jHMSf3VyXKks6RVNBs&#10;p7Uuv1DDlIU5JCwU3i43FOBVed2LWK2QZQTO5bxRoXdPd/rYgXMnDnBNkuXdjNG21mhLmVzRHeN6&#10;uf7B7Tv/8X/8wWp8HYJPoZADFvP7PCSYyGUfOnKEHi1HPBRHebutLJAySPorxL/OCO7kSPqIox/5&#10;VFekozOCARPWutb+3h6AklDIh0fn3L3byLEGAp533nr7g/ffv3f31vLyLEOiTm+zvduu2ys+8/zF&#10;UJ/96S+e+MrXL7kDjTbLdn9/+B/+L//wwoULI0MTLz7/TZspiPImgZf3SBwaGOw7MDGA69bC/H2U&#10;nGdmpv/rf/0vczPTIE9YqJGOcMIxwQegh3g2x4XsMTzDKhUwJdhxtKsp6WTaA6lA1TmnEUUJiNsi&#10;JxF64evr6//iX/wLZKDJlh9kWGoRtQTdJw4eOn78xOTkoRMYIB49dnDy8OGjR7Hp0oR65axQP6YW&#10;jyjrqiWk8EJxc2npxiuxbu4WN1IbHdBKF7WnJLgY5dhQxTvfJWtWWAmKEah+kO+B0iwOtkq9WyKw&#10;/It8ADwK7RZIpFDtwMHKbIf2zDdzQvj9kMPsEuy3k2Vco1OJbDzBIZhAEHtlhclRqCw0dUNe38rM&#10;7P3btz0OG07fPDXnh86I3BFzOdKGFJVl2SPa8teBU3HQAX9iJp7LbCv0BchNmuKADrxpuShsTtAX&#10;amvhnz+SGPOGhQ2Fj+deA9NX+IggBoocZxQagLbNms252dm7t2/HCYkkXI9iVIz1Odw0itFT4oRB&#10;+pMnU0OaAr+0Wixaj1N98OpJriWPowiHNS9KpgaOZLBPjlUM+nI5zn0aWibKiA6x5gyo84BtJsCI&#10;Yl41pNcldvfUzkIIF1stRAVAo5gZpAOpKFWtX/eAciCsGVaweCerB/dNoE0s3zmC+GaFUj6ImtoL&#10;ltfM05KMg589iFKPvJn9hEUx0x79hv3o+/ApFfdce11C5SNWsEXJcK0Wohl3D2dpihiBD1REk/8I&#10;F4C5Kdrv2Pfi2Akir0ES0MqFu8WJg/sDeTgNWExcvDwn1G6x/kWvEk77fhVEvqyIBswB28UnVmjo&#10;YhrGH2LtbDIz6gighAf3yVOn33311c3bt+/fuPH622/LlDLdAc5si2Xm008x8KUo0W7jwzfWulBa&#10;kNay9UeuhHb8a8CIhn4qNIMHkVPDj4iZ/Efp7Ml62wclVHb5yK9RMIisdZnBFKNVMZiQq6E0orSJ&#10;Aa0txOtokZC0wuERBERShYdJnDqflU6lgnypMiGMtt7aA9jxMy9BexGPLBRtlWhcGf6Fdg9bfOLA&#10;AbDtJy6d/8Lnn/r6Vy88+fQlKyM8Xt/o5OSTzz3+xHOnV7diawxro0LmYXp6b21jK1/EadvEj9MO&#10;aOX0j/4eddHkF8mJ1AJE1dXhbGD97HPD9luY6mpr8VGDlFsAjtD6U0ny4T2TNV3GK8LcsLr1Tp/B&#10;6TG53Cano0IihO+wxUTtgvEBZ934oUOEfGrNzY1NDYdVl1MwTD6oTpSet7GnB0/g7u6eHvJXSIN8&#10;RtzifsJPIWfn2i7Oz+UzqcH+nq5Iu7YkODR6ezqoipD1zOTiGBYeOj75/de+8x/+8Hf/2q99Y2Co&#10;s1SmUjfOTM+88847r7zy6jtv/WxrK70wvyxzNnrMJBEvzlES+/1uRuNg4t25devVH/5w6sYNmZt0&#10;u0lDFhYXNjY2oMmsrKyA7sZim/hfELBB5Jg1BqNT4gXasuRUZTfIgz3G++T5qfdoXWtEON7sAxhW&#10;7ozKGzhN6aCT4Ym9UKUix0WjqZyQhKH68KBoLZqfOyG0faCFK7VZH1lXD+RdFJxOcauotH9p4bWO&#10;KQXkyDLQvkFmDNR/Ra5lF74pXqM2I3UJTR/Qh/pmNM/FRwsVOAzxo0w6xUmNylxbU0eL7/7t+7P3&#10;8N3dZro+E08uTM9WCkW0XTASWl3dQIyNEVcYX6INpsyqWweltu1FZI3fDaFOmm6Spsv3SNakbHZR&#10;dK9UhOakGYmpUKTx07W1RejizUpDm4JHNdhhLonFpxCtlHhCcw8pIB4cGFL1t+J9633HEzk0rgLB&#10;drI+cDDEdzk/2SOccaqToEbHWntBZJewd6bWJjlHG1H8RQx6oCtYl3wCTEuOTNsANIMFzW+WhlJV&#10;Ge7KzYDawOwxPXqN7sy4MjPFtJfQ5WJ+QtYQShvst0dPnwe3T16LWiKKxKf4+IKY02Te4XtgBUCn&#10;kwvSOjBbB6rabLsyMbR/CO2n6tq2VMis+o9az4+ulhZ68+BLivinfgGJmHEP0RWP1x5ud0c6aeQh&#10;FSOwi7qb5G40paXeEhdMI2saCBSNA8T8GZVAUMbC1WqDssrEGpECzS1DI5dNIhdSKiKJWDKb4Ok2&#10;xEwbzllHJz2eY0eP8ieBhBcvjTq5rITvCi+JCwg9iSqeXUe18d3v/eB3f/f3/tt/+4PLl6/M37wt&#10;tPiG/j/9f//t//tf/+vV9XVMKgkhnz0k1drX4p5ac6p0UOwM+VxStNZDMeAlkddayKpAEdodiYFC&#10;91W/TT4eZhLahvorfp/8NoU6PiRM7seh/ZP3LyEz8sytNdt6Ui14aV9/8E+P/ra//LsfPRHUcaQV&#10;cNoBTfeelGgHMACo7+zZEwP9nS43tLTkx1c/ZRJlfj12e2H56q27b/7sY/SB27s92ElSM2m8bJ6B&#10;+pvi7MEx9Ogr0V6etvX20R/tKxz+klmIl4KQhLR2vVa6t06JVnUpXrdNly8wODx6YPLQ8NiBjq6e&#10;YEdXMNLd3tk7PD4xPjnpb48wJkF5Deciny8/+cQTZy89QRhtD4Xp7Gv3RVvq2oNfLIURGS/ppZTu&#10;VqB1KjVoZmSopBeo76OWQr6fTCTBWIBAwAM0RUH09Rke5ObzDGSGMCQ55bwBP4cbIY1KiINmcWnp&#10;29/+048/vjw7N3/l6tW33n7n2vXr7HfuMWcsz6IIqEZgulAogI08fCtQEw5Lnl9zwoKomUgmxGlP&#10;7PaEQsiWF4pWvgDeUy4WNYstyWV5Xvqi4s4gQYV4BnbNh5a+qIXy8+koF99JHudxi+OQkBIROatx&#10;uijquFqZWhagHbX7qaH2LCpJaz2v9g0PgpH2ndrSlDAk03et/F+hcQJptFa7upJyGKqzfn8xtl4w&#10;z6jSNFEVlXFaYSH6KQQcdpFWheRM2QCLFVSTHQmLAQ3XjZWN6FraKhotelB+5rKvXr5+/87C7Ztz&#10;87PrrDWXyxuNp0SbVXhVEp73c53W25L0iMFHYhEkW1XZEUvFT07GrmmQIisiXmfartHyUinr1JpW&#10;rVCJTEYZ1mCegC6mzSJ2LyjL28Q1lkuWL8jNQiVIdXnJxSWScUanMrRH97JFBNwNbl+4u2+ot384&#10;k2tsb1c4KkGWZJBZs6BRHwLK8zKZavT7Rg4cgIsDOR8RVvBDLikXDRs9UoxEPMlPIa0G8UOCfZNM&#10;zcYuhRiOxprSYNNBWYGIwWugDOIkFS6mslHRmC0PjxZFKOEr3DUl9iHXh+Z2JBJhwRCWRGWL8V2X&#10;S7vrWh5Pncj+YovIfoM2L10ttXxETVvGpRQWJ6Jb2pgOb5D7LWKNj56dHDIGHQO8hw8fplQh7SZR&#10;AC8hn4DLlk5FY9GlRHI1nsCPPop5zfZ2FolhFKWcVk+lQIG8i3oEVY9IAO1QutUoUSC9cLdgFVXK&#10;2214G5fw49hJxdEVzDcbkPKLmcwWapOBEIwyXOqt8Mp4XqAtsXwVWZdKgVku1Yji5nM7aAZ0dLQz&#10;+ksC+6d/8qeoTj73+JMQ6rdWNlZn5ndmFn/v3/37999+3+vyIEzXMOkRFySTVG1ALdwodEGr0dUH&#10;/3nATGPGG9lNFNBIGQRntPK5ycEsETpWdrop1HnihcgFlPNXoWItYIzNIOQoCTYSb7R/QNkEXVYr&#10;quKQ1C2tDICbqCzvNBlb4QypQ0Fb6RrK/3NRSYNJFQu5FYm04/UhQVJ7L+rsUfvlYYLCEgEgUqe+&#10;CiDqDxkoUqQmVqLLzfQeOih78cT6hx+/9+nlDzc21/KVAi3jgl63rTeUGvU2uwlWAxwMhDJwEdAG&#10;IUmPUDAjkVL+O3/1h4p9LXS01aCSVBK2KqCdcFO0U05edqvxvY9CqhEboGmz061HysqFSUnA5vIZ&#10;LGiQ+AxWxw6OmUYL1RL4jZzJ1XosVhJv7kLx5vUb+WxOzsIH9WXrE9EL4EiiEeEJ+kHPPaEg2SLz&#10;sGnm0IHeWLwNQ7mATwo8iCb6odAftjNZ6eUoegVhg4ss49wVsiKZOKQwBfhzBYMHDhxQrkiVDRgd&#10;W4wuxWRoNJ3B9x0Yh0OIu8CzSUiz20F30Q6YmJhob2+H6slXxN/aakVFk4/h0VG4mmNj4ydwMRga&#10;BqaDzUhkYvGz9kj2WSQcMqS6XEQOCGIjew4YhjmUTrxYkIhVbJxWDG5xkuRvRMobN29euXb17r17&#10;2Kncvn1nbm4ecr22ltT3y0Z5ZPlph0jrQ/5Zpgv373Yro9UivrZsH2bA/E3EmVTM4981EqDsNUVt&#10;ks/VrKcWAOWcY064zTQ6PEKGTTKB+owsGJqZME1s5AwWZesqV57JquhmFAoqdoiJWJJ9eXyy58Tk&#10;AY/VDoiU2MxhcIv23vHD470I+/cOjI2O+zq7xEsJ2UyRLkRFANhGcEjJ8RW+QSnGaS7LVZsuVucF&#10;g24QIoU417qWaus8UFPRrksrkWK8xeFos1uxnoPzK+WrmmtTz6h1SrS4qxA/YfFyrMopgIfCyuaW&#10;0WpHEGJ+eVXLMx8ApCpRli9xtZQ1p8y2UF7xoAijEYkAqfYt8jJU1QAIzbuCIDU0NITCpKBRSpwR&#10;UJz5QpVxCB6r5SO8FCobKYzAfNTzt07EB9v50QJYOe/BOEohYSXfCcQha4HbQNOYJ9UWi9zs5l4k&#10;FCZKqSnC1lUgZFOeaRP+fIMY+smcvfb9Ums9eoRoS0wkl7JZySAocGSusw7fB3VK4imNokIRdlUS&#10;VYwK5ot6nrBRrzSysUyz3Ozt8Jw/eexrX/rc818829PnBcEos62hPwjVoeZoa+NwxxuClUmVvVPJ&#10;o+QORQOgsVDMUh/Ozk0HAv4Xv/ziy998GdUTLqlMiQpUzFJWQVVG7KBL1OG2cUkJ59A9f+OXfmVn&#10;u9gbCB8ZHt2cX/rt3/onNz662u71yeQy+YIAhUKWUfVPK/9u3e1WRi5f5P+EdJEHhiOHHgbKMmRJ&#10;NNh5GPS4ydLZhKGOefxDtvIDKFVGN5RHuSKa/xxQJsC/glLFm0CEuQB6+W0Pq1GWkhS9kNsVG0EN&#10;Ee5XW4+sB+3TR06Fv/Rvn40FUsmq9anqD5VNPEh09/NdfoJ1wWgWntQuF119YzjkHR9nkrW7oysS&#10;7u5yhjtMXl/38GD3UC8iPAhXU0z4Au7e3i6SepIhMYkThsD+uMKj5Zq2P8SyRkEJsl8El5FcUgWo&#10;Fh1jv6aXA4n/K+6gFlD5TiB3Il8bN8TmLFbxMeUiGuv6Nh6Ic2E+saOYUOokFd9ksqj33n0XLQGS&#10;aDpF8iv4deLypuzKYa4qPx6GaVGwAvACkQDkJ5tKZfOwjk0WBzpWZrMNHiyyiyjx9vf1Uadr3UXR&#10;OMBarlLhCbUpHAUbS7ZF0wKVL0mMNTRFztjWm3hQOnDkKV6lLGKUw/gPJzVIgFbTcELJoSGjRzLx&#10;hgwP3lCqby/aYIAC2CNRFdFAUhe1BX5KCq8XtWKekz4/Jyym7zC9WyyVfWinlZSCzpGH72JG89kP&#10;pcGhWhutNSbXs1UdPSj4tdu5DwM8vNGfTWWFQyONaP5dyEeqR6hxZvhc/XCrvNB+TOuEtOow9RVo&#10;2kzwcXCIuwS8wXqdNhjMZHY9TQ5MHxjYxCY1lUj2QGixWhEBsyOEhv4Zqu9QZ4uVgNva4SeBZHrI&#10;0tvXNzFxMNDTyzaQwyhfwD4NiFyF2/35PVkkgiKTrysVGnn5EoTII6kXmbKWaKW6JJLnq28GCJbe&#10;+D5Ni08Qg6F/ApZXhAaqZKFFju3BLKGWFchilN9MHOIBrQbyGxn7Viq9hH/S6sbyxpZ2jbSH1l3d&#10;/xD1F/lBPFHqta10Gg6EhCLRUJFQp11b7pBqadTUnLh0vnjNrCfFFBeAUmNM8K+IaTNHIqGoLvxT&#10;Jf0kyNODG67twNagjwYWyTku453gARj8cD+4oohiQbugaSla/+pVSO+B44yr1GywIUdHRuAdsSgd&#10;PCCPgr8oYRutsa0yH1lWP3fmaW+cLAnAWo0dQJOAR4CYjZxTEOMVs4DegLxI6IrsSVLiKnaDqe1O&#10;v/+x48cP9Pc6dHvhgCfSFQwGGFPlhJXZLBS0OoI+esNdaAV6HAiSMRiFXzp9OuTEypX8ZnSdzvPx&#10;k8dQxPIE/DyK1TKdf24pQUir+VnbrGv2ErKXULrJPc+dPTt3fx5BsPhabH1+aeHeDML37W6PhYxj&#10;D5mDHblJ0j79DBLZurlaxoJ5u8ootD4tBAnWNw+6e2ZeuUQj9DAYX6H9LjWqSipaV089j1x9dSLJ&#10;ia/9tbWL1T/zahFwJAtWQ2yCTbWKl/0VJhQV1XpSB6ZiZqs8S/toVQ0tnEmdBo9+/M+KEfUaKEd5&#10;ThEH4wAW8Sp1t/efQOsZs2AhNBNlOYh2qiVaHXZuDmIztDRps0EOQr9Kb9zGDA2sQuRTHV/92pdO&#10;nzoRibRzL+jqKSqcKF+qd/6Qj7z/0vZb5uoXy46XCygfcgKooKyN8gkksv8EWtDki1wWqD7MCxMq&#10;GpSdNuce7SKikc60a+ATc9PQ1tDRJ5dil9fIUKRMsuxiNqQ5EiloQFwPWsMrsLJAgEjs16IxecRi&#10;iGfADEqks+TECJqg+SBKr5Ua7Dabw4p7vdvtJAXlxbMPxVhzB0k9I9RKvsTtJKpx+9ke4DEss5Zw&#10;jkYSUh8PDhauvwwkSMa9h0OKyiZF0pHJbjUJKNdFopAcehKQZPxRrhT+NUyS1GzAUUbwfqva0m4e&#10;SsVC+CxUd4Tv/DaKY0UGwgYHhh4cX4+uotYXH1lBrdNUXXaNZalWrzoZ1CzHg9RHixZadaCty/22&#10;nnanVC4gR4sMQWmFuQhASAYmtaN29Ktv0X79w4ytFYnUjeIfcOBEK0BG1kRbU6x/WB/SKOfq6fU4&#10;bubT2fWVFTJ9Bzwxh2t8eLDBcYxkPL6ujSYOQueOHRmkE9iB8WaIp1iNRtdXV7e3tgjDbAhiuQu8&#10;D1k89XYFKpR3qrV9WeMqOJKYquT9/9/Ye8DHdZ1n3jMDYAqmF/TeCLD3KoqSqC5LluQmyZblIpfI&#10;RY6duCTeTdmNs5tkk2zyOcmXZHezXseJ49iOLatYvVCi2MQOEL236b1iyvd/zx2QlJzf/j4YpkiU&#10;mXvPPeetz/s8wvtsWqsz8qeks/KDcPRxNijhV8sTPGeQoBCRUqY2uQw2d53dSdEDQwF/M94TRAP3&#10;SiwohNnsI1XrpefMCthd8BfI/BfsjlDIn7swmUiztTh0cFthGcWzKMehEQ2L555dXLwyPT0FkVkg&#10;VqDW6m6HekeWVYUR3AD9LqqByD0E47HR2akU+DzFZ0Bfv5iEegfkAkxRa7ACt7Z2oLoNDhADgVIq&#10;p4X6hmoFqYFG7Zkq+JNZV7KU89Zy3l1bQlwBQWyrQW/nrosFi66yaaBvADlVXyNHAQQDnSNiP14k&#10;EAj4GggCWnr62ppam+AuFpwdChilNdz2ujy2NqqgNte1zoX8C8PEA9ZqTlwaekRCCyNDxnRr0tDG&#10;NTTWI1ne3MAAj16ddIHWmI1ibtpb7IZ8LLk47Srl04vLTWZbs80JuzNgObanz+HczSxGWxuqgrft&#10;3fexe+89esOB/bt33H/PXQf27t67Z+ehg3vvuPN2aj9wAlKCA+Xq9CLa4tXoB2T2nnWWo6/myZkY&#10;s1nRNzt3ZfT8yBXCPCRAybakgAuiL5eBJVgI0Un6hHCPbKfqITTrUD1N64A3zFQBglciG0wJO8iA&#10;A6ObBcyvgqIuHLl64DWlbH250oA5gK2Ss3ZVEUGdSLHH6gOwn8zwKKOvPrXBLFlr6o3ci1IleJc7&#10;kZMv9JDyWxKpSdv3mi/TjqwKLOWkqxKIeuFqznM101t/Te2ZrNfn2FWCelStSlWgVfmzxhOv5MZr&#10;AK0WZMpPkEA863ojeB6L22tpaQpXyimLsez2FnWokfRQWJKQUVeORyPzc7MzU9PkB6KqJcKvV/vP&#10;KpBa/5S/yztJr06C4vWoeN3jcDdas6h6j7RRaARKVUZTxDFIPwAsKWPj4WgyEs/GcoBHAA3VpfU2&#10;k7fT5GiieVqpmDAVYUplqCIRc9VQBwOpLfBMMHTq+UAfv8YegqMEk0VvK5vVp9LENAbAF0i04uJg&#10;WE3mCk1t7d7GxrVywdPo0NUUAYGyUoBzfa3OQzdtKxrXKm7bGu7QaIsnQDrJUDiPTYyE2bRz106W&#10;WFTU5KbU4LiiTICVUF8x82ms5dR4me+gM421lbZ2RcfMIEkaXQ8p+UrTQct8xXUqZgnk0yjKGRPR&#10;ktfVYayBQNJkM/ssdd5anaNG50zGdIlIZWkuEV4tJKO6fMYYZEgTL10nVE8CuFyvjso1qU8pF6k6&#10;tRb+K74DgUIoJJNWinpvwKMlSZoDUd5EM4zy3KRGrcrUYggUo4Y2UcuP8gC0FF8qYGL0q9IB625S&#10;oaLKquWuXo4ozca9eUFlCzBA4CSFnLPRnYT9ulIan17FfhdzldlJ1DbAPRmiYViwk4yoCZ4QyXEI&#10;g0przGnFoqnpqaVAIHbzPXd333RD98E9Hbff6oQOqL+fSgn7kKxIqdbKPVHtpE7EiL5KG1ROp/mo&#10;ahjB/ZEZUZyVu7tWQVI1mqrjVsEO3gUIMJyZZnyOdEMNUpOVoSUl0VKNKWUvAhCXRF771Fqk650D&#10;XLeBAoCCC3NaWS8WTmMZluSB9EU4xNYKPF4E2dq7e431NgW6kIvBsvABjSNCy5K2r1FTSokGosrM&#10;KGlJeqekUrk1+vEwE/I3mgqi8oQtl2I4HNOA6FTOqAUMKhZiIxPYW4jN9ZWNfV1WtDuQoqiUnBbj&#10;1sG+TX09nc2NkrErv3X9B5AbCKWYS4TynQJXEpwfjKicbWWQFctA9U9J1lTp4WrkJkEC46FEbS5n&#10;N1oMmHcp1mJ8ywxrWMCYms1AOPgEWkk/ChgCn9Kpoq+QiFjqDDmarstLuI08HPRwjcsgt2xfsity&#10;OPq0na2tltq6MBzu4TAJI56PkiLh4cL8wrPPPfdXf/M3//zDfzlx+nQ0mcAnkTBb7PVXp1BZE61p&#10;LGQzdis5oD8u2s+FupqMvpSB6QL5DBnmJkcUGtx8Ns22kESj6njX16m6YtXOjhbgaAm38Pdh5XE1&#10;wMqZtwWDnuRFBM6Ie6s3IiwqZkatmfas5IPaiHygOHXtq+9+KgogKzUeYXt6rysS76hiGs0kX3fs&#10;169by4re9Zy1f2hu6b3f0YyJhuBRFqRaNZSvq+9p4CUuCQEqKJiI9ckNWAY2TFZm1yiFrUGoh9Iq&#10;+CqK4GBr6NWyXoAhgSBPT82QdgBak2RDWbH1u11fWe3S5OSJSqzE/OuPQZso0IanJNmlYK6g4JwF&#10;GdcT8i2xXHwBo0nJgJY++QGks3BVmOtt8IOuEbDoEK9ai6GTJGNQwgLE4+PrFy5dXliYV75b646q&#10;kXfxanqqEbSWs3moCkkTCVnl4LN2SCRTDyL3D9OdyOfoIUk/jHEFu2VxdXV6cX5qfhYtnTU6U/V1&#10;EzMzZqsdDJql3maqBVust9hsRMqkUc0dnZu3bFYplzwSzcGqVEA5VTlDaPHkeVNIFxVbPiwloior&#10;IDjh+1AXWu3lXd08eoaRwASdfefSM0+/+POf//Li+bGFueCpExfeeO30iy+89fQvXv7Jj5/58Y+e&#10;efW1ExNjIEknmBveNLSttbWdW+ct/p0t894vXdtCEt3LILOW/VzbcEJOQVNZZoRJDsTZaO5Irnc9&#10;alJ3LV4Z2LoWLWmVOfF32uOs9lvU71Xv77qsS+o6DJKm5xYXmdQk8cNmGYzmYCJFBQuOZYfH7mlo&#10;9QeTDb72XTv3UWddWFpNZjLReAIB+oKukMolzOhp2sg9iA1rgJMw+ijbyuPVhaMBKBjKcPKKtHz1&#10;kK63tqqZq8LiaKHa1ZMldhhsPREuqQQ2jFsT3LfECMobX70PVRgRwJg8SgWe0/Cx2odKutQgp5wE&#10;XG/VFb3X5cv7AuenIVH1+epsX90LWgkCn8I4jMkmuqsyp0SlSB1mVV2Bn6YGWpTurm7IfpgTlrtR&#10;AYdKtNEloeDBbI0BdBgD6rw4ZUxFDiZmiTelMy85bHUR5DlptWlxj2DTaMStLPV3tz/5xGf/+x9/&#10;5wf/8Hcf+8iDlQJCUnkDXRzhipdsZ/2CK8CG6T7R+edMoxQDbkM4ljiY8roSnXLlWniqXJFyRirU&#10;lv1D3yK/dv+dR7/wucc/8uD7N23oY0bM57DArEs/cLC7/wPve+C2Izfv3rYFXQdG+oAhiFxwSdfb&#10;6+lobx3cMLBxcFALK6QyC4Uw31MDJSRnsPUcP378nXfOvn3iBFQ9QaScllfHRscgtqUZOzo2SYS4&#10;shJ5+fiZZ3753OQsEzfzwAb4fUbSlamTHa2N4fP6kKCQd0Yz6a0H9hYtdWNLqDyieZTLrNE5SnFH&#10;zU0Nfb3dQwMD+QzSLVcd/XXOQr3itQRkfWMoOyJwKWqJMuFS1u3atuXmwwc2bxpCCfBdv3/dqdZg&#10;jpp3+FWfwVdU81b4bX/1u7LjVeS03hBVL3OdLVh3eddbkeox0A7Pumv89y2P5pn4IVGlExpxyo1a&#10;QQgS84yASoxGShqQ7wmVmUBtiLHK/KwISLs8lMjccMmYRIgLWkWqc82NXm6HorSi8QPEoW78urrl&#10;+j1Ki5tkS7XtlU+UJEluVwCmfFUFlyKfosBFMI9BhNPe3kqopvGX4poEZRCPs3+0kF2iRTghmWWl&#10;ncdF0IdjP4tFpOhdOXf+wtzcvJb2aqmhZPRSSZPhlEwux1CX3x/gfwyQMUcJRI0BL1wR94lC4Oj0&#10;1HI4aKivSwIOoJVtqKQLuWgmuRAInLl0JYrs0MQySw15fFtHh2ZtlWOXVphQFArQH7+qylVVJ3TN&#10;XoF1gEIJnK0ofCkODs4p10YqLRzM2oupD63cpZ1oVoDx3ngsReFqdSVmrffy6fO0bduy9+Yjd77/&#10;fR/esmmPy95kNzfW6K2z86sXLoyeOPkOSqZcAPQTV6Olf39nXA3Lyd3qapwuF/2/dft67TckkNDp&#10;4BOy24BKgSmTHLsaMquHKb+iJQrqvGv/vn7TKot87QW17VpdPbXR+Q2iEJbI42sgwUHDqt7mCCfS&#10;0XQ+p69Nl/S33n3foSN39A/uaG7rn54PprLFkfGFJb/f6rTXWgwVk67OVhvPJTNULzy2jr7OzoE+&#10;CKwodjFzM3X24urKqlZfkSxW7cTro0nN8r97iaoG1ZDLJkTBgOYH9G6wMRghGWRkEpwu9Rf+T6As&#10;+w0vIcrWpSLNRHjlBY+0vpAShSlebRWZyMlj26rjwm8JKcP170zJDI9zzcooC6XVGYQ0BW+oZsJN&#10;NltbTzfGLif+Vl2rRDwG0iYeFpm+x+WRESo1QIpfBGmTziLzLg1JKnhej5drYpHR6pbTud5P4q3p&#10;JchiEAhUAY7geoiZqJXpSco8Tttvf/3X773jaHdrI+zTRw7s7Wz2QWgTWV3MxMMwiqARW8VoqIvR&#10;NCM4wzA9c2GQskqvSAAOEnapKFEFLLLAUmZkLfgFFpml3rFt6N67bi8VMi8897SlrtLf2bJtQ29P&#10;i89psvS0dG3u3XLXLbfeftOhe2690W2VyVuzQffow3f/0R9956//6v/51Kc+8elPf/Lmm46QjPv9&#10;TG7KEVOxvuiIUyCl+wplUSQSQzKQKRCqtxCWjAyPILGEoWejNza6WzyiV720vEzoQYYHTE5+V3QS&#10;RcVcgQal+SwPUaeHU/mRjz78ja//xpNPPvH4Zx674Yb9DC1/6IP3/dZvf2P/vn2MjgDJVbAl7WjL&#10;01K63gKTUfHytQOiTg/UGKIQQdjutluZa9jQ1fHJR+7jT6+9/p4777jllpuJOapFzWvhyrs8xHr1&#10;SbkTqcuVRQtB/YNHI1OLqjJwjSBJWWhFB6r4fDRjJIG9Ot0ak9uv+CKt4aJl8TxD+YlrJqQahr/3&#10;txTzjfB/02nXupEVpEA8tJQCq3DNLQZCIUIuFhjWbT6JAGSIW7haGdKoI6KEZ4HiBpgrvBeoG9yY&#10;7BzVpFRB4tVXVTeuciLJhmpQqZD5latlxiqoVbkjrV3Pz+/Zu/v2227buW37lk2b6HQqfliqzoL4&#10;Zard7XE3tTQTLNP+hJZam8+jPUc+x3IRyfFOvAoNb6pznCMWReqS8NNLsYNDZ73n3vfdfMst6EH4&#10;GhvRhuhiRAjpIK8PcHNDc2Nze0v/0ICrwQuC2Nfe5mtra+rsuPuB99/34Q8ObN5sctrrXQgINfVv&#10;7AKwQxcUk51Ig/tOQcoOwQFz0Nygz9fgsDsl+NUcipSZ5CaxuRQNsSZYKuoi3AJnG844VgajgU4a&#10;h1Ul41c9uCIABT1IYopiqcSypmxav3HDHj4d1tYanSuwkknHaKxbS3lzZa3ebm6iZGc1NtDdn5le&#10;wij+e+FL1QhXs7X3mF4yPJm2tFVTuXdXEtiYaGmK95DrUWG4avIJFkQFGFXCCDE8EmioKUPlXlVC&#10;UD0M2mlTNWL5ouZx2eH88BrBnxDJ1js8dASpFNdabCa7q1RncTR1fPlbv/vwV7/VcuhoTc8mq7e9&#10;Uscss42sfWZ5JVFIWwEp2C01Fiu11JVIcikcC2eyL7719s+efU7kbcHRLocgYxasI6deSl5ytrhN&#10;ERLmzWXolSEtbSh4/VMCGWkfE6bR3AOKrZq8FIgUHI5dKXGQ6g8rZo86KAU5B2DGOjo7RU1L+WcB&#10;eiuaPwWVJrjRcpT1Rv2/lxUpn1INZLS/qGhHLktRQ1NqLtLJau/pzpXWwqlEHsiyWl9JJASWVsTW&#10;g7Em4IINDwcp/NwmiKFp+4suAHg5bApbnyvD/BGgEaZpACfFmaBx4ip7pVVU1L9ZHdIZGOvuvfsO&#10;mJOvnDvz0tNP//xHP3rtxV+eP31qdX4WTnlLjY6SEVQTqvQoH6I0AKIA8BuvpfoiXAbIBW5K8kbV&#10;l6puCfVANBPCH3KEKrr6mvLE8LmJ4QtzE1eYHWrxukRUETr7urqf/ugnv/3Nb3/vf/zv559+1lZn&#10;3NTX3eA0bhvq+vpXn9w8uCEcDExNTExPT8O+RS0OsV5MOhIL7FOckKBOFIqGD1YmHI6wrCrIqr1w&#10;4SL+SU194rApnuTRDaXLxRB4KgNkBuEVkFSkd3CGFnjutMkVGlhIHBiuLkQTulR2Z9/g7oGNuwc3&#10;Pv7oozfedisTgm8dP04BmNKfthk0C3/19CkgybvTcfU9mRjkWev1yVic0fbbbj6Ccg9Iz3gkeOHC&#10;ORDkDGVgQdbzEAVyqfoALZZ997tI+03EsiiFCfqDh/6r4DhlmDVHUsUzqyiBf16tTV/1MtoWUW+i&#10;0DhadKl277V70yr3/44pEup0Nhu3qMWhfLBE+INgKLa0yuJTjV7DdMKZ5vF6eGQsBTrc9OoBK8JJ&#10;SmmLB9rY3LS87McnkV4R6vH25P7awl4NfbU8bL0yo3KHd0XF4nv5mkBRIAVHNslWT4GT0h9UF8OX&#10;hxm2k3lDdo4CdIijFvLiMggLGRKWAyXHktukHs7PcOI0X0z0g8gIPwlSQwg71CqIXyyVyPDaOzrx&#10;FtxMwO+nmipgLRF9LiRiMQT3PM1NPVCb9fXedd+9n/viFx/4yIfdTU0NrS33f/iDn/viE49+6hO/&#10;/R+/fdvRo/Dmvf++93d1dLIPnXbobVG4tmuwoJtvuhlOQmVqrnIxURqhbixXqw0GSrEEJmyZbeKQ&#10;kslJ2ief6uPq/ry6jbTJIZp1KMaFVpPPPf3qM0+9xOSr2ej0+wH7ROETp6dGLV9XNvNiVGFAMciv&#10;VzfR9S/5f/u7VsJh0XBI7/k53Ik2eERcyOZhtcW/ShNI2UBVf5JHKR8SpwkDHpV+IUOVOEVjVlQR&#10;oIJRauO0yj5r9CHST6sVvnBGe5BnM9K9s1jDsfT0/KrJ6vmNb/3ezrsf0Fk8uiJMdHjL5oP7jt59&#10;5/ubmlsi8bTFIQoG1EHGJ0JXxlZPvzP96hsjx8+MUC+ZnV8cP3l66spEaJlCfpwDiLyLEi1Tq6ud&#10;ABWXqwOk/fu9YZ/h7bfe+OWzTzPfRXxWhZMpklONW+rqn8RrjHSRLwNFVx5HhM4UgZkB8uPOnt6e&#10;gT6lJqglUdoWqTaBtMOifV4zIWKatXqV1tuTkVLiSEGBmyxHb7mFWgEfIkEqq1s9flR9GZbGvC4u&#10;LGhTFBIHKRQv7yrqamYL7eO2pmYhhIeLXJIV8QHiihSqW3KHd21DWRYZ10DorMbgMteZKsVUKIzK&#10;zeyV8f/x//xtZGll9+aN77/zdhgA1yhdoHdavRcG5XJsCjjESIUkBKChVcSgIDsvJXitzqtZTC02&#10;kR6JgcZ0PSHgV5/83EcfeuDhB++dGb5oLa/dsGO7ux6eJ11LUwNVm0gwjiDQ8ddPXDh18fLZS0ze&#10;1JaLovhZV7u6sPDqiy++/uqr//j9f/zBP/0z4AIXxCVGAltSNNlkOPNghN4z415ZBHgR1pU11BvA&#10;eqwEgm+dODk+PRPP0JEoA6+wmfQNTU0PPfyRO+68jXiWy2Vzc5hZUGIwxXiiaNT1eq/NsTw+HZye&#10;n710JeUPlWTA7eToxYvAFfA1zGA4HQ48+vX7S+1DNR+gko/qx/pfsLuJKHMlogvpc3siweBbx95w&#10;2izxSOjVF1/72b89tbLql9aj/JqGTVBzsWo9xT8oLKjKudkdsnOVNpLsWaUaXGUUrTqQazHYeiT6&#10;Xt6wX7Ud1e2qfA/vVUXDantYnSqxvloUddUbXQ32hJ5BET5or4IZSDJLLpTnFXs95HIcIugG0tgQ&#10;cKI0gynT4YSYlaF8D4yZgCadhpRvYWDDBiFYE7paMR9a9e16X6Mth9bZZZNd5ya1EE8VHSSPEYOG&#10;TcZmcXao1s7PL8KBsrKyDEsbL8p54XAJahz7ZzQSmLMfSNQoM1Jo5NCJNS8Uge3yTrwi0QzhC6Vv&#10;hkX5Be2IqYsRHIFcCWNSMpYLCVUG3TnpTkQihD9cULKQhWIWnJbD4zZD2AVfFxNg7DTURetqz12+&#10;dHlkeHpqesPAhvffez8ID7PRzhY2GOrtzmabD9pc78c/9YkDhw5q+g4ilF0DfLQMoxOTasSHEobK&#10;sqNtYeHGiasYSPQHAqgfK5zLr3T81BpCrMdOHxrsz0NqCLY1maQAtLSw/MrLrw+Pjl+4PMI0LC0D&#10;3gwwDaRBUjUVSQjVEVaFe22CTRWGr36u21wt5NY+1Hg+QjjosLxn23FxWi4v3M0CTJB8U9VXtd6n&#10;gido9VNlhFXTROyMTO1I70S+p5V71LHRSiUyCLme8FM1AQ6tFK6BINkd3ta2pUji0M13/tXffm/7&#10;LffoEsW1ML3BtVQgNbcQXlkId23cYzF5+nppiQxROIODZXk5PjNLy56nb6rUWDp6uxsbWwn7E9EE&#10;GxggMAkFmYlEMHI5ciaq/7/ODijDoAaf1AqJ5Xn7rWNwxPuXFkGRiwwrm1JvYESDHERNlRVEKrxG&#10;Pzc3d+XK2Nmz51DzlfiJJZI8C/tLF8WYrbNMhpI5nSA+oRbnmyS0uUKS8qNOHhy3TY9RxCcpBIkb&#10;xw4C/60eKuIscDiyfbEfMLIZ10qnX3hl6dKoKV8SdLDZqCm8a+g3fBX886wkhwdkUTKVF5kvmbKu&#10;RqzEAT0NzSRZ3Cmyn5qap4zIopSjNEiu2kVJs+gZS2VCWI3bW9x37dtRE4+dO/XOxTMX50dma8I5&#10;V7G20eIMrQQiwbAkjmqSVfwK46OkDhRijEaMCPAQ2fQFYRBkQ2AxJCEScLOyHfyfa6gzdPZ333PX&#10;7a5KiYGxpo6m4VMnu83WjQ5v3h88f/LU5Pjk3CQsT8lGrw14EIQcy3Opck7Xifyhy51LRCdHLj/9&#10;0397/ZcvvvrSK1TDpyan07EE/cHbbzqC0pe8IQOutTUQMISKhbC+tFDMLazlw+ksNNWg25PZtUSu&#10;GM0W/bnsKmvHDq/R2Z0OYnCGtPr6+uGCw4NKda4GbidCMWGh5VQwqjY7NQ1/Zz2myFgHsXMoGXvt&#10;7bcbWhqBgAVCS0wF5nIMRYmghnbQNSknpdu17oPYkOswQokM1oSEzZgqeEz2L//aFztb2m7Yt/dr&#10;X/nyo498qK/Z46w1JGM4dc3Wa2UHCXOYiLUJvhYVSpD6Iqchm1jhviUXFGICMcpy5SrM0QboqkGR&#10;KhRqgLgqjkIDRmiOSnX01vEVVTANX1fjtSJko/4qlLsm0ht1Iyrn1VpSqhC43rugXVJbLNeV0eKs&#10;Z2sJaQjnqd6Ype1flooKiazg3DBeTMTpXPb6Fq+7RSIqE0NWAg+EaJ9SxS9/efnFty7MLMaWl2MQ&#10;eDHqCUeTggZcKxJqzk/Dhark/Gr+tm4EVWNMkFIwGBFLgUbJZEsAZaWfBgs17RQZQlRWA1mslCYS&#10;KnNXWslH2A/XyNRUo4LkDM17Uz5dTiWAdRpy+vKVqUkaQiyF7HSJuerA5apKo0yJEAcyiQB8hmim&#10;3uHEgoOOwQlZKcu6nKQhwgSApDoBJfN0RlMslTpx/tzZC0J9fduttxpr6E5YC1lm1hgPIlpHKEKs&#10;wZqp9vBtN4niES6sNm8wZgx1qYoBuiLOAI9eIJSYC8h2cT9EtDFEJgJBMEBiAckkZLdo68Mlc5cl&#10;nihyBfm12LZt3bcf3Xr09s0DG9xuH9WhjKm+VFsP9TIEmtmcORsqBeOVYMUYLukCqcwK+SFmU9wR&#10;nD6M18O+BpeWHnAGkxiabiJfYjHLqo2nYhg5GkUeNYurdp20J6qa5QpahjgFnVe+SJaPneU5KUSz&#10;XKfaaqoJqCbrtQ60tE61Hpi062RzV8+dVp0WCA/xYjV55zLoEIHdBpgdz+ZeP3/xgS9/4RNf/9aa&#10;yVkMZyOrqZmxpXdOXPze3//gz//ku//6k6f/09f/OB23t/n2nT25srqEvUmQqchGNlRyJYbNTIWi&#10;c3DDLofNt3v3gUKZcRF9PFqy1gvHnbbAWiFCHkc8LsuhtJ3k6yrCUtGkLGBNTR5lzChC9ADM52bn&#10;ibIZNKOsSlPzyJHDu3fv4oPDce7c5anpeTRmiC927NyFCOPJU29SZR4fn0ZYt6e/09Vg8zDG77I7&#10;XHZ/MO4PJRg4gU+C33U4mbapJdOXxS2hBwozIxE8ajpgyFg4IatQZ72EqiP8H8D/J8ammJ/+wAce&#10;DIWWX/vls3KhChxEpYLUiYdiM1soDbHDZeYPj4LWKRTgqldBbQZdV9QUSQvIE6MxNGrxdrX0liiS&#10;BAOryLTxK+J+RG3PYAWUqitbjbUHdm7b0tt1An2IK9MnT11YyxasQAbrbbQ7R6fnZ5b8ccIJMbKC&#10;tWB1tUyZNsymjZtYTSlwaQUfZdwUSXLVMMizKFdaXZ6P3HMvvYKTb785NjqKaFQ7wnVlfVdDczQe&#10;I7uyuxjyoT5QC1uJw2ajjJNNFwCYeZzO1aUlYUMtlSCu72hr3cGVdnf1o23T1EzRnFhqcTm4EkxI&#10;HEDgLRBdBWKUq604jUaozwTJZDHGEMAqQPsP74COIV0QB0QbGCBhKtTpOrq6mMaGxg0vK4grZn3A&#10;fZpMc6Ojlkr55l07CzkYKwoejzOeiC0sLW3ctNHqtDG0ZXE0rIZTF4bHIfgUsPvVCFDLXDHAgEck&#10;FLvGvsUMK4p4jSbzk5/9rMtc/4uf/rStsWF5bvaXv/gFxLb+YDQie4RwXilmVmtkEhxyT6CimMb3&#10;rypheLWtpTUvkCTlPq+lButecD341OpynGlwYphcDQuuuRM1DSofmgnWXkPrwPAcYRokuhJALuEq&#10;k0kqKBFHqT3iaotMhRyqyWYlRqG2KUrnQFpyxMtM8rW2tIb8YUrpBw/uSiQjjGo3NFHKGqgY6sjp&#10;APHj/+tNIBNLObThS/rASizDNYpMIh0kMyXyaDpLOUVF32oAR709KVujowZobgliAuyhsZaHTrcZ&#10;I01GgVtU+LYKZhlXpJHOXJ235vjAc8F33e76zu6OzFqx1mzjPWF1YrpcwqtixQGbP+PHpTRzDrWU&#10;zf0r8VDS4UBdUjTeTRZbvc0VyeSGp+YJtuhAIPwB/mh+YZ5RcdHArOjAeAqVV52g7+i1ml12VUIX&#10;70Zrir1OHjYzM02tMhQKnb94Ee0IrvueO+4eGtgo5L6gDCFLg0VfFBzgLM0CRbdbPW8dO7GwNC/y&#10;TDISJ0UHHAAKw7liBhRs2YDDzVCKlt8qlegzkWJu275NcsR1vCMHWTjXJWSRQTeib4CmW7duPXDo&#10;wA033nD4phtvuOnwoSM3DG0Z2rhlcGCor6m1wdfk9vjsjQ22+cWZtXJOoUBVvAX2UwJVwLcVBlAs&#10;dXozjXLB9K7ReLeY4OWSbBF4DhGAvd5os9avLC2t5d9VSJDKYUXndjghHYcNjyqONq+qhrXWP/TC&#10;wkzEIAJtaFrmmIy4lm5oM1aax1IjVOv/0OqICgZME41xq2QsYXW4v/NH/+3wXfeB4o5HU+lYJhKI&#10;vvXam5fOXx4dufLoww8RN2Ny4UIS82AwxJKJ2fklzCkwAFr2BrOFVBQW9w2D4K42GuqdFSLdaIwZ&#10;4ZWZCYb20diMJwjAauG8qjHWdPV3O6FgF4ycSthZO8V/o8jq8AdJ0nO9z+1VTRA1jl6C2tbR2twa&#10;jyUgHHzz2DECaMg22C50idhbgNOkoEwSAIphLQdxayQVTBdj4Rjja8FwNIRdg90EV221gaGE3NDY&#10;39/V3tHQ2dlEH1HMyrrsimpr4fNlvNRSVwuNewcyxU57c4N7LZuqQ5o5n5Uxfi2DYwTSZISmaHFh&#10;cfTKFarC2B8tjVVDXmIIBAunN/zd3/7d//6HHwSXl102aExsZEM0c1Xap5XOlbNmMDMvpVU1bEzo&#10;Ry5RCYQiS6uhF189v7iSjSIXabQ4PL5YMhuKJAA8Kt2Nak1GLBp8jfk8vdGBwUFshWAHtMxcxafX&#10;YwwFac13I5AtB/xXJguZIgNCsycvHH/6hZET58++fXpyeOzEsZMnj51989VzU2MT6Vicx4mSsdxV&#10;UT87PXdw7x4yBkC9tx+95avf/MZHPvyhO++847EnnvjUo49+8pGPQlZIgYuMlqaZhEfaptWyk7KO&#10;nDkEYtth7+zvg3Cb7jPf4bz93u/9/p1330Vv4uKli5FYhIdLc4NZVzYfdCAqmZR1X5xfkM1d0c3N&#10;zfKrTPWC4r106TIpM96XtaSIT57KylONqR4D7f3VU5O5V+163u0hUFzkC3Asrc4vj527vKG9O7Sw&#10;zFiyHVKlVAKpYKieYdHThDWJFRDg5JN6IByv6NKLaKMM+TG+AEag1uV0UMdRtfJrZ/Y9f5Nsaf1D&#10;Pf+ry1S9smrh49riVX9g3fKLHbdaa7zueqcV6iFNklpz99qT1+qR4opoAyi4h5ariOmnTY2KktIA&#10;lZlEYd9QdTMOC9kQlTCvrwG2Q0B0dIm0HI1XRHIX6ny+Kszq0s1ZN0nrNUG13zRU2NVbv36hxUlK&#10;dYNZepMJ6EBLMwGjrd5CwQC2aaqvyEPYGhudvK2CfksTpZoPrUMQZRJeFOqgXKDSKycARwFlP3E9&#10;SB/QJdwz1RgES9WUvHYZQv3FLXAuODVoNhCGIB1vdSNK2cwW0qDUnGWkY51ON5iIH//k30LB0OCG&#10;DRv6+mkGcyWw9RAToCevusgiiCcFQ4eDaTgWsKHRu3f/TpOFuIdiBM6K2gS8JAnQ5nCpZ3JJm9OC&#10;3CJXSWFLceoyKXUtja3uDcUtRGmL3ctKSWyK3KLHkS9lay01nmZP10Dn5l0bb73j8PsfvPPhjz34&#10;pS9/5pvf+srv/f5vH731KLVLFSPJ7XIRMHXWgZXQ6Vrdhl2bGm491Lel32XCr4BRQijSq7/thsF9&#10;W5t7Wy0NNmFwSwVXYC5Yb5XLDmJBCEGHhgbZORxAGiI8CZZxvSj33mOkHrOaU7puo1/9u2wMlZRV&#10;Y2NVVVC/IR+UrZhp++O/+MtNR+9IrcbT0WwsmJgZnznx5ttvv3ViamIa3/yPP/jh577w1SsTswhb&#10;nzp/2eL07Np3CN8TzxRSAIYBcNhclTrLgj/yyxffDEbh0C3aGprJtymrqK68ej+tliilBc0GiFVQ&#10;kwmadZK/V5EHN+3awrBNb3cfwopTUxgdXXOzD9AMijHA8qDsB3mFwa2rq0dMhRrX4vIy2kXdvd1n&#10;z5+mVDE1M+cPBeusxVw5AXM4nGhkxElabsU10KxSo8SI0AJphunUZ7WYiPs4UzKUKjPbAk/FCYmV&#10;0VVc9SYPyBQSHSJKpHnz+cc+8fHZ2Yk3Xn9FI4EB2ufA5Djtog9oqA1hfNWRVlAL+ZS5Yeq7edSj&#10;05RG0HdDG4ZsLJ3MUjsSIm2zeWF+jrAKm6a6ILWmOoPLbva57Aa2UZ2ERcdOvLMQQrxb19fbcvst&#10;t7R297705ol0sbIUTfLnmkbMrhZU8UxKd4KDgcgp3WYt2dR6RHLWFIJFrDEMsPCnl0stMK7lac3H&#10;mRNu1dfa1/T9zW1GfQ3AVvwY+aIFcgRDTWtjMyaXJJVXgMx+/95d3/rWb9IwikbChw4eqHO70PYI&#10;QMa3tGipM5GILq8ElhAaCCdYHGCa4A75LSpvwnVbkhkFi80aiIZaujsTEEEWsnaX/Utf+vKmzRuT&#10;iVh/fx/R4qXLV7TaFb0KXAvocFJMJTVdKcSTVIgKsShFmbnZ6dHR4fPnz0H5xU6bX1yYnJulpen0&#10;tGTXas6cHzEYGU6CLECbxaviBMhs2AkqK5IKuLD26RHHLXOUO9y+ntbWWDj0xptvZLPpL33pCb8f&#10;0fIAViOSwvaVmbeSMWltVFCv89jRRhNUQqPXTUtcTpqQQIsRkamRgvBT/OrHVdusZS88H1rrBNfa&#10;7HfVi2jeU5VQOCFawCKwMvmyJKQ8yJYW966tm3wOezQYhJJDciQ1zqV1C/gQyJA6Xmv06eCUBAxU&#10;o2dXAiXGNzntjsDKKjZ969YBQDboezi9TU53M/Q4+VLBH1hOh6I25v8YFQuHS9k1j932yMMfamtu&#10;AY5Hsl/QGaLpXCgOP72srdgatcistc9u8DmshFxEkkJBoisDthW9FBM6AJCsI10qBBOk2kqfijIj&#10;4ggMsFEtRGwQqmRYh+xNLU25kq7e4SZLQxomyyAhtZxa+pQEHTF9Me2oRaO+kIlH0/EMNB24gVq9&#10;qbW1E3EvbNP47DzZNgJZfYOD9TbL1Oy0hDW2epq9QjZZazh485G23u4gbIrFApMYe3buhKKU0i7h&#10;v8/rBkZBkLt96/ZUIiVCxTr9Jz/+CSOhd6XW6/ZabUgYC8xVno7w+iB7UwZG+847p6g4UXfRKqrc&#10;DsNahXLW1eAY2kK6KbBcPCWo30AgtGv3nsENg2oDarmDuBJBbUg/k+FCkVNJphIvvfJyW3eHp8lH&#10;CUtG3iS4j6G4hHBfJgeXBxX+Iqq7r73xKk0wVl+TeLCbdRu6PXu3t+3ZCnmTra3R6LJX+LO3w97b&#10;Wb9lY8NAr7uj2drd5h7o8jnNBlRQmbli6F8epgxzV7j9+953744dO+wwFdbWXBkZIf6Q4WSp/GiV&#10;vKpnoZOFpcPLEvbAkKT5damFq945zkuVZORDmzFTsAWNSEdoaih77Nq19w//y590dm9YHJnmnkLL&#10;4VQkefr4iRdfeAFrJow2xTVwnrt27QSqywTSmydPwoJL94xS6pI/XGuCrtpiMNtKNUZHQ1M0kcpm&#10;1jYObQF0mUunkH6NrCyAfCAE4ErJDCVprZS7+7s8zb68aEgKiE6lpzIOziVKuEMosGfPPjhkiZvU&#10;WIBi1quthU0AThqaU2o4Dma2uAjQCf1mln2sEisgksIkREkGuZwaix7eMOH0NNXSD6cTwHykUtUS&#10;3d94MsrX6AoCtcRiCK9DtY8nZVutzIJDQtFAFH50a0w7cB9EWcKjIDNfepECx1TXUG2QGFAEqhV+&#10;l09WTcPGuPBSsDxQXexoam9pdYMbM5sYEcWmQl3Fk6ZdLLgO5ZFVgET/sIA3oSwGkPbAgf17Dxx6&#10;5+KK9PRrdIlsYXR69kc/e5rhcKPVwXkDokj0cy3u4NehcmBqD4kKqSgI+ZjWK7naVxS+ElX+F9hh&#10;Td3i6koqHNtgcv7abXf/7ue/9Osffazd7q4tVuymegxco8vTSKGkzshExuL8PLfOa+FpPvCB+2uh&#10;u/d5b731aH2Db/78+aWFBaZCeEYzk1PRQKivq6unvd1ap8sl4DZmwQUDomUhPGrotD7y6Me27dlN&#10;8njPAw/sP3yYzubC8srrx94ijIinqdgV773v3ltuuYWFoU2NjZZQAKeVhb8uDXU/6H5YkzEBcJ9T&#10;oWXrU59hf0NDSYV2dnYecChgK+0wiGFeT4m0QGi9ZqD9q/qHZAV6/cBA/+zK0lsX3kEiNJRP/8sz&#10;T+29+fDAhl6KVE6bad+u7ZsH+4SHiujSbnLbmcdnFkWg8AQhgLnMDO8bRcwpnUbTN/uexOvfcUrv&#10;+lI1aFOVDHXZKrHR/q81oxUcQLyL3IWYPMA7VhyTz+1o8rmoDOEm1weaq9UPDaumERQphclqkR48&#10;CxM21Dy1ZFH8lhwgmPUt8CUCNTbUSNlBUFzavJheB2jttdffmJ6eAU/I6eSlhDHy3Wur3ZAKfkja&#10;3p14rt8sqDPoB0AhMJgOpW6+kJGxfRoVFUATzH8wFYMiAL1bQXsTzzLwQIrB33nc/JN0SrTihftK&#10;BQU0PcGlUmSgAWTQ09RR8xJaqUHekgCTLaSyczE0gKqJhOqdDl9zE5xebBH45jC1ly7BEXr+9JlT&#10;x4+/DdfOrbfcBqFEwB/q6eltbWkjJeJ+RYxZWCgZfqpOpkrHF7MlyFVda0fj7r07oIghSmtq9rV3&#10;MITU1Njiae9u6R/s4aRKqCGeWpGBabVZyXCVqo/C0UFQJsyNooNeo5W8ULTevmf7YmDxwpULs4vT&#10;K6Fl2CeyxXgcEdfIAhSYQhGiX3N5HO0dbWs62Gll6fEVrT7Dod2dHY16qzFq1IcMpYDXUdi8wdbb&#10;Wbex39LeVFnLLBjKfpc11dGo27bBc/RQ7+7tneJmKJoJKw0gRuToUio6Kl8AEAQjkSrBaQfo+p2r&#10;/ileR2gLNEsmu0IkTRW+Rf2wypM1dyuPBZSmNPSw2MbPf/6Lf/pnf9k9sDGVgQypqUCXH3+RLSwv&#10;LvOmarZMaBK6e3uf/OpvEJe89Nqb23bsDUXTl69MLwVize3dnsY2eDf4rDHZ0FInnBqZmDt+5mK5&#10;rr7e4RJ3CNdJtSIg+0ArFK1flajOSw1ODUdr9yWVca7h177wxa7ePjrvHDY6Cjka8sTSUvHXM7+5&#10;vOKPxOKLK6sABijR4l2kBacN0KnQkdCIjcHuJNBV5CQiXaDehEp1XaGYjURDyWSUmrn8mIK0iQKA&#10;YiPUGCo0by9xjeaf0NoRCSI5ktqMF8+jlbHmtnbCOorBsQgsvJQv2WOUOGQkV8iw1tYg31VDfvqh&#10;3j5YJKE2zCYSuC+eJyEq2QAPmwJ49cTILFTRZjYRS8aC8BeYTCfbAgAAXPJJREFUHrjvA2YYiRvw&#10;qDqX1zkzH37nwoi3pY26wFIwRP1OahNVFIJct2Ii4cnSxa4V2CvXUc0/tR6CVOjp3lqgY0IRMZsi&#10;64dqdVNXx99889sP33G/O19TXzL2dfQ1+pro2NaWDBZ9LZQvdkNtf2PL1u4eR63ebdF/6P47Nu3Z&#10;omPKKR4VUEqx/OKLL7/55nHM0tat2wc2DKC8Qoh65PBByTSLlLwVN47oKCslX73uK9/4jYc+8dj9&#10;Dz207/CNdo9349atg5s2/9Gf/Ok///BHHILcWjkaT0FxTE3gsY8/Rj9DthE1DbYj0tHQdSfRTga2&#10;K8AQTXuY/IP+oqIehxoyHQrHqJ2i+GKzW9VTrJbmtIe6Xj+oyi1LAKGeN6eIFLe50YNNmV0KZAqV&#10;hcXESy+9sGGg56tfe7K3p+O7f/KHTz//zFM/+ucjBzfK3J/MHFrq65jKqlhk2hL2W9YePDRavUDD&#10;aeJUt9H1h/b/79/F62gltuqf8lepY6iDJDmu8FzEWKmkYNaddpvMhcM5r+1eZRn4lCyK4EONQSiP&#10;JDLkGvAPW84erZ49Cb4MbH5MKhNF9FGYbG1t73D6RCGFKpRC6Oji6VSAjSeAXNhI2V0i9KVa0+tZ&#10;mOZMZUxOAxlqg0Pv+lBtBhYHOgVwD2sU1lg0RQcqalBK64snCdQZmA+/L0pdSh+rBAsb76WmFaUH&#10;opgBNOvCnAnHTO5UK7JV+cK1syy8vaINpiyqtO6kLi4u14RnXV5d3bx5E/VGPuHM6O/rRaFhYmIS&#10;YPFNR26mqjE2NuHzNuKTmOGmNMud0+vidIsKJEwEhgpbU1yRYktL51MPP/qRvQf39g/1wWWhry1b&#10;bHVOt9WOmpvdshJYoT6grvlq11YekoZZ0GZUeEJSa5EJKoZsLP5IGHBpDfKgLlt7T4e32UsVqlKD&#10;yYH4hvLQKvN99H84Zi63A3pGlYiJzcLotDRYPLaKLherXcuYDKV6o3A/1layPiZz9Dky3XpGNutg&#10;JUKEM1EuRqzm/JYh5q2sZAAUaXm2IjpMFCgtoNqpySnFb0XksW4dr3uq2oMQ3jYVfKjEWM0wKASp&#10;dHmrP6zhFmSnYRugz6Dj87nPfuH3f+87Nbq6SycvXDk7bNYZHWZmVR3H3zi2srRMaZRYU6voApcH&#10;kPjKa8e6egZ+/Wvf+vKvf3PbzkPtHYP7Dhwd2rx7aMuunv5N7Z39Nru3p2+j29f6ypsnZ5aCDk8T&#10;aMdsUUfBi6cnTkgj2VMbQtUhFBWQbDYBBGoWQvzx1qH+BMpRQaZqc9F0IprLuLpb3T5vRqCaNNWK&#10;kXhcUh+bux7SO58Xf7dn547O9raLw+c4a6Mjk4g5OOxGYiH+mSG20tckkqVItKCkV3kz2oZl1Hfc&#10;bjunNyOtuJycKEMNADvVja6O3BjNsA1Cn6enWpfOrtmcngc//NDM0hLivVw3wMeNA4MrM3NwXrY1&#10;NTFKTZuXmxEqKtG2KuJvcCcUiZs93g3tHehu0oEkFGXjRmgCY7fMNclMbGFhljoOzVgMChAW+Bdb&#10;nE56QZ/76GPTF8b+21/8JTjqeK7icPlsFksiFjU3NQIgm11ZxhWRpqmBQvXBblbpDqvo9npoipL2&#10;avSs0ocTICKevQyYFNkWc3nNotNB/9DlqH/kphuHf/lyS04/cWbUn84vJJMIhqwsB2hqIvpWky3u&#10;6R8yxDP9DZwD8wfff+d9HzmqKyZGR0YujYw++9yLIxeHHVb7wsLS6JVxSoKjUxMDWzaMjF+yuz1L&#10;K/6QH+3pNFE2liadRcu1dOSOI3d/4IGv/85/ePqFF3iFs+cuXB4exVuR3S4tL10aHqP0ChElaIjg&#10;aoCS/RAQjIrOv7pCr4gzwaCoW5qQ0/lY7NYD+6MxOklkeBDV1lFxZfRnYGjohhuP9A1uee3429OL&#10;y8Dn2fQaY7Bq/WvhHMVM2vIZLb1QXUpKtKVPP/SgS5/2zy35l4PdPusNW3s+9eC93tpyjcvT3N7J&#10;mCVC6BPj44Tr0++cZwFJkZErMdRWbPZadhcFAwErUniXDtI1E/x/gS2o/ExyHjo3BCoqwxY+On6Z&#10;uII/eaZqKkX8j1CzUORiWgmbKDE2PemK3WJDl83tsHMoUlkEmAVALSGRcmEqGpGGJQBoxfFRYqUg&#10;BlUNZF1zY0MiGgX3sWnrQJ5kvqJzuBssNhdUoOlcdtm/msun1zKxcjqRiUZJOgLBaDFbFGiZ1QIN&#10;YLpUQlEhEInBYaWN2smAmnKCLrO+2W2t5EliaOTgrgS2QO4AoQs831SZhDmD/jblBNUs1cjIhBQI&#10;KRDx5XowiU2tvgSy3+D4acnSUwQOBdZCv6YvpmB7oWtrMxSNlB7jsYVZlOsQ4TQwjwoAjnfB9IzO&#10;zAKsqLXaWzvaVWQtiAthZ2HimLEBpxOXFU3G6aJh6ZCWAL4xMz2Dum5HSyspF2EGU9IcKb6IVvGu&#10;Tfu6OwYoNmO0zCYbirCxcuHF115pbG6x19swvaDiIE+yOe2rQT+fRnMt+HMG3OklEhAXKmtEBAxo&#10;8f7xaAIVIiZAEIOAh4U5J7JMeCBiSqMoGY+DHv/ZU79Y8K94W1uAVNQ7XUCRA+FQMBxgMVlslLcx&#10;ZqJx6HCS8HHMKYcsr65cvHBJCwsYq93QhTfTOQxlj8AVJE1EHk6p2pUZbpQZVVVGk40lrlAKKNhH&#10;WnfDV5bxRmw3kA49XV0Ub1g1UPZXaSHUOER1RFyxz9FB5M4QVGRu1wIahRyB0jQ7go03NDhIq0Xe&#10;SdFJUpeF1EMizsIaMlG/+zu//62vfysF/cVCsDwbmTt35djzr5x++1Q2lZ6cmACLRBuWTUEJh83/&#10;mccfZ4r0lddevenmW5pa2lraumm4h0Jph6slv0ZUZGGDsVDYUQg/c9kiPGX4jL7uTlhR6RZgKQEZ&#10;J0VlURIy+BNbu1p9bY15nJSK/BQQWdUdFItuzWOPPKQJ/CQzuVgquRqObtg0hFuKw+GOW7BYAJ73&#10;DW31tXTQzGZlY8Hg3t07EQM+d/EM4ff42AyTPGj6WCzCtsLWrrfa/IF0IlmA5d4Dk41ygw6aPHYn&#10;xo3DQhIK9BwDkISYYx1TyRMDNG6Hn4tTzURLrQUM1YMf+PDC8uLLL77AA6BE0OD1xkLBbDpJL4nR&#10;GQnQJD1mQYgChHfSZKhhiMEHg4rTwYMIxcIt7W20ShjfAFXGzCyuIxQMEAKCDRLIlY55Zh0COU0e&#10;d19n15kTp+YDAdiRoxlwyzlwp7SU/IkYbO+NLS2oNWDy1gPvqsVRFBd6l8tNV40eGK+pKjoCauLM&#10;sx9lVMxowOrsPbz343ffu8nZMFDvWZhYiOVLYwg3+TzBOsNYNFgy1a2Q9BA+EooiCzY7R+8HXpbD&#10;Nxww1haXlhZPnjzz1FMvzS/4z1+8Mj45E44np2YXwtE4IfSlEUYVh32NTbv27Oe7iBkhREQY0drR&#10;kSnkHvn4oxDNPf3sswDOecr0eIQSH7HOsiB3mWEh7qZa0tvZQWEXTBpxK2SylOOo3nCEGNIAwLAy&#10;PZWLRT/+wQcbfO577r7j6C2He3u7b7r5iM3hItxtaG43WV3HTp6ZXfYjbEMopOG7tOqA9l8KlUR8&#10;4oq0UkLZAL/NTdu25v2L6VDwQ3cffeKTD+3e3F3KhJemhls6e9bime//zd8tTk4uz81xSMKBAL9m&#10;VHoSkovxgqb6eJJYROoPQqamSDmqxfRfKVNpX1DpS7XW8R5XJMmc8mVk7by8KryLKyIxlykV7kjB&#10;vDHocN8Tu3rcLqvTXawYIGfLYkhU2M1vcZuUs0RxEYpYUe2kqSHSpRgQXplILhmL8AtbNvdiqbHg&#10;Djdxt4v2DjwRGIJENEL6ayrTmonxppFQrB5dFuYQpfcOrbDw4gdi8at8kVpSRMoorshjFybegsAL&#10;OfjAUwFK0ysSshy5M8BlgLUkQlA4wWrZRwIy4kJaklZjc1szv8X4PaaCKkciLfbG7bA6wWKTjeQz&#10;NqF9KbEC/iVhxqQHVm8kvqqrMZpJ+UempinqWb3eDUNDcOzCegxEc2jjxra2js2bt/T19TY0NXR0&#10;tG/etKmzvaOlqZHcfcvWzYcOHACpgGQJ+o1ojDHl1t/bh5rWzi07MSY8WKYTCOdz5cLC3Pz3/+F7&#10;Nx867IAgAC3BWJwJB+Yn3jl5KrC0VMhkROFKjXBIMUAVOWdm56ge0/PG/fB8xsbHUH194YUXXnrp&#10;pddfe/3VV145deoUXv37//iPi6v+zzzxxa7+AZPdqQc2i71CPaWpFR48+ob1NiexiNEsRVRqXGw/&#10;ZsIiseibb72pJV2wuW4don5cMumLuCUhZ1P9bS1jVhuzugHliQHlpuVCblBX39W/+czFyQzhOowP&#10;NRW6iRsGBim8ZzMZmZyTElt1Mq8aAKtqHZQ31E5xUSLIlExoVXHeiuIuX2diT9lF6VqKtrXqi7N/&#10;f/ubv/WVL3yJUf/4aii+Eows+MHIssILS2hBzK4GVrVCpQiQlsp9vV2f/ORjtAnIk/bt2yvgjlK5&#10;qQkht5pXXn0dEhaQyQQsKNUG/UGqBVC60Lvii4w/tngc4dXltWTCsFZggJ3YVAQWanTtve24omxZ&#10;c0XqQ7HWa5U7gDEF6K+QPHI6PfVWB7cUj6Vhym3btv3Q++7bfPgme2dvsGRo7urduXPX1s1b0LHn&#10;XIkQvESJUg3mr6o5puNboiWlLbqUqjDHYLOF+J92F5pB1LA4nFyEIiVcryVfa67Ig+PrhFSagiqF&#10;IGy9iqNFxZIIirQRBR0Z12DJMkL1yq8I55DAtCCFE6kr4H+gegYGBrxuDwqNVA/U4SwSR/BEIEhQ&#10;T03+B+wXF0X9Op7JjE5OwGNPmMHwDeTkwG8XAsHVNNXFFDsDhKK2lZQlVT1qVQrVUk+lsiTgMS2+&#10;lhBY0xxURx48bkdn0x/80X95/PHP5yNQidYt54pvBvx1e3cZ9+yq3b5tpFSeKhvCICM9rpViARYn&#10;U2tTQ39vvYfGqW5mejGVyG7bsmOgb2hpJbYayk8uxEen/auRxHIgduLUhXA4yUN48eWXIJ0Y2tjD&#10;0hJaouDM2yPkTBg4MzMjTLL0KlCrjETS0ThQJXQreXY2FwzKBcbF0OFlYAgqFySEeY6PfuyjEj4L&#10;nzRRNU9bpgnhTB8eHvb7/SdPnhobG3/qqafHRscXF1eisQRAgwZfg3QytB+9WkG6dgSr/oEFqisz&#10;aqFDeKCYysX94UQ4oF9LLs1cGbt8Jp8KzU+NvfSjf3r5J/+6Ojp5/LnnsyuL9lLBQVVOz4C6tFMk&#10;DaK7JUmHxFTCenJdVUqgEqqN+y5ckXaO1Y6XgpXER1JtVWWwdxdAVEFEQyVdR+6gvqKGo3m0TS2t&#10;Npc3EIlPzC7QlEWzTIAp6khBdUYqIlM8/APQV7nIeAGfSrFA1enU6RMmDmiVhQCGagEplp2Rl8Zm&#10;gZaRTlUti1owreHMzVLuI5eV8vjV662usgbSlUOibcwqH6QiZtR4wgUUK2xsyGQz4i3geNmcqsRG&#10;XYhPNVJYHd2WmrjwAcjwIIcOdDWS4Ur8W2OzloUlaMZAQtiBEqt0wpXRVN9loELYaqAQ1DCEfIvt&#10;RIhJJmSrt7Y2NaN/g0AqkJOLFy8SQy0tLfMWqGKePn363Nmz/+t//s+//du/e+rnT/EUNS5Boozz&#10;wxeeeeoXcC184H33edEflDC60tzQuDg69oe//e3XnnkmuriY9PsjQEISCZwT7S8EDiy1JmIi6O+4&#10;C5mUMujZ/JSR2cC0wKGcIFFk2//zD35AMcAfCH/h13/jf//wJ5cmF67MrvgT+bUaa8lor5icBqvX&#10;2dzV3D1YZ/OtGeprrZ6VcAKjoagfUKOWTSFPX09Jk7UUZ1/Ne5QzIlQW1yTgBgmY1ZyP9pgAGRKj&#10;OzZt3szDxRzxpLD4vb1927dtv/HGI0zGcKMqiVU1rHdXXqsdRxVcUEamKMdZABHMnUpeLjJ6QulJ&#10;6l8vaWjuq1/58pNf+HwxnVqdnSXqOY8QMxMzM1MRZnnCoZGxEVFXAmuuplN4v8M3HCLX45gd2LeX&#10;eS93Y5PL20hSuG3bdl4Yx9Pa1sHVUs/v7uxyu9wojhJyXRkfm5iaYoqRKRp23ronVidPaxldK6Kr&#10;oFAotbTTpq+5jSY2fr+mlpSTEC8US7S0dQ7u31t2uxciccbG1oyWRKkSXQ0lVoNQGthMRkToO9tb&#10;3zl3CuzA2JVpGn4NDY5MRlgGKEngb6KRPFSEsteRAlCD2XzRWGd2OdykS9SIhbgKcos0yi7SNVA5&#10;jc5cVyMgUwFMU9BrgCLloUceHZ8ce/31V3jkdOnBwvuXlluamji6s7NzMqVEjVaRMmFVQP1JLkJL&#10;MZcL+Ffp0u7esycQDlvsDoqCAuFQ0uBkRcJRtEa7C8IeYUPeNNjf3tJMajw/OxdIpOdCqVylhu8L&#10;hoOSC/AJEJ+iviuGS82nqW2homZhUVNxJTZeIjgmQ2U+RzaI1NgZneNw1ug/99lPM683fex0aM5f&#10;b/Mem5v1HDpwplK8kM+OFwqLxcq5yQXmm2qtOlR509CuiJPwUttBsqVvqLe5q+vslfHX3jrrjyXT&#10;ayKKgYtKZorEyxQRKGtQNwNXTUI8NjG5EIiriZnSciDQ1dezedu2H/30J4hAF8C7ShOIqE5UtmRP&#10;oBwMMzJ3Va4wwo4sGIni/NISdqe9tRUcfCIeo+7qqDOPnj3vMhkffuD9wOdIjKiNEG/SJKCJ2L9h&#10;6Jbb7lwORi5dGR+dmlvTA96VsFGDlGmwHylXMqsvM0ka3FH8RWdD444NfcnVOWL5QGCJQILbamtx&#10;AwTxL4fGLszU5XVNFActtZSd+c1gHFJn9pEwn+cLJebXovGkBs5RcwqK4k8FoTI3pxgurvqfq2mS&#10;hiGQ9IVoUTGMqkRJvqqNmmD+tJK2PEHKrfCAiaIxHbrqXL3FiBKrY2U1MD49l2VziIqPRjModyx7&#10;khHjQsFtNvZ3tonwlcsRT4DZgRndQpEZwkBmoAcHu3ABlK0aGlttdg8Ro5q3Qnk3VUiGy5nEWjrF&#10;BQVXo4UUBUmRYAHSw1wOCTrhrMzyau0CbRpKV/FazU0uO7q9NEeEip6Ob1FmB0AjQLcRRowKzI0W&#10;RSlebq1Kr7SFafzQ88F5WIBHwy5vcwk1GbK+xnqIl4RPGDiMfi3LZAXQ1ZpiLh2LIt+pkDhIdYLp&#10;Fkh4Ird2ZWo2lisaHbaOni5QEpPTky+98hJzAgBq/cHgxZGRVDZ7/tLFQCg4MTHx1ttvQ/nA4OXI&#10;lVG8L4MRdLPisejCzOzsFDHnzPz8/Pbt26mJ4RfHxkY9LneTp2HX1u0ghYxmI8TGJ55/4Q+++Vtz&#10;ExNuCjIAqYmZANmaTCBvJYGFqSieoCpAv424ViAYmYSaB5FzyScgXc1W0j+G4iaLwHm+eGl28fXT&#10;Z09fGL40NvnSG8dfPXb87OUr/kj84sjE5NxSLJ2PpwtLgeiLL79y4cyb27dtPXv2HeB/PAFjTbmj&#10;qa7FYwHQDsyKmiXrQ8sd/bw8lVJRUOEJCwIM0W4mDnL5yupS0u1rdPjaXnrzwmowLrqDKIbq9H09&#10;fb6GBhLEpaUVgmB+R7S2VatO6wlx9SQudOO4FxgxuE12L4EZ+wD4sWxCg4FUhl/BDggcI5fdtnXL&#10;X//3PwdjOj8+XkxloY5g9IE2O0EqW5c3Is4QVJtiWSRevfnmmz73+c8WhR8jMjo2eu7c2fErV2AA&#10;hHyJdLGtvY1fDNOwTyTYQps3b+Zi6FjTehGds1yqu8nrn5tOBleFjQ2UDPZfwPTlJuTpu1qFMkkO&#10;jBxEzqyC2SsGwbtvvonKCaMkoPXbOjscbietg7rG1tU1Q5ilzxfTeAajWZ/OoJ0CCpkc55YjR1wu&#10;55kLZ3BF46Mz5vqyx2uDsoTTJFymxfLqKh2LMi8JbI9SGJU9RQqlb/D60jiiJFG8vDlmVZkPKYdw&#10;2i0gN411hG6JNJsWVGXuo48+Nrsw89rrL9cY6+DxZPeANOjsaF8ilFrxk+vQelQjjeKK6AkDQFCu&#10;KM+A9cLiAmqPqNI7eFPYMbEUwk1p8C+t0HhX/D2ideFw1N9waO+OzZvbm5vRfZokxmeYjoFpiPrl&#10;kBM8S2rJseM11pkEqjYOowOvIB/0XUjYtWRLDIQ68Py+EEhUdK0Nrs8+9onMcvDP/sufgd+8HAkZ&#10;hgaemRp/IxpdMNaGjMZYbV0sCwNOTLJehteY2K3Qss4kcpk6q9nX0/LymZP/9vIr58aX6JooSWzJ&#10;6VDrJZkrQFKJlUGt0uMIEl6GYwz4gQsAXklh+7a77gL0+PQzz2q52rWIRK25WnqJTFj81kZfa3Oj&#10;cJnodUKlHI8TTDnsNvQagOwuTE64LOYH7r790uULUB2gbs5GxBU1NDZ5G1vCidRKMDo9vzQxt/wr&#10;rkh8ghTKKdDhimQf4ErJR9EyyZQxcJVsnbkOk25xgNio3P7hB/OpBGcpsBrEZjS2Ost0fvVry4kU&#10;PgGoUyZP9wZ8t9Hh8lCnBhgj5FsqL1CvXU19tMR0HTGxXh9ZXwBVSZMWo4bG1Hym9sOa+9H+Lp0/&#10;ShyEO+LwZAyKn6LZzwamTcH8BCPrOHZVIVP1SNEBE3WN7u6O//j1rx3ev/ee99196PDBZDLuDyyB&#10;qAenGomEkL3fONQp86N6A5Gm0WwV2A/DbfpKaGWxkIjUrGXT8SjfD6zG6fyaRerWxJXR3kRUAlck&#10;Z1ilIBKLK8fqs5oanFaQLelk2Uyp3LAG6jaRYZa5BJUOgFqZC1b9cLSmcK6KY0vUggnmBMYASYq5&#10;trHZh4KyjyIMVUWLBUyG9BuAMprqEEwBu2gu52tLhVQ8Mj8dZa6KANFld5sYAKuliqAbm11AB93k&#10;dHb39eKKuMGZuVnAewyAT83M0s/w+LxwwFOrwDJwSEG7Dw4OUuaCP4OCJyYXLwIngprfLIxdGQM7&#10;etPhm/LZfFdn18b+QRQl+czG48VEMryy/M4bb05duMTIKYkJdQl0VUgDSU/Y5jTemUaKAdtNJRA4&#10;rgXjK/RgAGkFPatWjPUWq82npcaESJ/eYmWl9O4GoxvC1k6iq6a2jr7BTdiBaDIzS59gNXj+8pUL&#10;w6NvvH3q/IXzs1fOQlnLdGMuk+b1gP46TKUtfZ2YWZEPEipERjYVmbNQU8qUNLEsXEKKK40yviGd&#10;KBD0z62En3vlPKdOZqnpYJcqA/0bYAZAkmN1VVyR+F22ndbI0IbrwaZT4aFXZKiB6oybxZZLcCfi&#10;PeCTi3ydgqfyXiXmdh22+j/+zh9u3byVdH3mwoVn/vUntlr9a8+/2OhoffSRjw8NDu3Zs7u5BZ65&#10;1tVgMByLgsC68YYbaBL/9V9/93v/5/88/8ILS4tLMrFHwcnlAidM0oOqNZOFhCJAyamIQKlMnItB&#10;EHtSzEKJkU9GS+kkzi+boGFdFoplhqu6W5u7WukVMf2nkHMKdKbCQakfAVHnOTFbe/z4WzMzU1gZ&#10;p8O+6o8uh3NTsdxoIDYWjk0GwnNLC0vL88xFMyEMa7yWeIIYkrpFEX1FGMQ9prp6zhvREvCSgYGO&#10;/ftJS/a1tHRQ+qPvQiWQ61HHWS5C8lbNpK8HrxrXCEvJPTPvotQhtB/SQ11FNZPM2kycaTbxIMg/&#10;WWt6QFrSy40Q8cP4JVlqoZSHZymXP3nq4vjEJCkn4RvRLpdNXVjpdss6aPw9Moql11M7nFtcyDLm&#10;KiP1wAihkIUro8wJJlDhCQMkr7KQvTtNJjCB/41ihrJfMuKnNow2tiD/ob3W7PWh9/3Uz36Odfnn&#10;c29M1uknDfrLafp9JrqE/lKxHWbIXUPWVh8pkcFmZ/iQWm+dx12w1F9g1TOl4Tn/O5eXG1sbodNV&#10;KHYRyoW9IwQfpbC56Jq8TqJC5luJqrgEPDxBGNTIe/fsOfb6G1AHSY6gVWVVNF0tpyhjpv0bFBWO&#10;nXUOLi1zaGJUUaIJu6WeYyXzN0JfVgOVMugMyqc0makRE3bQNSWAfeaZ52QvyfyKZIRaJvSejOTa&#10;V1QwxGeqtPbW8OgzlxdfvLx6fiY+F4ia6h06YnIfrVyP11nb2Ghkmh0+4HghtxpKU6mnkkzXTWiV&#10;ao0GhgYYB4VrWZi4hFdae1dVBlA7TBWtqp/r1XqtfK+WQSvCa9e1Xq/WLlr9jir0rQ9sqAIMYR1h&#10;B7ipG286un33XqgkNey+9gtauZ7Updnr+s7vfPvmGw52drTcdPggg2s7tm/esmnQCp9uBcIRFQnK&#10;JhTgGqxzkJ1hfLHCXDpNGXYpoa5qdZC6VBL5CqQhqRxIMG2Q9bqp+2pkwTvz8MUIs33TWU5QdaaE&#10;0IuWGNTfbtRBHG4mIxLxTDiUDIUTq4HQMvRzy6sLi4G5+SVG6CPRJESMDMnwuCnSRkPBVCRcgqsw&#10;mWRGSjj4QDrK/eLgaxGJwPRwxwBnEmDLIJcjv+Z/CkWiLT7ejrKgSERarYwawo4hvG7xBF7H63ZT&#10;DW5qaJAZF3BSLqd6VsImzN8B3XDRFJdEKFZJ0jU6vTTekJ+nExIjq1paYcCnxeM9tHt3b1vHQGfX&#10;7s3btvRvuPnAodtvvOnQ3v2oEoIC7O/thR3G5WlqbWtnGSgTYgdU9KU2qFZQBFKRzxvNFvrqInrm&#10;9ubrbZeDsf/51C+PXR5Pk3W09bRt3nH4/R+44d4HKi5fuq4+tGawNrabXA3f+8d/Wl4hm5cX4qkU&#10;DbZQ0jQyHafbxjIQ6wPt4VsESspP4Pyox9babRY4X8KRzNnLyTOXF14/MYxx17BX7CVoCLm+7u6e&#10;FhkERnxAokwNllvdm9KZUoulRVBVakQxgOwYQklKc+ytyZkF2jfcbxFKl7amQwd26JILYyd+GVgY&#10;tgPhy0fvve3Qs7/40f/6+7+MhpY62hved88d+w/uTuZh1l6gMfjyK88/+etf/vmLT0HphF8kbR3o&#10;66M7A5lbZDW4MDnT2dzmtNpE3pqogq1bLGF82L0Yung0tuLHqhW5L6Wkun7E5JIF0qTCYtkkV2M+&#10;7dYMo6MjJ06cmJycDAYDly9fYiEQU4EHHO4MFCfpZjLlBn8ecT8jzZDQbN+6+fXXXmMLmpgINjmY&#10;YE7FK+FAMRXXp5OVQtaQTTGOkGzv9Pb2ISff3tU1ADoTyK92cDDcCh5LuR9vpOIJVSrkk7oH5DfM&#10;nDP9A54HQJlOgCpE/WI5gMFwdqgooOPicLJ3xarIJJcyBcQdCqXKoKqMSkipDg43S40UyEmMnA52&#10;tht+EmapMeUKBFd1Rygoh0LMlDW1tpB7OX2NUjHkLfWZQk0uVVfM1aCZBAerSyUQKo1QiD8+FEKV&#10;KbNaKn7atKF2I1X7rnIoEoLuJuhegrPZxHAmYmjrMm/Z8ur0PBBK3Vq9LpS2h4KuYmzH5obBgSa6&#10;tfXIllnRwPSki6VIvrgYz69Eym0tm6yGunZnY7vHB1kFoTF2GDfsBN9k0Lk9VpfV4mTfCZdpXbJU&#10;IXvgHpiqWl1auXjughTkICxSdloslpTIlKAku1xJJvIJjgjnjYRBfCWQWg4kFldi88uLUzPgeaSs&#10;ADYym1lZXGDxpYdXKGJfqCEQhU1NTy8vr0BbRtZJrKkM+LUP7birzbh+mnjowMyYeq2UEwZdQK/3&#10;6yqrMjxmBKulWw6X0iUvUXlWx7AnpbmyyZBGbV1vCIbhv8gaLVa8P3FUqlxOAwoTVg/B4fD6PFbV&#10;zBHKUOnIME6rVcwMIIuoEMrwh1KglfyQbJYHRdV13TOvhxjrbpSthf2SQqM690SYnHaXx7tt63Yk&#10;XprbO7bt2AnsS92gYBrI4dh1/V1N3/7NJ4/u3w21LYofP/rhD95647W5qUnQxW1tDjD/XBseQvC2&#10;wubHw0Q6CGYl6dN5HO42F5JV+CE6QxJHE4itmfUFkFiWOnQZmeCBG0WzQto2Uz5dtjp9bM43/X3E&#10;tzMFnidMV0gz12B/+WhoaHW5WvM54vRKLlvJZJkuErCfEq+k1qXLFtAkRBrcTUkDCwHTh81k6XC7&#10;2mwWL0A5olrGjKS4yhLCqEOvVhIm+hFKzQjojIknKsOYqjokha91OnAat9FwCH4pHgcFHFJtyhfM&#10;mPMIfB4X8xUDfV1Ol405Wo2iwmqrJ9wU3G2xgCYbN0vHQ0YSyXELhYjfD04c1Db4YyLqztb2bZs2&#10;7925d+vQ1o6mjv6O3lZvY0975z133d3T06Mgawa7DZW3uu7ubiy7BgzTdqcihheO+oHBIY6/7ByT&#10;SeAA9eY1sz1SMc5X6kYiyZlc6bWZxe/86Kf/49U3h3Pl+WJNyGDJmF1pkxvMmuZ3xZ9VTO+Mx//m&#10;h++8MRzPWhwxmCn0RbsTZHmdzQHakwizliaXzV6DyBlvDU56KlD66avTb14MJnPSydNKvPxB7khB&#10;lYIE+1ZpYgvUTLyRdlSVm9cgEQp7pmV52uSQ/E04SPQVNO5IAukQgHel4n3y5IvHXv+fb77+D+n4&#10;5U399mR4embinUZv4dixn/z1X/3n3/udb/zmN77ynT/+/bnghNUBe3J0bn6kUEi3e1q6Oun6WNLp&#10;1PjY2PMIbv7sFz///r/8n+/+3Y+/9wNQNMx2YTeAABh513TekM0D18NdQYyQzqRoMuvMSj6rag+4&#10;jwJoeDVcIOdGBNEVx4Raw4qBDjYFVmY8uRv0PSfHx195+eXL5y+YpZZc0FF2yyaslYLbYWrvaDx7&#10;7oR/deHsmZOvvPIie0uZt+siYEmOZTfSquAv9JaZkuTNaOprwl88AxU8Ku/x7vRCc4zahxZdyp/V&#10;Tq8ysajai4pS0b+0lKWSft0P85MKQbX+6+qKhB8eqsfiGgdYrJK6YZk31v6mvZFSVqeZS8jW3t6u&#10;TQIqcNG1D62jINpI6vGrZ179wC9iUUScgrhA81Jq2llzSFq0TH/Y5/UuLy9hrAGPbty0SSibMSg4&#10;TDqchWyEuHTR3+Jp3rplm6vBJ1xndJHNJsrcoAQpM4+NjwsitlwKxyLw+0HlJMxdXve2ndt27dvj&#10;bvKiO8/klM0Bm52OKQkv/wKdUWM4cuBQOhL1mJmAUR/CBHDdx7sfAHEr4lCw7HMHEuAWCufPn2f/&#10;ISJASkRFhfj9ypURvP3i0tLU1IwUIXX6+Tn40cXeUb1UzfrqW123fmqdNTf+3o/ql/gPhr53aEOZ&#10;QT81bZCIM7tDsRe6QljcLMTyQs4CzsyIzJcbyBmfcIYygQ+Mng8WWpk/HbiZ5paGxkYGzCDna2pr&#10;BUHJQForUBdIJRDoaWluUUyGZsWSIV2SavRw3XbSUhwtmlO7tfrMtSBuz9591NbfevO4IvuQghyI&#10;LRMuuAhdiHHP1o1b+roJEVwW4zP/9m/P/ttTF06dGT5/0b+4LIA61ZXSGlnrKyXORAAY8lkCwsC1&#10;8TbiI+nby6iySB8J5+76h1YBvlp7VM5SDWdIoKFqlNo/5UOq1mxd5arlQ9UPlK6rMvEkLqwECT8k&#10;jJBw0J+x2h0HDxx67KMfe/KJJ776pSc+/6nH7rjlRnNNBSoHRXVUnTOVeSOGABiaxRERjhH/y1yD&#10;jLVo9oAVJLGTxlupPDMzy6GLRcOk3v09PRy3K8PD/Fpvby9X0N3Tw0VoW0ErjDa3tuBF6A1D0MKa&#10;VLNbpdvECZLuAyTfTCow2V6B7zxPe5sNwv1QFqPBBdCtd8MQgOypxQVaxRoJDcgLil3BYEjBI7X9&#10;KN6IGuP77r0HaA8NNPksrZFHoN6j05tTodTrL7zxwivHL41MkazTpgVTTMUfNVlGCjQzoEUpXDXX&#10;STeIo01hhgcJCQAVAt5E+ISkWS7f1ZCZypGIXpGvQWSflCXUjIaUVaCR5cRhsmiVcb3ScNJoGzUg&#10;eDUTunaWrtpxOY/rBBxqmlDPmBQYLafHNbew8vVvfGv40nit3uhf8U9OjFvMNalUiLoSo9XBMMX1&#10;5dGpywur84ODGzjL2pMkOxV6FCJ7FrW2LpVILi0sXkC+5fz52bk5QbJA6C5lg3VGn/WLEq2Kq/xa&#10;6i+qyyW50PreECfEabpqjNXT0BlIk4lcQL4BAyMy4eSfffsMcVztGoFTDqj7YGuDG0hyiZkBpOyS&#10;x998fW52wuu1E8hpsZk6rFozX1yRUArpGYRwGOssOCG+I1Sb8ubyh3Yk1uvz2r+umiRVPpEzpU6O&#10;hrFTxRSm2jAe3W1tdrMlgNQbhk/9pFbsV8wPas6/+mLVZ4aQXXt7B8eY+6Kup3nfah1nfesTmYIl&#10;5YLHxoHVJ/hh8SKq9a1tM8V0JrtNEERaH0i7apVgYsyEpWJdeKJqIDQvpD4wz3BJrQLaCYcJorke&#10;jpPcFNzL2ST62QSoc5NzE5cnmBuOZVOBWCS9ll+NgJ3IEXYSPaEVBiqGV6Y/Sevra9/6+s+e/vHv&#10;/cF/uu3uO3Ye2Ltt3y5ctNye3Sqc7DW16XSpkC8P9fQe3LVnfmzqMx/9+JaNDBv0Q45SvSi1pNVu&#10;g4qwVb1Con5yHRwnvHAsJpfNmT9/7hwVGJG9KqNMk+Uu+EkWBGIQP5NIKwGSd86PRuSlRL2uOZj1&#10;R3uNoW195WRp1T5YX0md7ua7b//wYx8FhIHfTaVzZJNsFobh2UU0DtO5CiTAcGFRkYT2IqO0sJUI&#10;ngCHuCGuQus7QvWIc8Km+7zqfyBymxoRiIOrQkESIB2h5IjmpnIAUlBVHxpZgLp2wb0qHYR1kyU4&#10;Gm4MG87tnz1/np4tojukg0SLKmxikrEMwsVLQdNQycfDp954+Tv/8T+88IunI8wKzS0yRl5IpGnd&#10;qhhXgQ00ima1vdn05AogjpQWAzybDajWqYCxApieeE/yOyVvQ0LPZzXSuZrFycvReuO1GCYVXgJx&#10;SOrxStVI6NdEWF0hMYjYgPICeC7RNqeBRFMGucRMpkK36OCNN37hK0/+wR/+4QP3P7Bpw2BXcwtS&#10;klH/Ul9Hy+6tm5JM2AigXQOtG7hCVV2Qa2H9WUclFSVtEDkjciRLAH3EIZWKzLESUmBeuAj+Mjsz&#10;w37GFWkYL/wD6bhqHqsihxSyaihPbd221e6wax0dWSghJYdYWVIc8Fq5DKQRRbit0IEQkZI6E74H&#10;6R1offGQF65cOT8yki4KcT7rimkEoUeAJVkR2ZUyGtT5Oex8d2Z2OpWGH5nhcSiVS24yymzWBz6+&#10;WGyx25theyJDLRbqCNgtJl0+ayFaktkQQSGIzVH2St0yDH3YOsbAgeyK6ofICcq8s5R/BAqjmD+1&#10;Xc+D9HpdV6utyjLJ9wi1OHdTU1NMQRHg0orWWp5aXbH66FWcgRdQhIRia+RZr0/IydQty04tuFIC&#10;H0v8ylUtLOcvXBgHC+bxNsATkcxEG1tcre3eekedxV5XNOQgEc0UkmiNct5I0wk9BQbJX+jFYKJy&#10;WZh31KgTT5AnJ/uQOEzErMDJVPX6ZCE4OaIpQ+YgkiYS7vG8NMPMtzVAp1osOWzXzUuxd2oNPo+b&#10;2iz3Rn2MVwfAAvdkEf2y+Und0pwuE/PPT6XCq3QrkW/fvLHP6SD3J8OOifarWgPcprZdmC9AhV4P&#10;YZ4BsKeJkW1ZFxXzUo3llEh9WVFu8HZsX1ldVTnU0I2gG9ia2BcJhYClcRABWwsXNq3Fmkp+ra+z&#10;m1ZJPZBjEQeooa9LpUhKJ9KfY45MBtG5Jw63eDxCDKO5ydcIxb0EUyya5C7XggtleSCwQQXITucN&#10;u6SZVxwLq6Za1hJdSgC5DlzRegqa1VJfFhgriEAtXtb+1LyRhAHqp9hY7H4iaIJB6LHpCly8fEkG&#10;91m7fLKUSmAtkkvBV375xjO/eD4QjxkspqRwsFRg7oW2m3HxhcV5auxul4vK7F333vPIl57YdfOR&#10;ox/54Kd+7fMfeexj9z/84X1HDpP5L4XDc6sr4N94WzgZN/UMvPXSa2+/ciwfS0FiNrRh0E5pS2X1&#10;1YpZ9U7kfqiywIZO+NjW2g7tCrU4sDf4ISIJCOoAmwiHbqm8Y/uOgwf3E1bs2b0bOfOd27cP9HQT&#10;MTGcpNC/nEBpImoh/3r6KDZcaTRgMKqtlartvy4tqzPrna1N5q7W2eUl4JHhECMLJuZJwfcxh0pR&#10;KFWuxIlJs4VkvuiPxYOxBGQ0BD2JRCocBe4BUp/BQ9x6AeFazoycHOn6+qMaVpU4fOQyBV5IPzs7&#10;W4E9coMKZ1j1RJob0jIVdihfZ4MJIp+8iY6l8nIqkqvAGw3CkB9T6DPNl9CvK9pr9V1NHhq2b774&#10;3N9/9y9PHXuTcWxQFnowf5m8uazPAGxRWSMLL6U5wY0qr65kGzm08uoiTiMyYCpdk4CUn2KF1wOb&#10;qkCP1qFarxmIixFuDRQU6o2MWnDh1SlKVVxQNKAae4OKO9Qnv66AFnxXt2Xr4H/7sz//73/13RuP&#10;HrW7Xdww6iQlkLnhEAoNc5NX9m3fTAeGWSckfOiKiiIUuFCjyeN0gXWilsClaBJBlGfIQURBeNU/&#10;Pj6OCaPFyHgt5RbKuawngCO8S19v746t21D+bWttk2RCqYNTBIaF1+fzsP3s8P7arWwpBUNQNSrB&#10;voteCdwUk5NT//SDf6I6bna6Hb4mFAH4NJitlJhNdtuC3//q8bfy2ESHnVIyy44XVLxFcO7JSqq+&#10;qdhDroea4eTUOPOvAOt0hdzeDQP3HDrwoaOHbtu1+cBgd5/X2uEwNpl0zbq8PRf3VbL1xbQhEcys&#10;zqcTcaHKxOZoxaV1RgdeGM4k6uwEGyKbUkN4Z7JCvaDlfOrQUULgx2DhW7fR1bI5L4SdR6vl7eNv&#10;k2UyrYgHVSGECpO0EYX1hBfHLYSzaiOo5EqyY2yr0qUwwNRERhaC7k+EOnTNHeZjb8+MTy1ZXe5k&#10;Pu1udhV0GZMDvldHppSKZ6NFPdinPOktL6QRlWl7U8RMkcJRPFZES3gg9qRi5pX4W5FQi363GD8J&#10;2iULIU+GWIBpfUnKZeBP0/2TVVf8LFISV9oQggZS2Irq8EvNkb17MeygrkjUA5EQo5FAEzHx0ALq&#10;HKZKbQkJC1MhV1fO6HJpn9Xa4HKw2Zz0yXEKdfWXL49w6TJQZBFNQ5h/SP2Z7m1obBHZFfidKmXa&#10;lfwKtwZ6wIy4Ec9foloKd7Q51Sqqc9Xb3em0M08pT83mcPgamj726GPkgyfffhtjYK+Hx6kpFYu6&#10;HDZ4+sBn46uqigAqxGRf4EwEz03spo4etXKXz4PKAkk+2G0xLIYa4lnsl2ZzSJ7JnLxuZz6dTMfj&#10;zHPZfc0y+ayvADzDJPBDpDXSdjJbClIRkLaVZIASGsqi02PF1Gk6V9WUSMUvRIfQ6jNjtXmgz2O3&#10;MtYdy6QR5V2JJpYiSdHFEHxFppJKSiGYkw8w2b9oaYCpy8nPUpdiO1CgjwaCMCWVGIGuVGhzfeLX&#10;Ptu2cSuxggTtplqXx927ZeMNhw/dun9vc1tTa0fnxk27URRBf62tsZnRMzbE/r37zk6MQs6NpoZi&#10;IVQeQHlk/ivCCpVKg9e9f/sOVrGxwcf8+fwcQHk9TLKDm4f6+nuzyURoaSEeDn7kg/dvO3J4U083&#10;x/jG224f7Otp8Lh7+gcc3gaHryUQS54bHi1BYaGcjjbiKnViFQmy9DSo2a+a0deiOe2vHFOX1fj5&#10;L35i+vI7jVBeF4rTwxOIQvNwY7lSoqjzp4vL0Qy/nKDHj9osIliqxYKnwbUnEhluiWI7eawCahKE&#10;UiGB76kmHGYgJk3H8o47bofT6OGHHv78r33+449+HBtYqhTJMukSr2cXVZ+ELeBpEt/zFybaCdgp&#10;WbjcbgZosKE92NCdO6HODqz4gVbSRJONwOnVlZrcNd3NDVY6Gqn4wsxc2A+1m66nqz2BoFYux9ku&#10;W5B+c4TBpGfWtm7tRyoonVsDi0GnBUotwL88nXqCqGIm5F8ILC8R2SbBrxepOjrIOxVYFLXDEvWU&#10;dYKs6jpSInGa9U0emygLITNRDzFFGTLTPD05SPpqqQdIEQFmOcIFBSOVrc8gM3jND37o/u9//x93&#10;791LYs20oGwJFnCtlE0lhXzWxUiQqZBJNHqczDyQboMiZkY6GU3Qryb1BNADkpvuNJ5geHI2ms5b&#10;vYyY9GM9zl88DzE2E37IevKW7V2dkXhsBUCwwwEnKTybNEWJKjka5EAcTpJCOpHo1qMuIamt093o&#10;8u7atgMEjoQDwkqE4G+CECEaikJf19XVG0ukgfWk0tlkJrOwvBxh2KWzK1lae/vcOdCfzPqSU6l7&#10;EkYcyRtUWC4bUwUd2FDy50cffXhxaRHiK758xz333nbz0aENXVs2du/ZMXh4//bd2wf5y47etm3t&#10;jRubPb0u6+7edmMxszA5VqaNDZufylAUfkDCVho0G3rNSEgwogCYm2FcseyiZyrMuYT+LK+AO0y2&#10;RNZyeXyJWZ7rDkMFj4nWO39u2NB/8uRJHpnARdal8LTDy71QLcfLEgxx/eCEtRBc2VGBNXKTUBtw&#10;NUwgtDQ30qno6erobXItzS8MDfYhypGIh5g0YkFYfw5mGIOYoyBc+dCHPoroQSgQgitU5WFKiF4o&#10;+lVvQo1hcCNIzZHyUVZVLA9U5lUZQQIG+ROrSS3Nh9x1uUBfMR8TMTeyNEwnve72vnZBc4rvloki&#10;qZVJY1u8rGFiaoZiq6EOqkQjbO3ssDKluWzSWEkNNboasklrOtmE1UMEQdA+iWw+bbbCjCRcVWqY&#10;Swd1RpAiUrmcyOWSsLSnM3WMxYOfkXkVWWn+iwMH8kWxhXopTCGyg6vlT3ULKjvFCzL6ksytRZLQ&#10;e5OzCyqL4JWbIO6ij0ohlqxa1EJluJGiRLXorm5EHKwa3FMzIkK8pIOdTDi+lXGiaM12kG+La5H3&#10;k+pBuZRMpEeGR+fnlgF+m4yOW2+785OfevxrX/3GJx/9zC033t7Zwnxw++beTZ3NXYCLlAOqpjtc&#10;MAZCFT2AhYjPrxoz2S6qy00yV1fX194OYx4PEHz5WioNn7C9UgRqq8unqU0bXQ6qcCxFrdOts9ii&#10;pbpgpkgZDs/GJFM6m6KYxNPniN59z11/8zd/A1urLhrUReK6YLi45M8t+bNIAV8Zj0YTO3YceOSh&#10;T371m7/185/89Iff/8cP3P/Awf37P/v44++cOS0BNgC5q0yaqjotB0DBoYjrGNVLR2PQ8cdC4VMn&#10;T7JKPX29O/bucbjd8IYJtgjG2IYGJs/5GzWvqalJkU7LpGFS72hrRv8J+SVCnnf14WTvyn7WPM61&#10;1VmP8K8uFwuFegIyORD9tu/cOz09D1cgCtj0Seg5+mGjTKfdjT6bywmkfg0S9xrwJSB4lZSiNuql&#10;6kaEfwyIuJAItDsQH3PZbR/8wIN///f/7ysvP/8X3/3LTzz+qTtuu7mvt7Wnv+3Ln//0T//lh3/2&#10;nT8gaKr6Q3XUZFAfPWyr7cjhw7fefFNnU4PPZu5odDc6LVZIXHgY0djU8FgiEhEuIPrc5TLMCNQ9&#10;fXYYq8vGSslTbwbLsbu3c1s/5Tq902qurRQ5K4xoMPtioVZQg6oY8TJJRwp/7XCYm5vp91lbPPUt&#10;bguFeqfTbHcCqdAG4YoyfapGS6QZJhvrWh4nAaniGBQLJfBItjlzcjQo9ERk2G8goBJRa5EyhS+O&#10;AhU8PCpbrrbWHwzhnb/zX/6r002zjbiXjSBwVNw537U7nWoAaW15afHE8bfCwWBzRwfKCOj9kLuA&#10;GZep0Tx4LUnvpJUreoJolcD1Ig0Gxu+Jm+HXi2dyK5EIlQ0oxPgF7AB/UnBkWgATR8c7g9x4NCpB&#10;MnlVuTxyZWR8YhyUFMQGlIfwmyopkoesFfGIDgY3Dn7oIx+GczkcT52+dOXMyOTZsblj58diJR1V&#10;rcn5hRZw2D39+WQG84/FIEehWMQZpDBC3VCAv1S9VEbMtR8/fmJ+YQFDgdcqRMM2/ZppLVkDwigT&#10;qcvFXbXFFlvdrp72GzcP3L5n22MP3HXvzfs/9sBdAgSCglCAmCqwkz0okSuzOZm1OupB0IJghbhj&#10;jhnJmN0KIF/lEFI9I1QuelyQDCvvoSyGNEeFjwoDbKZOS/o4OTlBpUpGYqplGNXhUlkRj1IZPWFk&#10;U4ZUzc+KHwJjK0ASVhMKWpfPC4cPegIXJ2bOzqyeGAv9rx/9IpzJuhobvfSYhbS9yBzOhv4On9MA&#10;RNhRV9nY28FVyci20OczIlxNo8XXSjVLkMmYUAI1NiXppioFadMP8sm1cG2gFSFkQ4xmjTlLWqES&#10;btOI4yTwyjhJ8iGph61LTQq2S1KleDgyv7SaBf4M2U69aWlpDk/m8dlqy7ndfd07ujq7HY7k6kox&#10;k0LXjqVjMIhaV09fD6BtduDwlfFFv78W+KTLPr+8wv5YDUZgbejq7uHSU5kU90DBCWsFggk6w0gk&#10;EQxGWUPJ8oQQVTUqVJ7BUcOTMTaRhMlurQTD2PvuvZd5bCiS6hFZMNYKuMZiJhZbDcKUD1W+WCIe&#10;CShkKVNLSCJIHP7BMrLZPIBE5RTLswJmTiwC9T11G2o4LBtnj4PJBiVv6Gzp1BdrcRDN3T2RZNrn&#10;a0NVs79rqKe1r8nmPbhrfyaZZrQAn8rVKgiI7D+a4xK5x+PXWkTr9hVDBSPKnoENh7Zu9a8wABpe&#10;CgSH+oduOnBDNOCHJxFZTHypEFLQ2BSlVARNjZV6QDYuwkCEwyP+VbDnW4Z6v/61r33+M5+54cB+&#10;OhGJ+cX45Kx/dHJhePSdV49dOPb2a08/9+Izz+Fw3c62Qk4f8QdwmR3tnZ2dXQeOHkVCkOX4+fPP&#10;9Q9uSGbgBI9qMZh2AEQ4kn5MWQfNhpNsNZViAB70HmQt/YODjgYfVH2YS5ZuaW4ObMa9d95B5nv5&#10;5NvTE2NtzY2Qc2dTMcZrT527iKADQ44LK+EC+H6mNzSYocL0qKWSeR3F+abJUK6nRmq5yB0P7dtz&#10;z4P3dfZ2z55+Z+T4KZidJeSrMWVqzZPh+FI+G0FZgzlBwn4p3sqZb21rYXheCtmaJKOUpC10EQBd&#10;5BI04XTJRPQvvvvntx69icRXB2gM1D70/qWwrpyn5VVXqR0/d/6ZZ18Am6ccJpV/OdUiGgiLAHrP&#10;FtO2wf6e5sZcPJhLBhkZZXCUvkokFGGqihuhlmGslBuMxr7mRrvFUMzn+jsbN3e2R2bnbt25E0W4&#10;heUFr9cJoAxdXMmS62u3bd8YS4Sa21wGI1Qohf7BvhzDu5X86sJUT5uvu80bDmMTuYHI6OXLZIUw&#10;QjKiUG+xieqPcitQ0S6HYlqEpya05E/gL+aKnpZuIZfi2CN7AMPBSiwGmg6WMqIHEJCUvCgbCN+2&#10;cD2UyQsf/+zj3/itb3m8XvFWMnCjArT14hWVFAE9FHJMpdjrIWL0UToHYEnu0trccvzN47RO2lvb&#10;Eeukfwl6vKivu4DcZTJDnN7c0gKj19jkVJF2AtDHVBw0BF0/4AWU72iGUfMBlwWqG9IaqhEFprNL&#10;wiGZiEcnJsaHNgyAvAlOzLW0tO3auYvyoqjiMkoMPigrtKi4ZBDDiUQWSHSqqO8c3DoXTC5Hc77O&#10;5o6BDmSmiV8hf50aGY3HIgwX4faEZAQ1cQFVVuU/ZOOZTCjaQIIn3bZShQ20eUP/nu2baYMX0xlQ&#10;3ryl0Ifk8lbgjvw8RT+DLhJa7elsPfnGK+FQoEqFIKeJTSlVT5x9S2dbo7dcbwZVL3EC/hQ3xx7k&#10;h+H8FWZywnoGIUz2san5WEYOCgYFw0VotXXTRsDTk5PjXLDy9aL7p6U7miPSpqKwm5hWqmc+XwMF&#10;6nUyXEUfwuZgIK+9iayFuhQjB/F0Lpkvx0p1qQLemanJZFdba4PHoSsqZV4efRnKtNpsPHlox+Zt&#10;Q0NvvPEWjES4G0ISIfJm/3A0gCjTBNKEqVTfknfJQLArHUo5j1qEyXfsVjP7kHl3p9dN1AJZMk0W&#10;sns4Dmw+R/eGfurtgmtQuAEVZGAwJNkifCoDEeV5tzQ1QBYMZ/z77rrt6E2HB/t673/fPfzZg2Fr&#10;ayV0x2nBT0s0QVOnoaHRZnczpHfh4kg0meKYpZjIzOapYwB/6uzocDhwA8zWpbgBspmluVl+PRaO&#10;MuGaApfK3Br902obr2q/IfmnYEIFQM07SQj4yCOPUOM/e/oUJKM4GIYjiAZoZi4HA1RpNP43Fkp6&#10;aMoD0VvHkAgzIFSDOGcrVNdAf01SZePx457qBABGIi/dIEGG1NSbTJuHNjCMU8jkqZW09/cl0xkT&#10;NQ18NmwrKiGtt1ux44v+JYaNALbJSLLsDXCiNuIsKfJo7cjrPijc1JUqn/zQBw2ltYnZqZWgP57M&#10;DA5tZH5wMRCk4QHTHQNNxKiKFhDeSabeeKwlip7ZQMBnNt+4Z/fv/dY3v/2bv7Fp6zbqGrEgEgpp&#10;qmmxSJTB5gvnL1yCZP/SxWA4chRKuMOHFhdWExC54hiZc8xkqWGuLCxCjco8GhS39S4HvDL0Oaqg&#10;CwUH5FOTMUZHs62hEb6G5tbWgaFBHD5VI+wXU1hggSigBRbmqKTfc9stTJBPjw7rCxnUPOEaR8/9&#10;9LmLE7NLJoc3zCTgsp+IRsg61yNZbbcpQ6+NuK4DHasgE1kyyo2PP/rooVsOF2OxF59+NhGMgE0o&#10;6LBi5pLVkTLUDi+GU4hxQiMqBlIjrQFfY2YuJgNEU82iCm6FbqUc0wJqI6lE9Mjh/U8++flcMpJP&#10;xsjSpS9NHheGGov50Rilyx/88J9OXBrXwNp8CN+zAYFLKyEOeML5ucWVxVkORSCwQpS6d8+uDKlA&#10;OuPxOsgEcAluR82Rg/tsVmM8Hvb74x6XYbCn/dMPf+TE66+jsROIBl0+68aNXXSKwMWyCDW2Sv/m&#10;Lobftu/e1DvY2dThe9/9dy6tMNIzxexWUwshVv25cyecdhS7dRdOn2UGLhkrMNMFp4a0rMQBc/gL&#10;uCJ1gNWwibp23AjlELTdy6J0WkCbbv+Nh2uNFq+vMQLuK7OGv0HgGxIs/CgO4Mknv/xHf/LHd9x1&#10;F4pWTKex90TTQQJzFd0rACnpixAnl0pIChG0EutQT6OCzfHctn07hPcXz1+G9wRjx6MVIQejRVxR&#10;Kuv0uCE/bGxr7ejuBuF55OgtH3noI/sOHNi4cRPscwcPHti2bVt7e1tPTzd8dF3dXd2d3RsHBzYO&#10;djf4XD1dbbt3bKMUf9uRm3Zu2oLAbWd7l4yYU/ZXVTAsCWO8tIqJqZmgyGYLdF7nF5cmZmY8DfhU&#10;WHNaMzynZHxmejIUCbC5VYdGWuWq2V9dM7X7JKXQiLuk+yXkSOXu7i4oHuC6TCcTczPTAr6guppO&#10;Mf0tFSbI6cslIsuB/r7FhXmAxOSsGjRMqjDi40SPorHBOdBtN0MSIrg68LACPxGiJLJAYYMqURYT&#10;TF1OP7+aXIkgMSegbS7Sbqvfv2/vQF//1q1APZvBWSwvL6vianWLqquW9xNoTwZmzTWqrLFYVJl1&#10;ifpE/ZJUJZ+DzBBmW9qh1A+UWpX4E7rrdkudfyW6urJEzZncETkk1IV8HhyTSzQX9HV79h585dVj&#10;uYIO/AScCEozSEHqCOXB9NP+KqzRUsK7UqPDU0rXZ706JU4Fbg4zRKPJaDiw/8Du7s7W1dk52Dup&#10;/TI662lz79q3K55iUEWyeAVc4NSqxArUFuwJuESf29mEcGou2dzo2rFl0L80j9Zje0vjudOnRi5f&#10;glumv6cXS51KpAmSbIBo3WzRBizppUtXbE5bU2sTU+ctLa0ejw8b5XJ52js6MBZhkOLAf+dmwysr&#10;ZKgpGbyVMgAVcI10Xivaah98RcM7qvMg+efHHn0Uos+zp07hgvE0dDLIiuiOLa2sCL+eas9IdYvl&#10;EJTdGopbrDhVWfrSzMLK10VOCQ0l3LhZ4BRG0/zifCSWYB3E+hO2VMobB/uVRLTeYjQnslku3mlH&#10;iqY2n8nJLqBuUEu5LD85NwVEGi49Ce0VUkhTesZ7Xl82kY2l09lqa5vq64/s27cwN5Mu5sZm5vh5&#10;jhbw0+nFlSQjgkYTWsfyOurOJXuTa6/NrvrvOnT4P3zl17/6uc93NjUCh1+dmctE4wxlsGrpOOJV&#10;MPLWUIXv6CLz6dq3d+/+/fuhGYZ4AV8PO7jYaw4qALxa4ypzQolEz6YheE5ef+ONxeUlbfJG+0Mo&#10;5tQxgAStwe0h1OLZAjgjdKUERleYwyXhaKUSXJwvphO7Ng2U0vEGR/38+KjHavK6hP87nsmPzy0b&#10;7d5sxXB5fNoAX++7XFG1EcizkKxImz7X3n8dbGerqfval59sa2l+6bnnX37hpXxuLZSCq68Uy5bD&#10;uXKkWJkNh1JrFESkpsL1C2a8ptbn8zEQxgZoaWvuaO/AeQBhp4zV0dxkKK+Z6wxf/40vDw52AsEx&#10;IikRj2UDK8sTo6OXzl08fx6YLOonJ8+cnl1YgjRBleakdgvCQCof+Gan0+e2o3eViEU+/7nPfPBD&#10;H3jiiSduv/3WU6ffiiaCDpfl4KFt/QNd8XhQpB4q0qinAPHpjz1Qr6eYXGzyMIqbYzRQdCQKPAqC&#10;FZ2vyzU+Nz0w1J0r5a5MjqZyyZGxYaO5ZvOWQaadAsHlEyfesluNC3OTuXR8dX61plRD15kxICJN&#10;zqxGD5HO5JfDife4Igm96/StzTzBXDSRb2pr9DQ29vUPwsxBVnTHHe/r7etldB8g+ze/+c0/+M//&#10;+e773g9yDMJvRsUlOhWYvJLF0bJDRiZgzUmklpeWI6GQwHkNhuWFpdnpaShkenu6OWvoMGRA9y4u&#10;Ax7hdRgCWNPXDk/MRFIZbQs1tbRgCldDQZhTLg2PLDKOv7xK5MQrI+/CWgOunhgfg6x0CU+yMDs7&#10;Mzw3M3n65Nvzs9NT46PTYxMoW5P07dy+k4ElYbhWzI4U+pGJRlsSy37+7PnXXn/N5UGdqGv7rl3L&#10;K8vwfA4NdWFnUV8M+FfAxWFRWDTQxZKwiLTN+pyGWBkNwSQ4TFEDEOtTbm9r27t3z5WRYbwy4pPS&#10;nmLTFQv0LEzC0E7tUw+pGOUhXhU6HHpv1fE1gS0IO7tqNJd7Wuuh7YWhW7Ysrk6G22S7g8pSgDsp&#10;7NHxXA3nFwMyYiWXVda5HHak89AqA6UGRgDjCVZTQQOqruhqNVkoJbPiihhCItck/cJT2xz25uYW&#10;2DKlk0ADRBU8JW+ju8PEj0aSJrQsThzmxZFx6Ik8PihovWA7STdxRfF4pqmpbXEluLwacTg8eAhB&#10;ABLoUw9XXMDE+ZhEghJcOogqQU4q+m/NgKu2Fl2mSn1dTSi4WmPUnTl3BiW7lpYmKP/SoBObPU0d&#10;zby74lDTimHS78Avi+QjYD1S705iKpsZRY0tg725VOz0ibcidL1XliZGr1hAB1A/ghwAb1M2cOmx&#10;aBLMkq+xgZDqzNlLjS0w5bnYJ2h+MKEJMLWxAeFwBy6U6X1qz8lIBAoE3h9BPR4mDlGlmlcXWDUU&#10;VKVe+1QHT2JfOswjwyPH3zpJdozjBJULoQVnhwYG5xufJztJboiHLYSMoomu4HS8PKOMmD/sFqaG&#10;Aio4CLCetB9m52cjUeWK+L5w5gMLHEQPjv39gfsfZHaAJhQsJ5SZqAfJszQxrwCgSj85Pw0PmNlW&#10;T1wm9ls9ZpwHUZg8BxWqa8+eOJNBfPRJh3p75xZn5oMr/nDS57R2dHYbjJZAFMpj5ndqQMerzER2&#10;IsYFi28plh36mv/09W9u7e41pPM1pUI4sEzzrZTJ08jBFQEHo9rAQgoeCJSqqJESx1unp+doZNKi&#10;Y20hx+VJ5/I5fyCEtix9+6nlhXvuv49tfWl4WBEiVGt0uCIOCbcCEsQLQi+PWiUCr04EAtgiFptd&#10;5NVKaxjC6MoyjFLdje5nfvbj5ZnJwPx8OhaZm5k5fe7SSihK+r9mMKWLuvnlYAXqYo32U95FPVjV&#10;JMbYacx4VT903X/oUj543/0vvfDSX/z5X8zOLkxMr4wvhadXI3PL4amV8EoyEyHBp45eZeeQDinb&#10;BNYDECjsChDbSnq5xJglAA/oo+g/bOjt+ubXnqzTpciE1ujDzs3k4uGVmanxixdRnZAedW3t3Ory&#10;pVGKruoRqP9LGKg6fV/7ypPf/M2v3Xzj4Yc++MHbbjvKOACKARDmpLOxOipe9Ok5EyXkbu0Nja7W&#10;tgafx6wrpR596EOhxTkDtaFknOoleTklYni6MPa9XU3tG7tTxVx7ZytSHXNLVDIhQ8GUuMGYPf/8&#10;S0B7t2wZGh+9UipkMIF0Tct5fSIiog+U31lFHjeXlkxnV6NJzRVpZW2JZGiL1uKK3IV8umgo9kJM&#10;SeGhgJ4TybAXJBF0149+/GOf/cxnCVyosNEsJmbD+tDpUdtWQMlav4EPYHI8QSIRt5N40wd6haMR&#10;gREyGiVcIC95/ZXXZyemb9h/kBrJygrMNBaUGNLF8sjkLCMIXq+7ua0VxlgwJlNzs1QY5xcWEd5E&#10;8HdsYoIePrERI5yQrCJJjAhLIgpLXHR+fjQSClAHRugZMNcaHelkob21Y+/u/RD1k3AoGTIh3A6v&#10;+qlkaWTjHKPjJ96GJmglGBgeHWE0H3K/0bERVCNg+eS7RI2kIKy/NErJ3Ej01Vx9temiprAwNBJw&#10;0m0vldCavvOO21HAobmURCCmVu+wWgjTy4Uc/P31ZrqBawTW+Iyurs7jb721sDCvZacKQQcRlPTF&#10;gZl3Npo9ToRCxEoIJZ1ihFJ0lWLlpPYs92Na8KeXQvAGiNFiFzK7dWDfvhPH32apKWPygDiz1Emv&#10;BuyqIS1VVCaiqGFQ+KJxKyxHjJea6ujk/bc//fN/+dcfU8eWvgzc08yoSaEIIKIK7mk/rpVM9Tb6&#10;SBRmYNVDVWbTxs3OehvgNlwR5UCibEpXoUgKjhpRchTsNp16vbDH5kGAVRxIYxuN5GRsMel8qBqF&#10;2F2VXJI+AfPXFwtQ85gdposjs60N9n0H923YvDGUhjYluWHToOqCyrCuLJzKjcBPKtQ05sxibGsG&#10;sLtGl7WmvHbp7OnQsn9haiIguKkAAsJGw5p/edW/HNOXjaViDfeegz5Q2qjycjLYRSoo4o9JVHvx&#10;1Vw3M1Ayt1FYYx4I1YbO1tYmr6+juZlWv9bWv67+qfnU/9sHNhs4ELdKH0/g0ao6qZkPhVtniAwk&#10;MUCJMsW6oaGhzZs20i2hCABzBMVN6ioAtSVLVammKnVI5oUpF4YGA3MSdsBR+w8e4DugM8AXQJXK&#10;Zz4FwgoZQ8YW6hEYtjhtO3bvtHqcgkEXVHw1c5aQVVQtFUpPQCcEBAavyw16mELZzMIyECu+wcpQ&#10;31jPCLQOxfoHPhVDmMo+/tFHt/T2p8lpl1dQ+QgsrYJTkeZHWb8yuwA0DsuApybBRz2WtBZSk0uX&#10;R5B+4N7CEaJokIrImWRho2NKjqwIEA6j5gvz88SlRLjVyR/l9DUDpBJQgzA3lwgVWGYYB02ABQWp&#10;yv8lJsKAGJkcKhaSDqspnYgRLa6uhObm8AQlOOnrLXVOm1mPQraCK737Q73J+oc2PPGeD3bht3/7&#10;23/+p3+5tBhMpsqxArR09mydM1/rzOnNHf1D+284wnNUgluiBKMwz5INa6nz/Nw8LCHgGCHto1gK&#10;OyFmuL+7MxONkMMBizxz7PVXn336x9//3lP/8kNcUXhhKbi0BJM+4CIF7lWFm0plw+Dgd/7T7//J&#10;n/zJ7/7u7/b19V2+fPnMmdNvvnmMcuiJU2/39HXH4iG2EuJsuTVkOOohN4Pc88zZM/OLc4SV/sDa&#10;2PgVjehBisQZGn4uQ9Ey0LXx1sO3Ht535OzpUa+rKRhIBvxJOB8c9Q6Svcnx+bHRGQoTyUSO21+Y&#10;X02nCosLwcnJFf9qqtaATna1KiP4Y8Fp0Pa+bv3WlxPArtI8rjS1tXibGil8XR6+BIXKlq1bHn/8&#10;8Se//OVDBw7yy4xPar9McAmDiMbcrXARmjdSZwrfJVxZ8EFCBgHcR9CJgxs23nbXvX07dhJ3b966&#10;BRa+d86eBZ9N6ZI1V8UM9QqAj2hlE02DqoUlDGC+w0HriMJFOBrt7enhVzBuHGRgflTamQDjtCCc&#10;yrgX4wN333krakGbhgaI3EfHhnmgMq2kEXhU2+dqLED9HcvlgrLXbh4ePgf8/s47b+UriwuzIBc9&#10;XhoudmQpNnDdmykNbmK8jLKSpAsq7lV/qm6/mg4kOVLTxwSmepfd2uL1NDrsMMzSALTV6pqc9QPt&#10;zfBpAl0xodgEI6XBkIhEmQ/hsGiBjAoOBA4s9EiVWlBceSkBgCIRM82uENUmfph5JuRDEcGh7VRb&#10;cTroD7Cf13uqyNyY8KZDqhgrgF8uSvUINe9ZffCqT6iKgqouSOGPmULicjyHmvkxfu5zv/brv/nN&#10;vi1bwGhiMaiz5hM0+As8NSazApnc8MKqP1P2p4pnRuZXoymHpwH4dEdHB0i/N48dCwUCCJPIOI2M&#10;1kDWUIITlBSIGgpsOFD6gt+T2QnF6C6ZwHodS9U/MY1oPbPNhBoKl7MYipy8eK7WXvcX3/vbu95/&#10;DzOSdVY7R7nqijSHJPiaco1br+vvbufZQcdBuZaOUyoRJyEVbVRGtGTEAdJWCBpr0mlaNjUAE1Yi&#10;IVdTI+Tg1LvOnD0PVyuawXRoZOStrCMMn52Z9UP+sLwS8gdIiZKRqEx5ldbc8ALU1lLiFX4RQZ0J&#10;hbO4Mw05qIokitRSyT7pdY899nEa6SdOnAaY7/a6Oro7oboDWnZlbExAhBQ/5QqVqgej3XCg5XOg&#10;ZZArpqcqiH5LfSyZxAlYHYzlN0ClYFQTbcFQWHpFVMTQk7dY+nu6+fkrI1deP/bG6VMnpYbd3Eiz&#10;KJ+IQn5X7zCbrMyQGqZX5v3JSM/mQSZAGdsmcIOUGBI0zp5UAtVOUcaRuyoDjGOyj8bS+PxcIEm7&#10;XuQfPW4vrTCYP+g5kIKwWzHfhhKQxzXGCcHY9fi8X/30pykONtnrERcOLi8ee/5Fr9WOZHi90TQ6&#10;fIU5Ozpj+IyUbIccKGMc349/8pOBDYOIjBHqkiwyTktiREmElAiHhCPZf/DgX/3Vd/fu2ctlL68E&#10;ZB8rGCFnj/9w/EiJ4Hphu9GHRPcI9BQvZbXbpegAR05NbdS/Mj810eipR7eb9pjwSko3TJcGbWEy&#10;gQk1mOyhRGZhJQTWACOhIbnXj708Ywp9lLDpg18rNqybUXLJA7t2Hty7DbFyp9NGqp0QDSDR64yt&#10;ZTr6+hA0I62Fl558QxklOYtMyBNZk1jw4gJgLSFwaARwVG9GIrGyfeNGEGxrqRBdrounT02ODIeW&#10;l9jEaHkBUeLAI65bzJdYpUhGBh14cMQusDRAxkg3pa+n+9yZU00+L1C3HTu3dXW0l3LpN155SQYt&#10;mLDLpC9cmiJWh6EtFim1tDiYf/A0OGcWl9taO2+75c61dBkjDBEEVKFEMWzSs+dH/Flyu9poFBm2&#10;tRijHFF4rUzLK+Fshqn20sTETDgUiUWSoL3np/3R4FokCPkwo76iKCR2U8R7ymRFcLCvL6+ygspA&#10;1ZsBZ9uNVkP/5l7GatH9OXDg0J133XPnXXfBPUFhBUtEPkTAtA5qFCpKAe+Ar1NaGwqTLJhS/uRM&#10;CUSVHgMjUHW1ZmbsGNINBaauXJqfm2WteE1gA5oipdDqMTpqsU7OLaIgRSTe2Nra0tGB7Cw/YHXY&#10;nS43BpO2MV9G+IDXt9kwwSDKQCoAMY/A69/W6mXIiIWgcqgk7WlC1IGP2DS0kfgeI58Ox9C3hPso&#10;E4tz2CgVIuECS5DT45yD82NhhvbEnl2bcGN8l1ISCAtyr0SaMgfLJVU40SanJKDlB9qQjkrbpf6p&#10;RmC438H+AafVOn55OJeI19cZKLQ6rRCwhmn+IUCYzSAeTZcxHw5Gf/SvP37r+FsSGayn1ELJrGj6&#10;8DvNDcaWxnqUxiCaxTwxICnxtyBRleahNLUrqDon14zDMxFYlwBQqajaBP6TiarOzo6GhgbCx8mp&#10;KVUmEo+j+R+tecHjFEhDvuD2epOpNEzeGCLmkO6+++4DBw6y4C1tbfc/8AA0Svc/+IFbb73t8NFb&#10;aNF9/BOf2LP/wOadOx/5xCc279h+333333/vvR976GFuzONwBlcCyEJi9cnWQXp4fR7sTDaDwwUm&#10;VwHIhzG4+cab2BuQUbPtpOAnqCupA4ISokGLPBuMi2aET8Hb5DK+Ri+hOKMokCiMjI8AOLjpsUeH&#10;OjuXV8PspZoK3Q25HwWjEaL4mm1Nzu72diw/xo6wmETGysCjywmEgMzRardhlWhAxOM1hbyFSMZo&#10;q3e3Nnram21uL3XEU6dPUyGhLlegcqg0mpgk9a+sCnANbBDh+eoqgykUEJ12iQCo4iYzYj5ECkdY&#10;jbVpPsZVZahQjVZJVVemx4x1j3780bNnz5ymhYsQr93aN7QhUxQo6OzcPI0ceVNJKeXwyO+KQINw&#10;ejKyi0+CABURP2IxAjziNAY4hDTN6x0dG2eOVYG5RTUHNvaWlkZxELnsE198QsjcC9mpscsLYyOF&#10;WKhmjT5xMhjxx/IJfzI6sjxfqjft3LEzRDF1xS8IVKZ/mECSFxPvrqbaGRcrb2jvPHTkhlMXz88H&#10;w/CGUmc2VsyQbhVy6VwmjtEXHcZUHEh3bTGLwytnk6bS2kP33n3jls11ufTffvfPL49ebPN6ps5f&#10;pi5PyZ4Hf3l4pK7elCJYyGT8gSDlYSry586dm56ZoS08P7/I/lgJ+Kenp/ku09orgAiKQuEeXF39&#10;8Y9/DLOR1WqDn1+mmqRoLtcsDsWgb27wEYBxFkmGevr7iH3QLyC8kOonUPLa2lhwNbi6+NWvfBE5&#10;MaiU2X8kICBJoFhgbL0GlgBP6+T8SggcOo/q6jCrFsqpSiw9GFyRoq+9aj+r0T2jZE88/titt+zp&#10;7Gjs7UUOMrOwuEhckzcUU6h1dbRA/gO7GoOrjN2q8rJEVBs2DEbChBRSoCM2p7aOdidc7cC+QC74&#10;BIjhWZi8jITX7MRYPBQGt0ABzmFjWrrWvxq21Flz8dz07DJ63ZoV5rBBgoWuGkjCIzccIjJjYzY1&#10;CzlrIZV6/ZfPzk9MACLFrs3MATdHEZU+s4VyJjcUiGR2HTz60OOfue32+6LB7OljF/RSIk2yw1MZ&#10;WNNKt99x38Hb7780On/q1KVshjxDBA0o/pJqrqyE2etYSYwLESB4b7S8wSVx6FggZsbNFoR+7ABW&#10;QWEjhwEfbVWxVmUHWD46F01N7vbupvb+1u17NtIZuvP299959/sgtOYVOE8KXlhD4KzB8FQ6qfro&#10;4pnkJBAWUZeTGQmF11KjvXSmiZIFGUgXempi9NKFc/Nz01coIQJYAZlNcGkyBRJxM7ZC0iDL6OR0&#10;KJI022yNLa1tXV2pfJaiHk6AEjLxOC8IuT4GGeASmTQ6gSn2fwWt4Sj6bYuLC6fOnGVKjALGIjTP&#10;hbWB/oFL5y88+9QzZ0+ffeon//bSz36+eGmYkRmseDDEAGQQA+N0IWBipMm9d9sml83Y3gpaAqWv&#10;hp6u7l07d3I7CK2CmCVSYfg6HEQRTJj0uWOlnq6JrEmCiNfl4OIDGaN6/aVXXnj6F2++8tJLz/3i&#10;9VeeB/bisRkhAl+YG6HZiMpXIpb+0z/7y7MXLihKeNJR7UMlBALBITArtzTXtzXbEdSgZYSbkXaA&#10;zBrDUyxjj9Kzl/Soxh8vXZlDplRFhDU1Xk+D2+V5+63jAA1QaSGXGhkd1Xg5tD8luCOqU1wBqnFT&#10;hLUTDW6iYZ4aaLovf+lL3//BP33nv/7XXzz77Ac++MGHHvnoiZMnd+zaffPRoz/+13/1h8JPPPnl&#10;sxcv/stPfwJ4EvsfDUf37tq9Mr9w5fKw1+FGPhUlyGg8RvrG1ChzdcTzUu8Rsum1ozfdfNONR55+&#10;9jlNH04pgwrTi6FcIFQBn0XvBfgMsG2iBI/XPdDXC9oQo9ja5mN3M2m+tbfP3NjSvfegp1IILC8w&#10;UgbppgAhwGDq9f8fIjgO5q0X+WkAAAAASUVORK5CYIJQSwMECgAAAAAAAAAhALVHSfYHbwIAB28C&#10;ABQAAABkcnMvbWVkaWEvaW1hZ2UzLnBuZ4lQTkcNChoKAAAADUlIRFIAAAFcAAABDwgCAAAAgW7r&#10;IgAAAAFzUkdCAK7OHOkAAP/KSURBVHhepP1ZjKxpmt+HxR6R+5558uxLbV1d1V3ds3FmOAuHFMnh&#10;IpGw5YUmCMuCCBuQYMk3NmDL8I1hwTAMGzZgGPKVr3xjmLIoSNYGDknNcKanu6u79jp19pP7Gvse&#10;4d///7xfZJ6aGYqGo7NPZUZ88X3v8jz/Z3/e/D/5j/+DcS6XL4zyk9x0mstP8vl8Lp+fFnP5aS43&#10;nYwHo3G5VGq1mpVyOZ+bFgq5yXg6HI3m5hbKtepgONzb26vWqjd2tgvFPN9oNxpnreGLi+5xvZOf&#10;Tu9ubj3YWV1brTU7rXa3WyyVl1dWJpNpq9Xq9cbf7J/089O5Qn6zWru9uVmplMbj0Xg6vby8bHW6&#10;g/EkVyytrq6WapVGs1WtzX/15Em7087lcnPzc/XLy7lKdWNtbX11dXlx4fDksrKy3uk2SoVCWU9Z&#10;3nu9V+dbcwvTfPH09LRarUwL0+WN1XZvcHRy1ur28oymXGLaTDM3mdzb3ri5tcEA5hfmB8PxKFfa&#10;2ztqtDq93qBaW8hXyvuXl41BvzQtjEa9cn68PlfbnZvbXV++f2/nzvrmQrkwzXWHw26OCbB2uUKh&#10;UOS3Ag+YTAaDwWQyGQ6H+UKBZSqXi3w8mbLo+WK+WODdQpHpTll6/pfLV0qFiW40LuYnfFbIsyHs&#10;jP4Zc6PJhAdMcrwxKRSLw8GQd/L5Ap/zPg+dThgB1+b7ozEPnUzGtVqFd9jN4ZgbFnVBvtAZjc97&#10;01et7pd7Rwf1dns4WFleHjHyUnlpafnk5PTi4mJ3Z4exjnPTLis2nXY6PW68tLTQG/LY/t3dnQ/u&#10;3K5Vy2xHp90pF0uTQR/y6AxHw2mu3u50BsP1ze3j8/pFo7E0P7eztJQbjweaWK40zc+VRv3xpDzu&#10;j0ujX7l39/u7N3Y21rv9Iev49MXrdqszrJRbg14tP320vfrurd25+dpoMml3euPxtDcY5grF3nDQ&#10;bHdfHZ2WS5Wdra25+fnOYHBwdjGa5orlEkt0eHw8GI7WVlYrlUq5VHz29MVwWKwuLExyk1/64P23&#10;ttfevbd7Z2s93+u363VWrba0WKlW2YPPfvLxf/kP/6PNpZWlpa3H9caXl43Xo8kFqz+drixVHyxU&#10;fuf77//VX/9zC5Vyvz382T/7+D/8f//DyTTfLuT75VpzbumokDsvjkf97nqpfHe+9j/8b/7tUr/3&#10;H/8Xv/f8+LJfqY6r5ZPGJUS2Vpj8YHf7Ozvrq9PpweXll73ez/dPB0tLg0muz0BLZbYM6oCqV1dW&#10;YLzvvv+dtY31vcP9/aOjervF7k9HY4i20WiWKpWV5aVuq/3O7duP7t//Zu/V6fmliKdQZAW6g0G/&#10;22VD5iqVzfVVaK7TbN25eWOuWm51u6dnF7D2zc2ttfnF4g9/+GG+WCwXy/l8ETJhLbr9PjAxnEwv&#10;W81hIdcfDCGx/f39drtdqVTL1Vq5Oj+EW8tzB0dnp51uP1fMT0uFEmTMmleHQwizOFcrlWv5XGly&#10;eLyXKxY3b9wcT/Pdwejl3n5vOKrV5i/rjVav2xkP85PRQqkCa88vLpWr1fna3DhX6E2mbPhpu/3q&#10;5GR99xa/f/z5V/VuvzOaLq5tQLWrmzvbGzeWlpcXF1fWNzaK5eqoWOhM+rWFhXypXD87XSnn1pYW&#10;GNOw1zncez1XKt67dWOhVLi7uZYfj7vDwfzyQqVYYD7jau3wstnuT886nX4hNyiWDk4vnr3aX1xZ&#10;Ls0tNjqder+/X79s56fVfGl3efHe5vx2pXBrZe7793d+/Z37H7x1Z3u5Vs4Bjx3mAv/Dm+J8XkKE&#10;HHTWbLfgE/YPispNR+VCscQm5wulYgmoLZcrbEBtYfXopP6zTx8/e7b/7Nne6UV9eXmpVq0USuLu&#10;+GF3uJ0QgR3iKfoHiMmDLXnuXuB/RR4LEdTA6Wq1bDZgDIAfV0M809y03+s16vX5+blKuVIA/cf9&#10;pXK+mpvOTfN3Nzer5VKz26p3O61uG7pZXljc2to4Pb/odXs8czyd9EegNluUB08BNcZw3r48PBV+&#10;MLDV9dWNleX1ufmVxfm1xcVWp31av2i2WqNhrtNuzVVKywvzzGh5ab6QH+/urpShhFa72R9OO6PL&#10;49PiaDIdgzhrorTFJdCLx7HDFxeXjcvLhbWNi87gCHxp9S+H4x8/ffHNZetVvfvJy4Oj3vTlRfOk&#10;P35x3nhyWv/m5Pyrg6P9XG6v33/a7by8bHz5/PXeyUmtXF6vLq7mCuzg+Oz4/ub6Sm3u7o0bC/NV&#10;tqS0OF/gl3JVIMzaFvNLyyuP3n13ZW39Zz/+yaDZXK2Ut4vFm+XS/WFvp1y9s7Xx9v37lVIZpnx9&#10;cPTxl4/b+VJzWuyw5fNzg0IOftsqFR+uLbw9P787zvdOz/uX9flJfm1uYalYqQzGtzbmf/dXfvCb&#10;H320s7h4fHrYmhaG+eportop5GtziwxhMBgen551B33ohkEBiLlxYToYDXrt3GQwHQ/6/S6UN+4N&#10;6k0wHW4aw3n9/qBx0Tg8ORtBbQgEUcxkNBqCHefnF3PV2tbmBgQw4vp8HuIEfKcIoFx+cXFpeW2t&#10;+MPvfzga51rd0av94+Oz+nBaeHZ43CuU984bP/7s6+LSWilfBiDyxUqrM7jsDS4ZQmnu8av96urG&#10;P/nR57//6Vdno/xeo/PqrPn166PjzvDr/dOnJ5fNSakxLvz02d7Li9aL89ZX+0efPN97cnz57LTe&#10;yZVag9GT1weDcvViMn5+1v7x1y9+/5Mv//DTr0/7k7Pu6NnJRb9UeXnWqI8m+/XWs+Oz8+5g/7L5&#10;9PCsO81XFlby4NHpxeeHB4+PTl/UW5eTwkl39NOnL//w8bOfP3/92cuDF6cXg2lhbWu70x+3huNB&#10;IT+/vvZg99b83NxctTAtFJ/vHZ9ftlB21paWH27daLQaZbi4VDm+bB1fNM+bXRaUpapWaxedtiTg&#10;oDuoX86NRw82q+/d2vj1dx7+8K07D3aAnRq61GQ8hNPQrIQDMMqY/0vo8y/kAh/2BgwhD96J1iaT&#10;aqVi4W8QN3xMCvml9Y2dW3cff/P89PQcadwb9FaWtEe1CjRaYqggKcIQNQ2YRp0ajUY8CEDh+xAh&#10;ogBuHY8m+i/7Pxiim0ibmEyKgD4MPB4/e/YMvIBivvryMbdeWV5FAHHNfLWEqgV6DAfdWrW4uoYq&#10;N6p3WqVSmaHWL5u9bhfxCCTxBN6szVXnF2qbWxtMrdsfoPOdnjf7o+kFWtVoXO90eeDiyuIEmB4O&#10;5hYWVlfXSpVir98Z9AcAzcbG+mTcXyiXbm1t10qFdqM+Vy69fXP3F955a3d3ByJi43rjyZfPXz09&#10;Pn12dv6q3gI1Vre2JtW5n33zlE0/6Q8Pmp1zyKPbf3Z8/uq8flAoDOfmXzZbe63WITg+mXRzUHUX&#10;MBkX8qUcSll+vlT8hXv3buZzW4XCWjE/l5v8zm/+6jtv3V9cnAOm2bNOt9uoN6oVEDJXKsG15e3t&#10;3bnl5crC/LOvv3q0tfXRnVvf3d764Mb2o53NnYW5pY3Vu3fvoPSxy/t7R198+XicKxdyRZa0VMxB&#10;LbvF8l/5hY9++f6du5sbS4vLpXLl1cu946PjBmvabF/22g8e3f1X//rv3n5wD/32H/7xz37vq5cv&#10;WqN+eW4EMZbL3V4P6liYq50LzqorKysAVff8YiE3mc8NP7p3t9zpFsaD5XJpuVzhsna/i064tr42&#10;nIxRQ3pI9+kERO71e5ABFDLQDQuL83NodmNQYjxiNO3BADVhaX5hY22dxy0uLBT/tb/3d7r93mlr&#10;kK/Uji7qrcHk8Lzx4vD86f7J/llj77R+fgKbtIq1+bnlNUDhR4+fHjS6X746eHpy/iXY2xsetXqv&#10;L9qvz1svjy9fHZ6cd/un7d55e3B82W6P8sN8uT2Y7J01Xl62DruDbr7aGSNboLJ8dWl1WCzX+2hN&#10;rWP2uDs46/afHJ99A6ufXr4GoYq11jB33uqPC5VpuXbSal6iu5bKpdpcezA+GQxO2t16f8zjjtn/&#10;fOm42b7oDi67w9ZoctkZHDa7/VL1qNNpTianrda4WBqUinv1S2j26enFUW8IH3cn0ufXUC5XlwaF&#10;El9sdFm4EvoVQL1Yzi0UC6XR4OHa6i/fvPGLD+/84O17D7bWVxYYxAQFaTwadtrNbqcnrZ0/gYfR&#10;KHR3gwOsi/YuToC7kNqQ2nwNKC8hhYolaWhoC1gPCN7F5fXduw+qc/MXF40hQjmXb7S6jU5vZ3sH&#10;tQIx0Gg1W+12s9Hs9Ngx/jdod1HSJTyGQ/4V2/IvBMqbmAzSC9DSJyOejNLAo89OzwEIuLrZBBDn&#10;NtfXUVVK+UIFJRWIyuerZRBhqTLK9wfdcSHXG016g/HNzc2bN25Mx8PDi/Myom9zbXVlaWUFLax4&#10;eHJyWW9NS0WQbxHmma9edtu96bQxGuSxlfK5QW4yzE0rgPECSk8JLXN7E01ikbVZWpjPTccswFwV&#10;CV25d/PG4hJaQ/Pp/mGjPzq6bJ61u8eD0R5s3e3NLa2sbm7unV98erB3DK3X5tvYPrlCvT9qdIeF&#10;2nxO6iqsyP3EkwsLCEJIvwJXlPPlaa8Pi767svpbj966PVe5ubG6ubJ05+bOO++9M7c8XywJV1HF&#10;jk+OPv/88xs3dlCz+JNNKJYrI+R1pXzj9o0H79y/++jejYe3d+/fvHH/1s6dW5s3thaXFlEM2WW0&#10;+S+/fjxBdUN7krjOfXD/1gc3Nh6uLe6Uy3O5/NllowioffX1UavRBV6LuXE5//bdu7/04Qe1hdp5&#10;q/sHP/361UWnV631geQpu9jv9zBFx+XctDiZPLiJgpLHdF+rVe+tLj9cX/mN9945//qb5e7g/sp6&#10;YYgqMZ4K/ctox6iocP5crYIigaoIOTCj5aUFxAzoj5WP3aePKxUUs7lqlUfN16o8dnlpEeIs/mv/&#10;+t8fF0qYYb3BqFKdqy0undTb+ydn2KLLyytoq41uHzFx2cFuGsOor07ql0APtmV/MDdfXVlcRISV&#10;89icOSTh+nz57o3tjeXFWhHAHK8v1FbmylXsx/EURYjZQrnYtJ1ur93tjaZ5pDaE2x/0kZaVGpxf&#10;HE7H7f7gotnGQuma5EuVKkYj/oUmwN/unjYa9U7vAssDG6hcxrbpjEftYR+YxPCB87AoKvPz7eHo&#10;vNNDTah3e8eN1t4ZGDM6arVeX9RP24PDemMEVY3RIwYnrVYfc6lQavZ6tpMHO4vzb91YW6sV16u5&#10;ter0wfbqD9++h2pw/+YG0ykx5MnQ/DeRVY1M73TZAnwDYkKp8lL4x3w64n96wf6i0ApGH3JFdCsN&#10;gc2T7i+dHNVtAVTYugEV/v4f/ugf/9FP9y5bL08vUB3v3bmNDohL5ezsDOzvDwb2SsgFJMVgIlMf&#10;Q5GPkMN8blSCxDEKcUNI4uF/4an8srCwyGMhhYXFRZgG6BqNJzyRLW4Oxxi0fPPhg0eL1TJ2UKWY&#10;Pz+T1YAMwZDpYut1mje3N3Y211aW5ivF4snZCa4ZtBZ0GSa4traEGdQZ4HHIjfI5abDdDnh53mgg&#10;uDCrGI9Q0gKqPxxcNOpPX+LN6ObnatDSRbt9cNF4fV5vT6avTy++fPFq7/RsoIWWc4QpcLfDs7NG&#10;u8sECuUKVMTggUd8JMzVRlRudXmpylKXi4tzFfYGk2AIdF7UN6aT721u/PDOrV/8zqP7t3e3b97Y&#10;3r1x486dObE0ypPUJVYMPfrg4ODe3bvVWk1Klp5cwPBm31aZ3ura3Mry/NJibWERl0R1cWEJc0N6&#10;HqAwOTo8+eKrr3EEMEVA4c6dW3/rb/yV+zc2+vv7pXb34PnLf/qPf//185ejwRA9C0RehT+Bp831&#10;737nPVgErf7jn3+K+6AG5/fb6/nxYm64PB2vFKbb1fKd1ZXbKyjthWK7cXdx+e3Nje8/uH1zafH1&#10;Z1/mO72FyvxTNIzhgGWv4I3K5TbQAyuVcbeL94vfl6vlOTx3CLlibtLtVCajJdgE/JiMF4ulJZSR&#10;Ym6lUp4v5hcrpfywX9y4/xAjDasES41lGPT6xWlvZb50Y33p7ds7d3Y24HAmXy5V653B2eXF4tLc&#10;xsrS9sri/e3Nexvr+I1ubKyWitN+p7kwV2IVbiwtbC7Or86V1xaKq/OlBQzPfnOlunRjc71aBcXH&#10;J8fH+P9QbllzsJBFLGCLztc2FufWFmqraORz5d6wP63gBpNvYWlloVgp8A7OQNQqbNkiNkCtvLG1&#10;UqmVh2NQsDwPCuHWKBcxRVFrC2XWqlVZrLaH3bG4DoE5qVbnsOVbMDFu1UJ+ZXO9vLSIrd/oDfq5&#10;wtFl/ej8HBDdXV26MVdYzPdXq/nbmyvfvXvj3Zs7N1ZQGib56YDxoIjJKJCxgLBHyyuzx4jlTqfN&#10;U1AGoDPYslSqIM3R8zHuoWlEF/o5L4QkXBFSHbGOoYc5MByM5xax31fql43PP/l879VBpTSPcYta&#10;dGf3Ji5IuF1mdqliV4WkOgjAGOA0biWOL5QCCAQ7DKKEW6HCD6oijgYx4mCIt1J+h0KhhpSoVkGU&#10;4TT/8vjsx19/8+z88mI4/uL5y7X5pc21+c3FhdWlpaV5hPkUhyvWU2vYu7OFjjSP7IeJup322cUF&#10;ZhVOifNmE+8FAA/Py/cha7yozUKHKRawpUBGfH7AGQ9BgeozZzwKuZyBuzsqlnq53GW3d9kfNlFx&#10;83nUupNGfVrM37pzZ2Nrs1gtN/udCXYSRu+0ID253jq7uMRKwjODmw1mZqZ4U1j3ca9bzU3WqkWE&#10;M9Kmfna2Wi3+7vc+/OXdm6PT4+//4IONm1gEi5XFpdJcDe8p+wBV2Eebq2H539gFOsOlC+CGgwbd&#10;iqWW99gmoe2yPJNgpZkqU+Z3QOHzL76GprXjtcqv/vlfe++dt2uV8sHRIZv02dNv0OZRSIHU9fWV&#10;7dWVW6ur8M7S4gJLdNloPH369OvHX6N1Fvvd8rD73aW5u3PV3XLxZrV0o1pcLkyK3WZp0N6YKy3J&#10;NT5qD9p7x8dtTLLJ6KTT7kJVEEdtbhnDDu8eGstoUhqJ+RfyEHMOVQpNoDIezeWmC7iKIJDBoMxQ&#10;J5O5yWSpVKpOp1yQ73ZHzWb+3/53/1eL8yAFPp0cQqzKRPMTZBjYz1qwINivh4fn8HF3mmuhiPQG&#10;tWppW5on9D3FclWQolQ4Pz5rTEer80s765t8De0aZz+aCavb63QwbPOlKmCPAXNwdn5SbyH/t1CM&#10;CTcMRwvV2vL8/DqsXkQb75/1+/V+76Lfq7c6q/OLxBZgPOwr5Cw6MyIRbgJutzbWTk/O8C1jyd64&#10;uVtB7xoyumGtMoebla26sb3NxY1WC9k1V66UC2X0XqIepVoZxRv3fb3V2n+5t1md+/577+0f7HXb&#10;rd21hXdvbry9urACgy7OL9VqjAmPHgKgNeq18RHi459IC8Cxh7aGJOx2uxXGPR6dnp2sI0+WlrFI&#10;4UAUhedPnoBU3333XXz18CJkNbDuMJCER3GTgoBeIeIrVO7cezBXmf/kJ5/tPdtDblz0+83xtD6Y&#10;bK+tVOHEyWBjdfX2zZvQbyk3KpeBNdEfxgkrvIy9CjrhZSxL7kHSPI73AS82FBWmx0JgsU3yeHm7&#10;vT7YCmPw6OZg8umz/T/67OtpsXLz9p3To/33bm6vLte4e2luvp/LH7Q6zf603eli19+6sbNQLRvK&#10;+2d4XnuDTg+wHl60mjYK5keTAT5/bAt0+VbjEjJYXtKCs0YrK4snBIAqczga2UPFtqYo9X0WYn4e&#10;Bb7UaDaxcDBS0YDRvIC6teUVzSQ/xWhCG5rmJ/c2Nn/rre/A/b/3o4/36nX8bLfu3CQahZuzNg9c&#10;5Eq5PN6LRzs7b9+5AwKeXtZ//MXnC5X83/2d317u9//4n/3hv/rf/7tY5tCi9AAYeIKWoUgQvM8W&#10;85R6o4FVRfQKjLCTJo8MA2XxGQGo1Ur56Bj6vbhz/y461FtvPWTMrDPRkJ/95Gf/r3/wHw8rc6Pc&#10;BE/enbu3mTJ3uDg7ZR1Oz85AyNIC6qRAXNNSlIjdlx8abumNRoTD8O6Bcd12HcZHtkh/0f/krYKw&#10;G832zu5NnMfpe7qPiAoXPnA1IphFrEBT03tCM/zccnXLzuUCmbdyDDu8KKZNRCI3lyNWAkKPJ/9/&#10;/D//n9A+AfNVBH61cnF+Jg1vOOJrxPAIxeGEGw6nmLN51La5ahExa2sVvwUyZw6xXimjDxGHOjy7&#10;OGo0oWZMZJZvvlZeQUzlJtjnqPSXjebJ6RkRo+WV1eOTE1xri4urLexDCGk0RllATbixs1yZyiXa&#10;wnNzccZC7G5sK3SHWVWUWwMXK2IVBxxbgeoGRrw+OFhYXulivOfz3LnXHXz97HkbraJYfsDGLC/v&#10;HR5ClzgU4Z/FBUIbigV06k32HJ4fNS7vrK1/78GdSrmIWry1BNaijOLpLQ76Co9CN1gVQPIXB/vM&#10;7gYq/tZOr90mbLl3efbN6eHlxcUHu3fXt7afPHkKoaytofRU+M7KUnnU68HJD+7dWa7UhvBVo950&#10;fJDgEOw7Hg7wwLVM8ni1drdv/Oav/9bzLx7//Mc/Ozk4KpSLK7u7P/3q+T/5yc8RBQg09BECdps8&#10;YG3h0cMb37+9DsZK1lk4s2snxyeb2zs1bEDM9EIBaw4DAnMUohoOei9ev+4Pc3grwNA2no5qqTsa&#10;4s2ZVJdf7B+jtNy/ey/Xbb+9s4lw/unnnx/ULwsLC4X5eQis026jNSCiFxcXoZ3Leh0qx5UABGDr&#10;wS01LNS5eVkxQPzcQo546qgP1vMuYhxjYVLIdVBci+VBt0foYWNl8ejweGF5qVKdx+hD82GhuS3h&#10;Z+Jtl+cX48GAr19cXsIAbPfCwlwP46VW/d/+W/+T+en0f/O//z/vX7YxEjc213J5PAxVyAC/K4iz&#10;Wqr82ve//8sf/fCPfvTT//wP/tlJr7dzY+O//Rd/s9Zs/rN/+vu/8zf/GqMlTLawsKDdwEqqlnZ3&#10;d1GgwOvj09MXL56/8867kCt4hFsGFeD16z2GTUge1Qlj+clXXyEId3dvgO1Ly0uQSBVqnKuh3/0H&#10;/+F/Ml5YHsjzm1eIBtUSK1JGnHQ7hfvNrw5WS69iz7C7p0JvaST+ELsNULjktnpL7woWCCJgHHTa&#10;vRsCBcKl5mnFCmV5YrDqVSqNBLURlraOw7+gHl4JpIUARvZQvBJKJHBKoMCzeEMg9df+xl/PlUsL&#10;+B/wIBSLFw0YapInOrO0vLG51SGYNJ3OLy2xvawj67KxuszkGnjHa+VOvkCwsE7wE0N8km/Mlc6R&#10;G/yZz+MPPLrovDi+aAzyx63ecX/05f7RF3vHz44vji5apxdNIpeVuYX9s5ODZv0VEuribFLCrp6f&#10;r4EooCla/4QI1sraCkTT6fdxbeGVQGIWYTk0BfzbxfL56QXYiGN2Dit5kR3CYJ0Q4sIZgc8C2wRb&#10;oVlv4uqtlEq40InUnrcaTGptfn57YemdG9u/+v53cDvNLxXn50iR6A2x3geD5wenX+0df7F//KNn&#10;L180Wi+b3c+PTn7+8uCLs8sXjQ7RBrxdz/bPnh5djEuLnW6um6/g4zw4q+PoWl1eASVbvfba8ir4&#10;Ny4VL/sd/IGNThe3LHpQLl8+Pjlvt7r3Hzx8+Oitz7/8+sWL10R2mo3WR9/7hd3bdxDCn3z2GUB/&#10;5+at1mV977zeImBcnR/lS+fI7cGoMF+c1kqrCwunzfa4VDlpdl+eXf50b+/j568/fXnw+fP9L+wG&#10;Pmx1n5ycPL+oT/AeQ1qF4iXivdvZufugMyr88SdfXY7yh53ueDjdXFguT0akDFQHvd35RRTO4xcv&#10;gYk8fqVKcaE8vL25eGd7Zb6MsdO6vDxqNk6n487u5upypTBfGJdH3eoEkMnzcXE4lIE0GeHxQ4E6&#10;Rsk8PwNh0Tyb7c7KQm1jPv/2DlbIIr7PIFZQfv+IlcHR1F+aX8yPpuXeqNAfVuGcHDQ9mivmyYeZ&#10;a3ff3d75Cz/8pcV8+cXXX9cmw7lBu733stxqPlpavlksvIdJW6nuFPPrRMibzdF5s3PRKI6H93e3&#10;b9+6NSkQuCkuL671u0q9GeDtxmXbB6tHl43e8cnF4fHF2WWrP5icnzePjs72905fvTp+TZTqrN45&#10;P8+3mvnG2eBor9hoVfp857x5uPf1j3/+8eefQcNYh6PB4PDwCHnWRaRILCtGrKimWFf/AgUOLKd/&#10;xc2TEeq2TRW+ID6HV+WgxTwJls9UBZyXhBaBhtrSguy/KXeRPyr4WyhQgCllkcV74FA4O9gKcANB&#10;buCxQ1uPkh2kcLafIRRIKTC+H6//6b/37/V7o1pl4QIHIr8pkp5rNZvc99133un1WrW50srK6skJ&#10;zv4RPotyuYrD+fHx4Wi+dtHqDqAqSIHA+Fx1cW1tMBiTUIH5z9MAS3Q0xPv8fHUR+w3JOOizCLsb&#10;W/svXjPW73znO0f189PGBZ5S1LPNpcWba8iE0nAyQpphCywsLU3hfDaNPczlEfhnp6dzaysbGxs1&#10;PFfj8cn5JZIXflvHUFtfk8aUm+wR8mG7CWKtLKPori+vYEDhaWUA773z1k+//rJbr2OqLhdLc8PB&#10;ew/unp4cNPJjJDZ+Dh6Hbw4nWavRXpxb7A97gM3G5iZkdNJsNaaTxVLpo52tWm/8k08/O+u37z16&#10;eOv2raOTo/3DPTzev/zd7y5NpziQ1jdXsSyOTo4fn+wjP3dW1++tbOB4IG/kg+9++NOff/Lkm2d/&#10;71/7H6xv7/xf//1//0c/+fjW7Tu1wejv/xv/xs0bu3/4h3/4D/7BP7h58+av/blf/Ue/9/v/+Itv&#10;6lAVSjUqGGploUigpFzGLkAdHK9vbSpxIDc9OAZs28rp4X9jNrRye/cmUQZm/YOdzX/9v/GvvHX3&#10;1tHh4adffPFf/P4/a44Kg1wRxzRINDfM35if/7Vf/B6Spnt6UWgPPv/ycW115dd++zeQLSdnx+1+&#10;EwnM2i4tLD57/gz3EzvKa31tHd3x8PXrQat79+btZm+w1+29aLePx32COET4b+/e+v/8l/8lSuXD&#10;t946OD8bjEbv3b8/Px2szdWwoCqVGnovntTOsPdq/xBNEB/Id99975uffbpSKN5a35pfqHywtlG/&#10;PFHghljfePLDX/7le289RJ8dDfuvXzxrnBx3mxBbvzAcL9fIpStVFUWRwB0UypfT8uWo0C3mB6UC&#10;2T/YTLAS+hQ2A3oxyjnKZR+5nMP0g+OQxnk8HYRLlMQnEVqYx9gu9B9Opuu1/E41t5AfE6vscOnG&#10;8tb9e9hNePxlJFdqOVJ3anM4Wf6TP/jR86ND+SLsXFEqGsq52V6BieDi+HPUxzuDW1REa1aWkcBX&#10;RtNuu6GothWNsDMwNpF2mM0opGSXxJVWQLzbtiOYIx4dsbhAwT5s7kaEbTTiK+CAYEIPUUxKHjFf&#10;Y6VDoBD5dvEq3v2V3/js1d7Xrw8aTewarRjOeH497Q9OMMhhhnb7tNl7eXx+2O4RFm4NpoQYe0K2&#10;EibKAAmDdre8nC+W0RKxyjBGcBOsLS9tb63P4QT2dNmK5eX5rcWFtYV5UtbmqpXl5eXTi1PchPha&#10;iNJB1qzrAOE+mh6cN+pEFtu9ertPyIuoB5K2ORiTOXDCR60u6t94WmgRaMTOgUvKVZLnCPmgG+Bp&#10;RB9jUaAP8h3x1zJhdpkgwZBkRDTeMUunLMPCaIwPdKE4qeXyy+MygaCVUnW9XCX/bJeMnWr1xtI8&#10;Fs3mMsJtbsrc2JbpqNhp/cZ33v/e/VvHZyennRYrsD6/sFSqFAZjVLXGZf0EydLr7p+dvjjaPyFa&#10;OZ5eNvvnF2RadlZKFXLllhdXYKqXh4ck5yBYXh0ew079CfH/wvc//KA8V3t9fPDkxTPSqn74K7/8&#10;6TdPvyShA4gvFvD01JZRaapg8LBcqpOMOBoRk29PxvXegACesszYwcGkWqqSh9VstPlaNV/FjgcU&#10;Xx3tvzg5fXJweHBxMb+2Nr+KITAlIefW8upv/tL3f/0H79/b3lxfXPzZH/wRXhiClO8+fPDW3dur&#10;c5Xu+RmCandzp3N0Xh4O37mx+xAALpTmh6P7G5uPtnfXsTLhnLnqwlxl7+iwDX+Re5PLLyzO4UXF&#10;dMQHinIug395iVBNFVcUzqVOKzfsLZRzy+XiOsbJ/Bz+p7nhcL0w/s0PP/jo7t3lQu6v/eafu1Gr&#10;3ZivbS/Pb68s9S6b/+S/+Ec/+umP3//+h4vLK5998vmLZ6SV9Ua9QXEy3pivzFfYofLpuPSkN/2k&#10;PfqsX3jey73oTl52xntEvnsTNNaz/qQ5ygOLjVzlOFfcnxaO86WTYukoV7jMlZr5crNAILOAx2Ur&#10;P75XHr89l9uYGy8VFVvd7ww+PTwrbN949y/+paU7D5bv3V+9dWf1xu7q9vbi6lq+Wv3km2/O6/UQ&#10;3gEM8CumPhBjlAjuN24h+HFLOwtYCOR/jBeiVWUbWbgnNjUr8848MhMFRPa/3QSoAvKN8FLCXPZM&#10;P9kpMziwCIcQZPSNdZ2/ZaeptAm+ZVdCGlt6XPHdX/plvrpWLd9dW/ng1m6l250jjDFf21lfLtcK&#10;y7iG5JnM4/DvlHIXJFIRZaiUScXYWVveYC8rha1VbIqlUm6Cf75ARLSQ291cu7NLEGCFfNZOt1mb&#10;k5QmgY4QKnxL3AynGEuCF7rTRZ/FCT0YYo438DCMTs6bp3iumspyhjpJfBz0hljIxJZw6U37/eVc&#10;YWtuYXd9czCeou3hRpdtUy0vzVehK5ygqyuLaHDgDm7Hpfkav4+G3Uo5z0ekCBBUJr+EjCMyHW9u&#10;r/zWdz9kyhv5/HatcnOhdnO+vFsr36iWbs5XlhdLCEhUg9owf/xyn4STXqu+Wal++OjRnTs39xr1&#10;vQ6klZuvlLeWFi5evbyN/lLIbW8ynEK/R1JBnQ0pFsqtS8LS5cJwNDcer83NXVzUn+6/Pmm3Pn36&#10;5KsXz/H+nbWaPQAFA3aSPzo+e/Li9f75OZEM3ImfPX2GizmHwwNtp1peXluBfHq9bggC1C6SMvmB&#10;jNBjciAkhDYaEHPG/QbK3L55g5AFxvbLg5c/e/zFq+NjrCfswEWU9xLZ5USRy+88vHvr5gYqIdSG&#10;wfLki6+IgmwsLSFhLk/PiKHst1qvmq2TZu+zz78Ztvpzucqw0evWsXzbvEuUuH5WPzs+Qz0hknTa&#10;7rZY41L+wTqxsBobmEce5qdLxVIVulqYm5IShh903F+sFggZba8tztewVRdIa8QZDhz/jT//m3/p&#10;V/5cp3HRqp//yq/8ykJ1vn5RPz45w1vR7vbJWvj5wSsSZPE//+GP/uiLn3+W6/W3l+ZwjiKZTsbF&#10;J73SZ93iTweTF+PyYa56Ps3Xc8XmtICpC1YhC8pE/fOlbqF8QRZ2vtAlaTJf6ENgOG7LUxTFtUnv&#10;dmHw9tzk/YXC7YXC8rwkPMkyX522fkKs9OJ85+GjD374C4gfcrvIR9IPUqFU6vQGn3z5JcmXwWbh&#10;unPeeko/N0/GiyDMiIAw+2pWjv8bOIjC9gIU/BITm419TzLBnIgRwRD9I8Um7IcAIX8pnsHno0Ef&#10;X6Ny+XWHpL5k2GTNIVSRNAQLcByQf/dv/q27y4s/uLH7NqFYpP35ZWk4WCwVV2u1rUqNXM6tUm2z&#10;hM9RviMyDpZGwwfLS++R+1ounTZOQQmyWSsESMkarMCZ8ztbFCMs4eoqlvBpNZU4MVfjXyXcDIdH&#10;Z2ckUaGqw+P4wHK9LjmZb21tIX+IYpeqCxj+yDcGWqmgT5axbLvNNv4YpHpxOiRP+dbK6l//7d9+&#10;ePv241evMTq0OEihwnRtbbFSwSsyrdcJjWNSkIQ+qVWKi4Rx5wQZeADx7jQvzvLjwSoRF7QYHIHb&#10;WwenJ0+Oj466zeNO86zbPut1Dxv180EP4/CYP1sdEulROLC6t5bnfvj2O/VW/VPS6nrdBstdq2JB&#10;NfZfr00mv/krP8QrQQ7I4lyOuCoTVLyqWCJDAnNuhaSRwrRVGB22GvsXJzD8oDg9bzVPm/VGj8he&#10;Hrfqk72Dz169fHZxfj4e4B39+Osv8QiSc0VYHjhAk4L8wJp+q0VCESvcbzdvba6TRdTFyqsSnGFF&#10;iZPlb93aIaMO43QNZK+ixGDVDUguBIvXVlfJUJqrFOcL+P4ISY4u6ufPX788vzh7cPvO2/fu47Bp&#10;XV6QM4Lpfd7vHHTbL5uNP/zi68evjwjfknKGidXFqTSatAmOkKjWaV72e/B3r1Y4mQyPhv2jep2M&#10;rPsbGyTf9rtttPot8prG46V8bpMUpvHw0coaMfZqgbTGDunXiIdGp32wtwfJ3V3d+Ju/85cW5+b+&#10;0T/5x2jP3/3ehwQjPnn65P/xn/9nP32x//MX+wf9QSdfPN47XK/NF9qd3eWFX/ruu/du32zPLTzu&#10;FH48KP68V3wyKV/mKqNJFfJGPalMCrVpfjlfQpzMYyxMJg1iSeQv4p1N5SL5yjRfnU62JuN70+kP&#10;SuOP5vOPamRATddublVu339SH/+nXz//Ccm1k1y7UHjr4aOPvvehWMrsNPvBZfzzzz7FDHdqq+2Y&#10;5BtIzr+Z5Dfro2SPyWcL3jf7B4bkKZdQUUxi7wQjshDyhbk5ZUaYdRMmhIVip2SwePgS0tAECiSP&#10;scoxygwu0iOv6SIzKGEMxd/43i+QAFRWuGTp54+ffnV4cNgZHjbwitVfH56SjPwKp3YXb12DwMbN&#10;jXWKlm4uzK/Xas9fPiewjyN/dXGFypZWo0UcDbmvpUAcj8eHxyeHJ6f48VFwVEWC+UaYh8KHCjla&#10;w9p49Ocevv1b3/nu9+7enMcFNB2R2ovvACc29laJ9Phl1FFSECpAA/lRc6StF3I3NrcXFhdu3b37&#10;888+//LFU+45bCnyAL806hdUe6CHHB+T+thu1lvnl5fN+iXG29LiXAuLpNtGMyEXhW9traFs1i4a&#10;zZ89+frTvb2XvfZxbrI/6B2Nhoej4TeNxkGvfzGaHJ7WqbR5CWJMRtsUW5CFt7jwzcH+H33+2fMj&#10;kjmHHTJqLy+mvd53Hj2qLNQeH73er5+iIGCaHpAeOspR+UMslkgNUno8X+5OR+e91mWvt7yxRoCH&#10;8DshgIXlBVRT0n4m6BMUm+TG/dywOeieNbhBroH3fjDaoFILbzUxUSXmj+7e2SEv8PWrl7/2Cx89&#10;fHD74Py4WCniz8bDsra8jDt9a2sTbxph01Kt0Oni2T3Dl44HdL5cWSpWiVXiGsCvVsckxOBpd5fn&#10;Fr7/Nl73FWT+p48f94r5o+bleb9bWlmoD0Z4XilSIh2iX64wr8OzOh7kY0rf8sNWfngxaOfnq+3C&#10;5Kjf3q9f7B+fzNVqTOTk7KJMJkm5RlLv0dExWUY4gzCBNzfXN7ZXTi8Pe4MWKQIYzz0sxMGQ2CkF&#10;P4/eevT67Pj/+R/9w+JC7b3vvn96ef75028+ef7qNcBWKq5sLy9RqIMfqt97Z3f39s7mpFI77Oa+&#10;7ud/3s4dTypgllIbKTkrTJbz0/X8ZH063JoOd6iFwxM3HQ2w2ov5+XwO789CfjiXHy4VJjvTya1C&#10;/6PC6P2V/FtzxaXS6LzdOB3ntt59p7+4/J/99OffAH6FikroJvn3Kdz64L1rXJSkf7PV/PiTT87q&#10;9YgGZCKeSKHTRUMbSFYE4+gJFCrIUyGIXA/EiQQMaMPJfEiXOwbhABypvKRa2llg4IGrwtH4hulg&#10;zcHSX09BK8YpwxuASQZk8fXMcEjGTrgp9E9x973vHXf6+83Wy4v6k0bztFhoky5WrBDuHxJZQ6Fa&#10;nZ/fWm1PB2QEM+rz89MDqqMOD796/eKk2UCdOzqSh/n8on5weERC9KXkDNHs6UW9icdlnBsRPuBP&#10;PAfILvR2EgZazXq31dydr/7aD76/s7Ly+LPPcGSS+3zW6Dx99Qr7XUp4tYDQI3MOx0CJmkSHB4GM&#10;y2bjp59+9uXTp4dHJ5QzYTXhVEPoEfDDNgFCwRby3sg1JC84P56ur66whi9evMQJQPxibn4BNMUZ&#10;+dnjb/DNnDVbeKHxz1KLhe2BpndKIv0Z6aZjaqSaJAtSsTcatvt90o8Wlubxl5yTFX7ZfH182uh2&#10;sW4wdBpY72urp6PB4/PTEU71+fnL7uB1o3U5mNRx0HRH543OCQrBYEA2dZcSy8lofWfr4OL02T4p&#10;/IQ8ppQSUP/HhoBmhDDAQFIMlKE4GJFMQfWkMyCLBE6a7QaOfZQJ3K4kV751/+6kOH11Sj5Bp9Pq&#10;LZEqPIcq3mKVyLSEDogh9y/qlcFoC5fvODdfqixU54bg2XC6sryVL9Zw1dX7Q7yqN7dvkjJGvBvf&#10;G04c/Je/9Tu/8+777/dxwRVrN2/fvnfvQb3XO7m4YGz3Hz548ME7S7e2FnbWyqsLhaXaRb9zQWbq&#10;PC6mZZKYcNuf1Ju9cR7ceX14gusE18/c4gp+ur39PRX+lEYb60voa7WyKjumBcy4PlQLrD8/2Gd6&#10;5EQx9y+ePv5y70VHvvrp/e21j3Y2P9xc/e13HryzsYTWTk3EWRvKJE+nhAp0uzy5UxjfLece1Qr8&#10;PKzk7xfHD6qjh5Xpg1php5y7UcvdW8y/t1B8ey7/aD7/zkLxvaXyO/Old+YKb81NH6wurDH7Ufer&#10;o+Pf++rxy0b7xtvvzG2sff7sxcsLcpMLKqMYjb5z/85H33vf1nhm8xsESLX4+NNPydSUwR6i3Io9&#10;KUAZgoSE1teQ4dTMEmaO9FPHHsS0cApZNjgar98aqmYBAAUkpLhZccikSfBFxRT0CEU9w9IwBukG&#10;6Ls45KmOC30G1wI52I5yemy6Tgkb3wK44vu/+i/18pVece50QD42xlG+WivUFsprW4vLa/NVHEHI&#10;9dyYurricIRFXekNCq0uqZS4j3DPrhaLyHk8w/O1BTLCMPwuWg1KeLrD/lnj4rwhaU32SrPRIMtK&#10;uVBW2ISFufHpy5eEfyF8pHF7ND05vcRurg96q+S5by1gOV9e1PcPDmE82Ik8CLJfOp0uaUJEZzAN&#10;cFKSloxrFDcc7miE34P79zELKBIY9foF0sf7OLdym5ubjIBSbLgKp/fd27chNco77dKe4LbA5Cbm&#10;gSFAlig+IQKaMHm72cFfTN43cQ3WsNcdUjsI+xG6vGg2z8A7psNWTKboL8uri/lKnlgc00Gv4W0o&#10;A6X64rJ9As51yLcDcwh5DhDgLCGszj5yDc5B4KtNrG516dbNG8NuF+MZka6iFIxhJt7rIRfJpabw&#10;3N6EzvnlGS5EHDc3cWGU8d4fHdbxY5L7TX1Nv06+F2NnVQlrFQt3drepf/qdX/xz/8pv/M5f+sVf&#10;/eXvfvjD73z3h+9/+PD23ZdHpzs3Hqys7TSaFIgsDKrze53h88tWq1BBQj4+PTlq9m89eOesTpl5&#10;+6Tem5YX+pX5C/KuiCSurZS21xq53MVwQs74a+LY5JSNRhgUpEhOx5W9g2Mcs6ur61A6pgvRRuKN&#10;+XH+l37xlx/ef3RyQRn7dHWxvLywQOHeab1xWCeLipprsgsL+43Lk4vLvdOTPdyiL/dVCTgZX56f&#10;U8n4qw8e/NKDe/fWVshuqG1sLu3szK2u7dy4gbn08O72u7e33r21/d6dne/cufGeft94+/bmw9ub&#10;D+7u3ntwZ/fuzd1b2zd21956dPv+7e13Ht25tbPGR7vba9sbK9u7m7v376zdvVXa3ilu32hR5ru6&#10;8eCDD27s3lpYWjg+bz7ZO6YskBz3tcXqd+7f/s67j6Trh2WfvRrNxs8++yxAwfzmSCQsTHRSfKps&#10;apT54EiSyUj4BxSSWJ/5A8Z81AEEXI4RvKwCe5XYk7NYgb2j8jbzFypKEfnykYcQAl8XqMaB9ABV&#10;zSMaZJOrKMKAZcUhApWOT8pvmbIYeGjxu7/4m/AGDIbdsbxeXljOr6zhscPDOSSFAxTBXf3s6ZNc&#10;b7C7sPxgbfXDza33trbf3t5558aN79698/7dO+/evUVCG/fsFAnY9Dq9ztwcppxqzlrURzcbVNJh&#10;XbYvGtM+wXB1HWCS5O2CF/uv95GChHb2j8+IS733nXd3Nle3EAIVvE5jmiCcHJ8yBqUvzM3jKWD0&#10;a2qeUM3hXMOkbrZRulYW5/B3EKar4S7qdPJQ4WW9c3G5QNYAjn6s9053rbawsbiS6w7u7OxSgDps&#10;daiTz/VHA4T8YIhJubFMHL7CumLqACvEzLFsySAk2I4ygrZNMJByIJYMZYwcgTks/fyYVPq37t16&#10;6+Gt0aBDzPnwcB+g2lghYx1fWq572alOS1sry+/ev/Pw9g15OQso8x3wSNoiKUwqg80tVmp3drcA&#10;zb3nrylZR7NamUOxHZNFiMZVg7bGA3nmcSKzp/3Oe/dvff+9h7e21kraN4LmuGAbRUJchI86o8Vq&#10;bY2MaRyMhSJR3lpu8rf/yl/9i7/65996+OA+qHnvPslPKCM//clXP3n8+pSlKNXQaKhO6+fKh/XO&#10;P/3Rx8en9SfP90a58j/+r/7oD3/08euj08vhCCPisNmaX99YWFkjNtTojcq1pcv24PSyS82rav7O&#10;6o0zVMfO5TmZIS2yEkl2mscXpcTgfilX3F7Z+N4HHz66c79Zv5gvTRZqJTJdKcg+qXc//foVaRWt&#10;szYTQn7WTy46Zw1MWoocgHs24u727t/8nX/pt773g82djbmdrbPhaPn2nc1Hj1Zu3Vq9vTu/vVml&#10;jmttuULGGP6sjZXq2jLvTOcruYXadKE2qJWmi3OjuTIWHJ5wHtOcDMlPhWJbkE6tNJqv9Er58/7w&#10;fDT+6uD168vz8uI8PkBSrbq9zqdffoNyXJlOVudKO0vVO4uom3PUU+69fo0zKn6ODg5f7++p30cf&#10;v7LgINx6ggA7GpOOINbVq9/rkD5nUAizIvvvFM8pGcCRRx8uyzBG8rKkqeDMtBB/EMFTKwaKx7uu&#10;y5AR1d/ddhNIQQm1MiK7XgW8ynZSqrwSQdIY0/jiYfm/9Xf+dSJKLRZtaWm91idtmyQiql/ZY1IN&#10;URtevjo+PTmhOvTu9ubDmzsPCfuT1qzitur84mKPwAGNVQb9/dOzF+1xs9tuwxVba6wFHgKyjsjL&#10;Lhdw4qgWnzFQWoOjAE1HI+60ydAmQZA1Ozs7xRL58IP3q3PEF4lB9jojSsSb+CmoTlFRJ5mw9To5&#10;nhRyAXjKTCLs1qfGi/K8VXR9sl9BGyIa/JAjgJMW3mPRYSW2AU7jd6w4XKYquyAPnHqQqXq9nF2c&#10;w6HExEgLkRIymTZHYwL+1CwQJ2OZoxodjF/Ok6mp205LObKGUcG3t7ao+0Kpp4ABhyAljGwGPQVQ&#10;iZQhM2ChyPZEcVfV3UXjso1PZTJUYi+OAYaKGj9C0yFvkJjPiD4lwDVvraws1/C6E8wkxNsdYFwQ&#10;3iOI22w2UbLu3dmhPJZYDGmFUlZyuJfL2xvrpycXXz1+hkC6sbPD8qKh0IFmdWH+V37wC9R2oj/w&#10;CHacuHar3fmnP/7k+cHxdH0FcCMipBFSCDkc1E+PN1dWcL6QOHDO/cmZV33sGpoU1nJlcR66QRlZ&#10;XCArZa1er3ecGEai0RIpAlNKbKlZJfdmCqzfunGDjEa0p2azgTuDOqAHDx7eWN989epJs3lq0aRy&#10;LGj9FJXytI6sYA1xAK1Ai5UFolRNqufHQ8iUdhvbGxu4KVE1cdBQG8Yl21vb1HAQgmn2J/XLOqsJ&#10;Z1AEQSAcfzuTieWKCpEaledscaGAd4xsF2pBuBgm432Z3IB1p4NmKpV7OOJ6UvWYAiXu2HBk4lKf&#10;B79hAkO+q/i6FpbIpiWZNeojVJtIwkKxfEh+DWl3ScIHO5NkmCUHOfDo+rdp8+KUGkGcLLrafXXs&#10;G8gRLGg2ldEYAYfwL6Lx8xWMLByNgQkRTJAnQmnOZIcRkpBhEL119Ae69HjcOD+hagEqsC6goQpu&#10;YEaUYrky1bzH9kwWFQlw+rf/l/9uZ9jfOz+BZygvgpfI5iYTBMuB+nDsqP0DrMgLhkGaNxm879+5&#10;RyaSqrKxVCgsJThOGqYbNJ3Dymos0FvbXGOtVSY4JHTfwMrFec8wGJeTTN1ISAkVnpDbDuD/I+OQ&#10;+cNAcLnSntBVxmO2nwAaQ5MNM6Yw0j6bBI5OA2UhuAmLNB4CE5A1CQU4lOi8IkWI663jnR4fQ0bQ&#10;qG0uHhqa0xTORAig1EihImwr3ayYw6uCVCadwXaazT1iH+M5ikykxnENJh+J2pj5RZi4R+sBab5O&#10;F5M/h0/wmkNw85CXvqtmUKqSUr8aleTaqxQhIu2UHsGoVUc0YkUHypjaWFcSUkOVY+AgvMPS1dWr&#10;Zyi9aWFeWVutFt9VwRXukHKZLjjYPTwJ64M1BVB4EO+zFITOzk/PoBJiQuQrM0g4nARPqvaJcmkk&#10;+Ht6ZJ8wwRzZQeT28Fxe0ozgmjKmbI7WWThHFYhRoQXbp2IBJsUA0ErIy2I5LlsNFGNgAvqFgzUd&#10;bchA6Vcov/BZLk9IgvIHyBC4x0BjI5SZQx8uZ2RTeovFxAq67FztqkTh2hoJFealTBO1rtKLxZWv&#10;rQoilS6JK0mPI3ir67R6SsjXxXLIqK2NJKqKyrNCUvxIvM8FhksRmCUuU1TZmMreyPckYVkmvux2&#10;4AOHjkJ9UI7cHGlsoupyuTnKfXY57ExUu22JnRQFlt29smb+R30+HvSgJZhOGqcBwG23mCJco3uH&#10;2R+OiUh/Qr+L0YYuIL2flM/JBO86X5FlkS86LcgdHdgpWm90WwWc+jX0CzX60PyVNqm8ab7FylGo&#10;YktHCKGFCt3kv/U//vtHp8eNdscUXMb8pmnS1ury97/z/tnZ+ZOjw4ODfRzvaxsb9P/YOzh5l5SW&#10;rW3GjppKSsqoj0sYJFF+Eg2hQAeUbdp3UBcodiUIf3apxJQ5bCEVAemZuGNZYHR1l1Gwy6RrIcdw&#10;DaqwdJ7MGikaYqHh8Oz8nPoF8Ic/bVlpjQwNYjsezPtU+6ihGnFyGjiojcAYvoWpYvWUtiVQoGZm&#10;HnxJaxrKnKhheHBwSH6+ltGWmVK/4IFKdWiY9sZoX4qomaMRbcxSIsiEkJ64XR1W2m2SZ3xHzzDu&#10;pS0UJIzH/d2F2ls3t+GS8CSZKNSgybagVDjZkAVqPZdx8PU6bVoVwHe+jybAX5KqfvGtyD/TyyQM&#10;BQf2qYNDhLJMM0FSvGhjt7SyjiVPAr0SX7SM0txCO1Xc22mz6gWl4jo0usAsg5YwzWJEGbhO3bW7&#10;3EyHAxQhrJocrsVrsryxQRF08/JkTr4jiS0XhYvg0bVCrtHey3as6ECPtlSLjjRJGfbWx07LAtfz&#10;JGH9m3x7qupxn6moMuWW8+s3NtY2Xj17ymILmAnDRB4vpCaq8T4G56VXGN9JwY9UAGfy+H8iGuO0&#10;XhO1Z9EdIsyvHKHotqe3JV0isqBdr4+Lf3RZqKuE0tnMuhVLiWqobjcalntemDpI+1aOCb+X3Ggv&#10;cb+/yiUCmzAExMvZBlh+xLM8ugmPp6Lsst5kllTiQQuCSKkdgtfStIg1P+wRmw+CwMsQMjKHcEKJ&#10;mhZKN7ZvSG7FLYMy2dMf/qXf6vYwncgsHuCHx80+Ip2rOr9L9lmt0O4RjO+///5d3Iikx9ADiSz2&#10;jQXqiPO1ErFnobl4XUQ+Vjoi8x+j0quOlV9kn7fbPFE6vBIyg7BVHugSeHKdJNpVrSb4pkmBbCEr&#10;9lyqeAPqg8qAVXGsrlKmFhE/N1M9IIsypuyIbAXtvfogurUJWwYQxcL5+gn+N3WdU+KDbCqBfGSf&#10;E1nA19cfaFlcX6ILrMgEzahA0pRNDTCl5rg0HdVyZwBGofxT3JqERfU/VJtofKRaf7yJgx7OUFx9&#10;xVF3d3WButcaqRN06aLKg6hYkXzK3AK/l3LkERE1QjlcWCRyM5gD3WlAMh0RPCxN6VTTK0yG/InP&#10;o+J3ytNhOTfGKuNforkYd1gxJbJvcuOKv1ghAVc/lNxIo8T8IKBZHA2quX4lz6dj2pGRJ42dXJpy&#10;Q92EXEjyvMhAK+Mq5CenZ3GrYm4UFxDh4gIcHAyGZ5G4ws25kvHwL/F1wqLkTQ0uzkh8pFqbrBBZ&#10;mtI+9AgN25oIagAApFafI9qH4Z8d4jVBWDlvU0CAISPAlSAU7JqflP9ntQ2YkoYY4XixKxp3oUKV&#10;JDKhOCHJRd+VDBeuqdoo/aSYnDK+BEUWp8EtvolIRcCkOkL9aUzRM0TJIUWdKJzcc3q4KUMPEhnw&#10;e3dcPByWcJABWSqiDamrG1MYIh3D+rpBPPRlG/JBd5b6Gq3gx+LP9oHFQkQHrLBm3HvFwyAU0jTs&#10;I/hEd3a2FKtGxax4cMi2IsAMeQaFAEeMdNQ9aro8vyy9yk/K/8v/1r91dHLS6mBXjnAHcFN8ehs0&#10;RKCFQXHcJot5Mr15a3swGZ5fdL95/pJcuO/culchG2d5me5OxA7UK0Q61bRN5xJIgcAELR5I4nHL&#10;AOoa1W6IYjur8Z6rdhrLD2FINAH9ktVCe8TyAGVoAEbnRckp6fbjy8s6rIL/Qhsda2hcYG9xhagp&#10;AIluCGq7VfhFoTY9ZrJB1MByXvIFheX8nHiOivySOpYwl+uPj8hXpoZLr5BQGMQUDttC407YiIJf&#10;EoMKeIzB3bQ/IQhk1FGVQGKG99a0pc4LfGMCNKJCyR2fz93dXr9NxwiymUT4jsKENWn5J6SkrpM0&#10;ve2tXrs5blONIQRVJUrkpRtDM0FhKvLcECmhlQa5SkRZbsv0sQ7tAZXXtm9W56tnh/vTkTPU7WkW&#10;Iaq4VngafnSZde7yGJk01pvUBSg9yyJLqpS1a2sMoUrpDiApdXU37949fPkcjVbXRqzMziwZySgW&#10;5uDMBR9CSyOhL0Uk+gYboMV4Crqr6guTwiGeANgthK1ymfmHMvcWNuU/7p8f77uLQ2ozo9WIjP9w&#10;tPtHktC6iTSrpBRkTnkvqq4P9o9neKXMaEl9wKoJ+zMjaV3NRjbyc5/15+vQi/hXCKaJ4zWkggaP&#10;g2zlK2VFc5G25Ithe9udvCkRf2Vq6A4GBSvJ5opst/mvdp7pEmyC0KgltZGV9Cx+waRCUxi00SOk&#10;FYpAFQeRxQFZdBEklbnNrS1vfqLlpCd99Lt/i8T7upruyqZV9wD1Fkb2AOo8xKOWD08D39hcefve&#10;7TtrGyeHh+jClP+hY7jTF2q1Sl9FWLJC1ekpJoSzBzqbo9xdWyvVlBf0g++A2ioUfrCAZ2JIU4bE&#10;amAowrryvaqzkCbMrUBBD322ILoLeQWoA0TC6vVL1dvRcpYWEepcLIoGswJXWQieTBEug8St4FuY&#10;PvwSKByfUDcZel2UmuFUK1XmPYKZJHEBR7c97kvxMWiLJsQjNJEZk38hmzFAgU/tSFUdu7oogCak&#10;19GOBUu9SPKl5CSrBx+A5Rq5t1IqUm1ubV2eJ0jdXhKxtFjET9K94StNz9wgKaVPZqQQ13h2ml98&#10;x6JmwsR3buyQyhF6nXUt2VloNPaGqw0NjzPNBajIQgvQY9e8ZUIbfQQmIAYl2dxkMowRizgyf28/&#10;eCDlz75GoZKnwJ0xDcF4TTOI1o6V2ZqzCF60UNPNBngBLGnjGm9DcKzJ1+OQlhw7Wa6sUoK2vHx+&#10;eorOybdxZ3kv0DDUCjbYN7CE+cjYyiYTkiDxfga1QRt+lndUS55gRWZctsjJGnBpESNvlRaaq3f6&#10;JWjV3bSML8Num6okgq8sRdBeTNy398Yn4yWSkNIjr/kfNIAET/K5eBWuvRgMQTiWC65BC0mY4LtT&#10;ATSmrWunFTvrNQsMgm5yNIkqVedXN9dMShpFLLcslz/3V/4WDoeD81NW9u133sbJhANX/jBp+Jgo&#10;2ng1PGB387mF1WU820UaxOztr+FfJEmw3cb7IjFG4k0TTMLuVMMveDsmgO8ZrKHwmr/UQcw7xI5j&#10;4KOiAyu9bhu1BxVDTWnRFIAKWrPY3GK0JITAzLiCRbpelORcnExBBBQQ/Pc4gXHjsd/YEW6AoJbY&#10;fMWap4XENEfPeGiZhQtING1rfGj7dNEg1fiK+KjFrlbRQ4JQkl/WKgP9rYZk2QbjpO3RkpKQEyTo&#10;5ZWr2Jogl4hpQxSHcGb6dIKwZ8dGO9pp9ELCAswXSVbkd1aD2DhpjvjP5SGzlyzkXUjWcLZhK8l7&#10;kvgkkVoQHIvp7bdfSSQtXjObWzipNyTuGH2I4uIJSuGQ6TRS5RcGnUyoEIaWK5F1a51U628NQocA&#10;eDOCyeU35bY43BgvHbBUmUr+GY0i6HcoH57MAWteqm9FBAAdRg2p36FiWaKrY6WQzsLa8tGiwBDA&#10;nUM4B+kmvULmBPPAEaTsL6GJhJSawZjd7HkYKt6kW9l6zDSP8MkIFITob76sK4SSYsFt4DNQZtJY&#10;bB8QbAmPGl9eGt18e1whVVLPDSjrtmhY2VnFfMsYOom2TCwZcYKagmejyCnN3t6f9EpL4eWIuSu6&#10;H3JXoLDkvnKGO+8SY8KkR/Fk9bk4vDBBRerEx3bRVHplSY5bL5a22xI1/6t/+V/GDXJ0cYmUvXHr&#10;Jv978MF7C5s0sKkoExHzPhwX2r4JPcYkx5rt8y8+Xaa3JwHHNrVGorAABeGTDg3QyxRJ/UuLj6ju&#10;0jpJM9KYMXxgWq6hYJlbECbUxtnVzH4q5mf1ja87N4FO22pnJCtRvGFtDs+tYkzzBCAR9WgrzBkH&#10;hPq/uH8xPsXkSvV9AAW+urKE+mCtOHhM0nh0enpG+s8MFHiTEhdXm3o/xFUuVEf6UFqOQ0E6U2y5&#10;tGyvZfICmg4dZVHTGzGb1tsRID1KnZ01A2mb2SscVXJbiVj1HUj/7i2aHtz5/KuviaegJ9HQiQQe&#10;VpXDLGh8Q5LFBTqhFDia3NTcojXgUiSuSCfF7CSVzRMyXiTXA2dweCPxXsKLqrTF+MoXyGXQboh4&#10;9HVaibALzFBRHrwVbhXFpmieeD2JSVHTBBJRxgPzw/m4UmlTzjty6A8JQaj5Jy4o8pTMPggVOmvx&#10;UG5J4ooeb7xXAQSZ4EMcLlQ3ErWl6YH/ZFWV4iPLRBVg+ZL64ocU8EbwXAoGZFJkyB5zjrwbL7r+&#10;BV7VtNratWGXQKcKyvAose8kv5Ejgx+INbepJaEORkuJUSmxmc2GWCCFN0q76DpELaScm7oqCoC9&#10;t4KiAmcwDNfujytEc8L5JToheXfQbdBcQy0zAyessyTOtrEww7eQ57N3YlYZ+Dk0Hl+cAYwFZ4t8&#10;FuvXrFyodUzMva3U7hDrGttWD5X6akKU44SOhGjD6l7jYwdiRJZq7NvKnbdIRGsOJ23aK7V7h2eX&#10;r/YP6JIE56KeE+zHlY+v1NClCiZIi6Xtn53maJIMyeCiyzQaYsICBRucYfPxkr2tvAb851onSS2L&#10;7wgRETggV1EHWgiTdYk0k8Sx4pzoU47vIDTAWBRnXxCUIgeaNMExyojd/I7ZZiEo7YHFuVdZ+eT8&#10;ghMi2SCx2dprGp+Sn0KxYtpIKzKqaHUTVslJqdn+r5jP8kG+exNFKNxXAi0NLwkQiaAYRJBehAvM&#10;vWl3M5CTnJFPOKfEzPGEHqEbO7ufP31+iOuXUu+l5QtSenBbLCzSx5aemmT60GuftrR9QnH9wTlt&#10;dcf0UMYHNLno9VvDCd3mivM0vVynOfIFCc80FMgX+ZfkEy7jux36nZaqLZIyxpPzHv3vuBvpid1T&#10;Ci6HI1Ia6L5HQ5jTVodrerlimyWpztHW5bTN6Rglf0oFd5ULLieTc5IuIZVSrUUKFqcB0WuHbjdY&#10;ctW5+nBMn5iT7uCo1T3r9JrdwUVv+OyyftjunBDAHE3xY/WKpecUU/SGZ4PxxWB0QXRyfumw1dtr&#10;dY/6o+Pe+Lg3aqAV1ZY40OFkMD5lqP5pl6rNfOlVo0URvn6or+/TIr3WLVee1xunvcF5d3hKl3Ct&#10;T35UqO6dXnJG0QH9SJsd0K40t0QaBt0AOtNiO1dq54q9QmVQqk6q8wX6ZTK2QoV5DUvVYblGb/H8&#10;/NK4MtfLlziCYMARJ2TZl2ucG1JaXqJ8qlOojUukkgtOJDZs4NENAAUM7JaQC6rLGiDZaeRQRuL8&#10;oFdTeSgzmRrC+zMGmXFBkBDvQ7+uocVgF60bbrJHOS7rAIxFqXxNKRtaPFimn4OOBUpQEbyByBit&#10;3KJlP9EJzvdA7R7Qt6/XOzg8efb8FVnK1C8r81mcTvA3zjuS0tI6ftWsn+Jhg3EUO5UnSc+PgLCi&#10;92oQJn8PRoEwgnZXCg2kBIFgDVgMRGDQ3N0KhOZjyWApa10GISRBBaZYU4klC2xwC0nZHaSXkqwS&#10;fDYLNQe2BCKwwupxTMISqYShoWXYwKeAAgI57UMAUyy34EAROo3DdoFab8dvvqu0hZAjGY+HtZvs&#10;k/AbGYXjy6F7e2D68eYF6NtFne0x15Povb65SRFQr9OnZICiYJAC+43zcigIoQEM2QtkSuObRFiz&#10;rChIHDWD+0vdRAiBYVQrA2F+bml1//i0w7WlMvbAuEj6ubxkSjKf0F6vyukYvVyB2nV1D8sV6VhF&#10;Mh2mP2XpVjRpq9VT8/BCmZSGUmmO87JouD7Bg0VKP4HzUpnmrVR5d+iCQypKuUYPktN6szPGjzXt&#10;jXJEBXj4CQkV4NRwSuETq8vTT1vtBvCkzEhQnwzx8h6dWHt0zZg0+uPGYEzvvcOLxkGre94ZXFAx&#10;TSOP4YRznR6T+srhI73RBRUlpDsUyr1p8cnrozPOnmh1afl/Tu7UJA8mfr1PNS5v9tX4i6S6EUGO&#10;yheUpV82OTgJuXeO5VmuTWpL1J8AWCc9Wi2MT8mwxAyf5PvFEuePnLb7lIKdtPvc6pjEpHzlsj95&#10;cU7zqS5fOWr39Atp6nkOgCmc1ttoI+plKF0NRxNte3U2F25rVkr7HGEFqSNOWpGChSBItBjoYEvJ&#10;DSST3yFUQLLF1fIdNoRMRE6zHx3oQPTcTizpMAqMKajmPv8qI0YHJI+EIWBjy77D0CIRpAyB4DFw&#10;B1LZXym2am9n8Z3f/K31jfXd7U0ywHd3Nm7f2KTybHdznVQFzgjJDQcErqi0pQCW9g4cZlLNT+aL&#10;gMIeKVnlCbkx1JNrwsGNEA4rwBD5Ex0hmECJLqRYdDviB+MFL8ciEyL4RBNxhu1ecYvCe7gMzXIO&#10;4XCUCJovZzQY1PxSh2+lShGzoERaFQcGRLWjtFon9pWQNyr4MBwBlmOFihuiNIeLDqOD5geBOLE/&#10;8q8qpyqpAOHTi8iTFcroaWdQtT0QvG2NIJmFuovfEcQEwgUkyAFs95y/7S/YKWnlweq/fqFVOXkW&#10;dE9Twgz9Y7F6jLZK2WAx1fmeKC9Z15VFemQaZpQYiClvhys6WKQPceBZ8/wS3ymOX1X/E2dFg9DI&#10;FL0i8U8VMuSGj0ckWdPrWqcJOV1VCjxNn1UZpcawOr2GXuCVKl4kesgTx0Ehh75IWierV74eAJdD&#10;YihpoCTZSR8SHthrtFeb5C7bFJIkVx9+EwonUeB5kJFalYJ0+aSjsdsNKYJKj6TV5YV2h0PjyLIJ&#10;4aozyCj3OiaJMLDeXnQaUmJPXdAw0i/uCbfh6ocKzy4UvU/hmcmEjo8LtfmT+rlJgoR73OpKDCFf&#10;k9wKFFaeZN8JOl2OkzlI2OLYMHEZVKRjd+Scw2JVL0Ja4IK8cl4p1sFXCJABz1AoPcQIpCA/A+3Z&#10;FztwksTyqFOywYztZ1lVpnzRbTBIshIyvZL8OrJp8KM5HS4ESsRm5Whx33z55UAC0gJ8LBAlVwO+&#10;IscbOQQyiBkI/QiUfQkxISfUEoLyRHGl+jSr17fCQIXi3/uf/8/effftX/7eh9//7vuP7t56/9ED&#10;8vnffXDv/bff/uCdt966c/sO5dJztSW8X1Q66miayQIa+9npsHGp3mA4iWXYSAuSDi96F3lbb+As&#10;Bb1C+BNc8GFp4QuJUi1dKyUEkzUUHHMy66wULQrffNYjwQ3WAI8m/zqjK+EC7M0CyDcpH4DOXAqT&#10;INDBqhmWI3lNGhi3Zk18cJvMDY3IphlPh0Apfw7zIXvpdyciOLfKdkQyXEOeZ/sWnjcxf6YTzm5h&#10;yeABzRAhXHdB5UYafWoCl58lezER+JnjNzmYidlQMkl/YTx32FA4CcgvlL3OgTg+Yi/O3SDnkJ60&#10;tCshR5g8XE6E44du1Ct0Xh2PKYvUWVP4deiJUyrR5woiBml0rB5+Aso4yqV59Wdaolk9rZ8oKuNK&#10;EvxXFpbIQ8TwVG+thYX1JVrYSTfRM0lHq1XpmgVbQ2TsIF9yoQl+B+poTIOl8trSCttL6iR4FG/O&#10;lSrkXxLmRIAoEIBbpKonou65EbVFFadILS0jGQEg1RMpuMlBNWXSn88aAKVkj3gBUGDjS6VzevM7&#10;aUUuCXwl5DnX5i4bOLOcxMuLYzVqNJeZP6tfsOa8yc7yRRr2MTdVowJPluDOTqKjEGtaI5qeQgix&#10;S6Q5u35Jri87IuwblRhTQ6RSBVuajnV4Q6InYlIIzbxJq0/Mbr+W+dp4npnfQVqZjZw8B/6UhVJF&#10;IA0KFxftmzDz+NvGBJ0UALXpqUbQUEmgXYxz1WmQZxjpzHpFspyFp7zCqPkm4Jmjgl/+7X///14d&#10;Tx7c2Lm3vnl+eMTOwtHUDpPk6IPJqD7HDaMc57C0I4T98sU3J3vPcWsIFuUuljrjSK4yQySZqc3p&#10;96Aw3EUMnGXEDQkd61BD56WZfcU2MKpcTbLbleUewpj4KC8oL8LmXEYYgkmTGmlQSFzpFYREBB6u&#10;JpAOoNUOJwCLQmcRu9yslknv4hp8n6qJAG+Urktt/uXzF894sJL1EgcLqq41v80wQE4EM7mRi6eH&#10;fJ95gIwB9oyLunyzFMBKNkWAgczO2ZMyOtDyOjLHa2Nt9f6De598+fnJ6fn86goNXjmNF2UA80Hh&#10;SrpZqcxUgWi6KiBDwFA4TrdUVnGf+yjJem6eo3efPH3OWzS2lSvWjR5lTMmrllufowd5H+NNKhhK&#10;H0UQKJzTEU1x8cewOvAxJ0oySZiMvQMJ1Hq614NhFMIoKCpEDSv7iyOErFPsFSZGpYMtYGX8q+82&#10;TKtDHLQe/H/ZDXvauBXxiQ7JucqTxL4wT4PDc7kQNX+5XHfXNrDpLgdt4BxOZ1mRbkxn7+yYsUb7&#10;c7ZsGYKoVA8vOLrQZOXuiGAHWEFHPJnRSpgn62m6As4tLTw/2ufuRXrx4QPJF25s0Z5jkVNIWEHZ&#10;T0ov0BF+85UqPf45nk655+o0DWRIwoOMyGCMLBoGOQVE34Ez1jc4r7XQaTW2Vjd08Ie8zLZzhSaO&#10;RJrarVImrdDMm+5g3/ebiGD6CA1SX5rIYY+Zu7W9rSRaf9FqkbRajASltEc816qGjdM8vADZrFPD&#10;BriHvyHUYcekFJhFJsgwD+awpmvyy//6f+/vkzC3trK8UZujY99v/Oav37q9+82L11+9OqAIRKcx&#10;2wgC9cEhJZkpipVrXhy0jvd5shQODvywDw4+krQjld1ClqaIEIBdEgJmSo+UbIQHWC66WKlkV8MP&#10;YmH4OQNNTFympNAgdzew0qCNTVdBSPhivKahQUnVUBc6HO96aSENCqClyJ3qAA78ie2w04GRcJ84&#10;xY1X/eLy1asXPN1xeekr9oFAHYaeSGAJX7KQL5wUHkF4H+xADpT6U0Eh7hofWz2QdyDoSdvtu/GL&#10;HbR2uAIKq8sP3nrw+eOvqaTeunXzww8+OG3U17a2WD9KGDocQKYuTISCi8v0Sj8+QAIvr65yq/OT&#10;U6LWO7u7mAsQLSbby70DGHprc0v9rGm61mrRhjfijiu1+dd7r1CjiXCqH/wk3+51itQ24tbFwNAZ&#10;J9SX0hdmtL7CgRYroMCr16+woG/fvsXqoRmzyq9fc4wr6Ysq+EODYLWPT449I6ClSHNXNoh2WyQk&#10;slhI0WU6b89VOWaMPzk3jOsJCdFMnJkSYpUAxHdVKt3a2EL15YAq+F+qLYZwrnB7c/vl0T6RjBBQ&#10;3H9lfgE5cwoMQVdYRt4LypYwpUi9UUhgmkebRpNaoX1wrXrYuFDwmrNeqaad5lDBQBWYDRmU0jHI&#10;tKTBJN3Ma/PnjUufk4ABzUvnKqCYQG1UwqnhaxYWgOzRQdhNTieNcGW0Q00hkRQEuVIHAhp0wSya&#10;kMHFdekygw9rOsQdVRwEKLAaM1CQCazjP/p0SeS7EslS3BVPAkkJFNHgcGWNnDkJxZA+mThSlRha&#10;qByNImtjmINyUlrh5rPDg9cvXu693IO1H9ynDnpTh39wSBg+W7qkA6oo8+h71EShKxI1ZHfp191t&#10;MC+bC0oRgafFomZvxd6cv2FNMMXm0AaVYUqfMNM9ZrsvsNqiFKDMOW+AFZcJy6wTWlPweeoT+DhB&#10;rLmMl9tdKzjH7ypBVDmjsDI+s5GIOapgiE78YLmkatHoJTXX5rv4b5T+oXXUk5Ramw6H1xesNoa+&#10;ZyANBc3qUsq0yYw/M3lc6H8jQ81YH0M1GoadkbYmsuQCY6wphHqRr83XOP6AQjTaLmES7N65TQBh&#10;Q31VaSU+pItUZb5GvSk+geXlBYpNIUpaYpLN1W41cXTdvHub8x4JN+E9IQVja2Pj7p3bG2uEdZWk&#10;xO/og5z1B6Nz6gwAzjzX19fgMdCc8xFpIaGTFhYXsM7YL5Sp29s7t2/dxNd8fAzDj7A3d+i6t7bM&#10;th+dnrNLoLztAwU1afdivJYqj6mAw8K+yMghpHsT4JOnVFGpFpzrQ960zrcp0vnaGjKULHcSdExf&#10;M6BQoSHq7nWgBL6M4jevX6B+ckwsaEhnR5r+Ukqbr1XWWBwOMqMTHlnT9J7rdecX55dXgaAaA0DR&#10;4VLKoMcw8OoKR2B++fhrCuGgahIY9s/O6Gp7eH6BxnF4wREEF6TX4qp6+mrvkIOLLs6PL86PLqjX&#10;JZDCIbqt07PLswsKRGlHxoFeVMaS+cZB9gOU2SpnmVkkh6KQsivkSvKuu17ClrJ/Nx1cWRn+SEQo&#10;QnEGiqgs2RoK/arD2Jzc8H4FoSn7wxwXsjOIMNxj/B/fE5YQKp+FkeksZJEYT8eZBvkFacdLsro8&#10;GHMIFA1UOL3I01GSP6HI7YW5m0ulrep0u6afrdr03Ztrv/WL7/+FX/veX/iV79+/f1eoLIsbbc7R&#10;l6hrsH4sh0I4Z4QVVgFs6NhdJ6eI1QIdoumAbjDabEzmaU/KWpe+Fs4hXZkE7BWn+XM/NcUIwkwP&#10;Xpzx40xYK4XDZlgEJUKNCtMsxQrji/Z0SAlK9S72Dsbtgu+z0V1pXRlMJQgIczMNI6lnlgixz5YW&#10;MfkAU8uDhB6xhuAEvGXvVwImsM8JwZEoYZdETDR9U9qvECt0KDwPuq8ulvxzPpBJUCUGarmhmjJ8&#10;jUrf8cx0T9GE8rB1VyBLaQZpZa6Kf2SNOvNBC+TsbpcHKQ5n4zTUMvtWszw5PY4QINhnk95HoziP&#10;zRtMOz9lf8Yd+FOIG4NBqfeP4YyGdOw0HpD1dRqKctTTMv4Ovobagh7AzwJtQpV1L2zFbkUttQ9K&#10;gTXnrFvj94l1PJonOa6sc/wQaNgJKE36l8AKlVRYN+Qj0gGATFmO2CLFgwgabukhRxB3adh90e9y&#10;ljJnml4gPgd0Oe/TTzB8B5l2GRSrSUp0hQER4iEj+sShGQMETFxRrS9N/yTd1C6D668QO0FYgQTe&#10;fX6B/yyzk7mRmCxLvA1KfuNZ8RejXZ1bWF/A54RxqlQGFFRIgijDcjH3cGP1+/dv/uDR3V967+Ev&#10;vnv/vTvb796/+cs/+OA3//yvvPPOQ/WNU9GSHJ/mLhNydvyxXXTaQuODUAD6kL+WPJWU6aNvxant&#10;Nv8VKrA/T/eyfNYcTXBe51gb+yNFxCJ0SXWvo3CDH290EGJ4gVwrmgA7oadZUjwdqez8qDAmcrut&#10;1ySIEO84/uqsZDtLg85jLWfmSNrFq43JDMRsg9kU54347wwQIhVDnrEMwWJrEygEWqlqSHsroSFX&#10;hU4DkQjS1zQ6JYiGXy6g0jETJSBrMbP7usBQBOJlcXaOGNgZws69TPWDRu1QaoOqWSJBogSa7aZA&#10;z4COID6lGimXVlmJeqpIPW1TxBo8C4NS5HVog1TXFPfnhtamrFAKKXTRhMMp4USIRAe6OeKD5UHS&#10;NNkuA6HXZNDt0I9rb//gNUbfwcEeEaijw/2Xz5+8eP74+bMnr169pAkVcvUVfq+vHz95/M3rly+f&#10;Pn7ymsNsm639vf3913sN+lZYM8VwwMtIsZxbbfE5RcL8t0XXGjKy+AXNCxdJG0umzVnRbTR42i6g&#10;EaAe0N1DP+T2X4AMnSjts68ziSThsolzBvZ2S7viK35Mxtm/Kahico9SaedQeaOzZLkE3PrWdapO&#10;CBw3tyaSyM2GsBBCXslEX6FHZO6w5IWwdJlJxeL/6N/8dz788MPvff+jj37w/e9970N68+D35s4Q&#10;BAfjrgoslim6XuWM3NocYVfgmt5iJ6cnn3/2GYZpsGtwtSuoLbjj5YR5uwR0jeBYIigKVJ0FHGIu&#10;RR3kBkgKUEo6SpWUgQXKelBlBJl44hEviu5s4yRBQ+gLCoEk7kpZG5HaZLbRerB5knX2QzBCgIy9&#10;F0zYvtBeyk9hw8W+2pkdYB1Mg76yAGIyZvBAgwzpwxjR2mSQppXRbploMrRPA+XdUGEC+bCJV9fX&#10;IT50Y57OiYycCi4rrtdvXFxg/sCvAokBB+Et0DsXsa1jUTkvh46RnTYtWFgoGBWiJ1lTTcjLnC06&#10;oosQHgF+hxOgY3ZDfStVjT9AZYAN5JGRP7ow7KJA05dKx1hT9mbCxaHVx9zAssXZTiyY1kP9bv/4&#10;5FSOHMUORTPQAD3OfRy2QnxxKCNX6uxt8ghHQzXdrFbhNUfpJTBYKIwZ1HN6tjE1nYQ7HNJRRk3/&#10;L+vYGGpGTbYLPTJWV2gIyinol2dn9Dri4DliiazXy5cvzk7PT3AMcqBpnZxfHTb8/PkzmqlcXlzi&#10;M+LsJw66xrz66sk3R3v79H5UJz/12pGWwWlxavnHwjUbXTIx2q0KcrFcefHsGR1JaV7EiXX9VpOz&#10;KmhRzlkEnGdGp8Fu47LTuKR1X7/dIoYBneML3Fpdcyp0aLsmhhmduygz7bcpNoUkMlEwE/ShY8Xb&#10;oT4yd3ZCZ/zMIa/FQcnODM5yvwJrpkZZfzfpKBxSWuOUgwypfN9kQ8hTTCsHs+p1dYOanf/D/+X/&#10;9t0Pvvud97/z7rvvPnz0gMP8iHsJw4ulFQ4tXCQshSOW819X5uY40QDDAg/24PDo+KvHX5FPEZJB&#10;dkEIFksRjcjMITZz2QxDcSKDq3egnsR9wSDip0CSiMGG4qp76IvMWQeu+yHKPpJyGLyX/cQycGXo&#10;HHL/Zq8Q8DoRJjDbiwU1cmMdDWq9Hbo0KMgqs7C14JInS78GcMy+q/Cknux98wBDLgSaZAMxTaQ/&#10;r3QKq4KWf8kwCr0g7X9mnggucGjRi50zLwEFeuOTOYqCvf/y1eErzig7Bp3xIJKd3azXgQ9Dc959&#10;pSbQJRhBNjQ3gbXwLOKYxGNC7yy16Zbka51QFnpycnZ61u30yYOiiAg2QPZFUxbOcazTDBO/38kJ&#10;ZE1zxAZtqRvNc3p602ixpyNYaRt7dIh4PmCacB3NlwAOfJf8iYOTWhIS5BUF6fYUMSwU6OBEMrvS&#10;UvpUnQ9Xlha5A+fEARPAE+zEAe+nJ+f0XkHqUMID1uDYAJLqZ+f8CzwxEwhic2Pj6PiYOnc4nItB&#10;80q5RiD0cP9wQPk7kEKTWZrTqlCuRs94rmRNuGzQ7RMTJSXs5YuX/Ralv6q+wPJVmcnCAk0DO7Rg&#10;5vBvElsp1dVhIhz/t/Ty5XM6x+FmpHcmzyPTjvZCUBkBbBQHApCkJ6neH8fw1iYRY5w7DNvurcT8&#10;IZBNZkEGgRaJNuR5ES1dmQPJ9E10cY1ynBkMB0XzKBP1TJwo9qfFt41pESyO9CXqgEExMcSclLgs&#10;v95sp84wiWGDeNOLrrqcRDye4H5FMNAVlfwyMtY6Pc5ZmV52hnRYpm37Ratz2mjQj/jwvLF/cvH6&#10;+OLkskHzA/dHkl5oQ8e/q2RXqqSaFDroG26T+JGDVH9lNn8wki1SowKoId0YXV2uPvGs7smC4tok&#10;zoNPxWXwstCYAeyafgJXhLz+SFarbqKqRAdl+QpcLbM27hAnRCmuq/ocPNR47PA8OrQZGV+Km0HP&#10;+PdJ8dDBC66tsP0t96XrlxCMcTfd0P8aQYzuMstdJZnV7SeUivwU2zVR3nEVqU7WkO8QuhbZJGSU&#10;QwpYq6Rk1IkTHxyeHXFaHW1k28f7B2jCh4eHfARPStdV5TgRWY6iIUoltx2rTqoWOvNXn3/95Sef&#10;nx4c0ff+yRdfP/3qycunL08ODkk4RQeuc0T88SnePM78Onm9t/fsxdHL1+dHJwO1KGvQ8LLB0cFH&#10;xyAHIyMn5hwOPjvh+BbZL7LI1TaCHqE0m2HAFL2QfF4cD/KTAQdkV0rqtk7OG/kVNLnVviiUQD9g&#10;/U4uExkmZNBUyzlfmSdNiuAooe6Kwht5sqrwRBB6UBMEQbVrp3nTHQt0IIiaxKRWMymAnYSznKQE&#10;nkidcJly6HzedpHVhPb6yrMi6EjeLU05Gw3EMYE0+J6xiWaUDgIRIU/x0cvBI0+KKtS4s3pPkXPF&#10;j7ID4xwyk35SFcNlbW3e5pd8IuKCjB0YgfwvkVwVhpzFg2rrfQRlRqXyB0HWFCXK3ohjpPGpy2CO&#10;pwWjyS7LAmOhpmuqcio5+z+r204j0dNNirZDfIKVDEndW5y7cf/9z796/OkXX33yGcftfPEzfj6F&#10;fr74/Otvvnz85MuvH/Pp51998+mXX3+qy77+5PMvP/vsy2+ef8PJCtBE6PDh5lP3AKvMEaJLTrAM&#10;gOQ5C13Ahqh0Aa6N/jXpDpx3xi4r1KREaZUhybmlhhUCP6kB6uZuxcKaUij2CRLUXEVRDxxRSrHU&#10;p07KZk18eFy6lmdFmQ0Kc8hztcZSDY+6M8sRLicCfeUBh9CHlQKqQYfyp9EG8ie8164o18LPMAZF&#10;5YzHrbkEYElhsVgw4URIcobNgmiXLZo0aHBYLqOyEQ4kzw/NmWwjrAO1IZRHjIaFa+wzagJTYkEg&#10;UOpE+Wlf0puSDIAhvXP7dNPmAHEqGihoweKViB7jm2NQ2MNyTJDPM6cub61LpRIyG3oo0ucNgGCh&#10;bUAVV1dWMB9YlvUV9MQaQ0J9hRpBTLISOPiHSCcmAGxMKRQBDdINttZX8bjh71vmHJG52jpaAf5/&#10;GrRVyAgi5bFMU/cNXcNRO9ihnBZcIs9qa20VTAH3lYvIoXeVyq2dG5A+BgY1s4RIo1/mzd3dSyIv&#10;5PmjkFAoxhl8vBaXW40G6K3CTHcsw9qiypSGl9hBdLeEqMBNMrBosXFyeDRz1uhwgHJlY30jDAcR&#10;Z5Tz0ZtgYQFNjV6sLL7krVt3slsrrmtCs+iSNYPRJK8/AY3C1vYWMgR7Z3NtPenqIa+v9vi6OhCb&#10;bEsyfqwvpitMZIliZrJbHU+poVAHY9N1cgqY0ggMy7FnFAitM1nhxhj5y62Yaiz+XqrXkQBUQsqV&#10;hmB61A2K/eIizZpfvXj66uVz9KX9168OD/bOT49bnKvb4LSQOo3SOnQ3xsli7ZGDnqA5GqGq3YgS&#10;Q2Vnq50AOBoN3MMZJ0xO3jnZUgzLJYJKihbHwKj2uIQlxEBtgEg+K8VGZXiha4F0cvK5Eg6XpfL5&#10;fLZ3yFgvhPjfc5a7kd8IStvnmilDishm2r3vyU6z/XBTsil0hpz6lIFEeqmcD8WKNF5LJqNSBB/U&#10;5UYFiUIGp5WFlSjoYV5qnhK1teHhV6BNyGIzIwwezTflsngGvod8bvwrYvKWMhdIHM8O5/3C7I6o&#10;VYm+QeXOpSls0mmOQqYW9RpUqbMkNUoh8YXpWEmWsZBDw0e5AA60RDSh7XBStmI9+IagIVwV4TaB&#10;q1GquVjWH8H5GhnVi3S1ke/Dgxco9OheSZKLunIidUErvBLurMkbnL61qCC/DrFUnwK+Ra4C3eZR&#10;+ZX/S/q5ElX0RPXwcestJgoj0/lfB/foRep6ga6cWC30+JFbw40e1jbWMH+AOv5y1QvN90sbW1sn&#10;J6e+iTaSjaF6nugpng7TiFrLKXlhmejkIs1B4QhEvfC5kF9ZXlpdXcHFSBqGDzAks3MO+Njc2IS0&#10;AAg2m0JP2vko6WN5iZwfjCwcHLTyMSXJV8UpNnyOtYV3E1Ulyu8RQrs3bugQikZzZ3ML6SAKsRfG&#10;ZrFirM7Ni9Idi3GjRTIEUuTIXgCKfUbqHmbxEDwcX5BDh8obnRClaIKnH6KGT+XvVwMOQ4toMMV8&#10;1NYRzWYGCklSo3K5X4W7BZrm4keka3Aq/r3/zt956w4973cf3L311r07j+7d1r93b+mX+7ffunvz&#10;4d0bj+7tPrxzgyb5Dx/cfMjvd2/e2lrtXJxUOPTUZjqBLZLAlpxvC896M/hhh9RHhER5sTqSgeoJ&#10;1znUOLmMtFWasmtcEvsqacRkUjNY6r00FyFWKO/OXZEjnDx50MLcFHI/eVYEK+HKECGSDJ/xoNQE&#10;1k3HeMZLppQS1FhNFXeHO0AubfmxpPMn2qJ2wDmSoYY4mCd1lcCvzi1OseXQAATHtEuRrRLeRo9L&#10;31SXWsZvI1PXCDFkRipEZNAyKMXWepCzqCerR4pRZ9DXcUMk5FarS0titkiwI4+A71BkFDoF6TeQ&#10;I8IQylPWYrGIf67dbGMKokfwPta7okKAwjLnOYtFDT8FWBoSJ5FBZh3bRLoxApYnulGP+vSurCIF&#10;IkmUu6EvM0IUFvdiVdoITNUglYKzMyQ21SqaInd6TCMz5UN0N1G8nOfnl92OarLBBTiUFmD4BdGD&#10;1NmaM5Ex4FfXcGKQ+mLZq5qCzc0txM/p+ZkYSu0j1CODIh1ahqLzy/1pJygMTBPb/devFUfA7Cbn&#10;ZEBHctXUv3r1CvGlEthuh01D20L+453Ei+HmvuojCMGi/qjWl65/bBY9INwFlyILEj1YVVaTTEiW&#10;kTc5HUzHdnCCsQr8dYIbRQWgEgC0u8OZnVWag7A1sj8zCR//TVq+N9o0YOlsSWa8y5QIYwbLK2Iw&#10;cfoNx+UUuNHSKSDlNrNaI8MuypS6ojuErvw359hEIpwY38nlDqynQIS1B4u50EsdyFfbS+c1BgQV&#10;/91/59+8u7V6c2Ntd22Jn53Vxe3VeQ5N3FriwOX5rRVOh5pfX55fX5pbW6ytzVfW5subC5wJVLux&#10;vvzg9k3g4+27t965d+udu7cecL7GxgbeFx/lit6nCgywAD5Gk2RpETRojEAnDAf744NiIviapfNb&#10;TKuJU6SwZiGzkKdhMoCH0gKEAGqRFiI67BVrTFhIykzyUVyhRyUfTvCAJu2lYB2B5HA0eiUU+mIn&#10;RRaOAaing9tJSRpagiu1Xik6yqGSRMqAwr5G9UDR4XbeCl9sTYGycxW0Mld9oBGEdqCRSBZkoJC0&#10;Rze5DjRT+eHiyjIimDYQaIZQ6vLSMq0llKNSKCBpuYb8H6bL/eFtztpx3yowAgWoDCjQM0BoAm2h&#10;U6DrqsdqHrWaWaBQBHYRRMB84LZINm7LfqGdxuEaki/UGiyv4Fwk9Qj+g+PgK2zfE7yG0g4oAZzA&#10;zGgW5PAoRdIJqYzt8PhYmdcEEgZDyjPgFryDUc+GtsCDVtfWiV6h2IASKA8MGR0evylOETGrElgm&#10;KOTEIQ6PjviSagl9852dHUKKMDpNIZRQhxTBB76y8hz3IZzuJHfYhczlpZWVFy9e8NBQPFBbUKgW&#10;l5c4nEojUSWj3mdzSHZAyWISLCBvGbenLMvCyvLe4QEeU5gNHIFK4R40CHYRFARrWO1wgHMTOrWz&#10;wzhTUSWSszzBgXhfgiYYNdNYbUGaA02hIa11KacltNS+EHUm810nWe4vh+oh/52koILHUr5YN7YS&#10;dVLsJHeH+crVTVKJIEB5y/RP6g9pQmOtkBbAZrif5PI1rNI2qzBqn0969Xy/Xhg0S8MWbRmLY/5t&#10;FfgZNnP9xqTXmPQbY/7t1ae9eq5bn3YaxQHnys6vLS1yuuz60tIqJ6ph9ZXp24FqQpEq5yHSP2NE&#10;zgNA4GQVVGLErwacYm/GSy+NLFiCUlSbROwwGJ7FUjkE/1OQXUmZW+trW6iAHAWNaU1+G0q7j12G&#10;ud25zM3xZLQ7Gyy0Kf94Fd8UzCmi7kwJVfjhU1Rnc9QYxGG1CjyBC/oXnFIbKToIlYpkv6I+oIeQ&#10;HapHq9GIPKD+XaJV9/GV/OhKDjuAobHAJWrQwTGq4RHVqTl7IVNfvBDhsBZeOPdMTT9CtQm3SfZi&#10;Ld1ShcxRzUqKiz21ro6jGWeWMsAtVMllY8VnkCWfiIPNye4UUQbNhuWiR1kF83+cgMgVzj6xNeCb&#10;K3vVTR8sqlSLQ3qyOtaSoShVQMAcgkzOsCBhpdaJhawHSCS5MsU9KsIdFb64rGJFJTfOzHIejOOW&#10;8VVX3xo3NKTBkFJFXcgARNiDIZVX/KvRcqSKohYcPBI/OtyYKh7ArE00FQ7gBjETaklUXYiBpa4v&#10;zIK8CEbOLwqQoqjYZhQySblI4+XLQkGFVXm4Cuqlz/i01IhEZgSYpFbsrPVZuwezKEBm/SfpFX8m&#10;8ZHuos2wYWTJ6KwPOwdTSohvahGY0MM8pTahHkOoJBkrpL01KIRHPJz36vWqtEKseOWScDYGFfEN&#10;ytXJJeVE3yGxHf+wRPpRqIfQEbkZvMnK64clRVAIvllD12w65VDkgRZg/UD8Q2UuP7h5VKTo5BkV&#10;6qicDrtIiU9OelEqi0p9cRSFWpNNzuq1VlDZ0DT4qNVoNEgtMOmtKgR2ixUsQEpiWS5aWXArfhHE&#10;ZnkdSWmKSIaaPtjfgVZSLIFByHaGpn4YuSl30w3pPVSWJxw48L8q8hVYSNyL4TFtULj1g5GPSl+r&#10;rMxVl+YqHDjDFEABsFhw7DBE2EDhzPCu2omFToGV6/78TgLy9tr77MJsMUYINyss5IT7DjZYglas&#10;dioZ0VsuS8T3d/qHGNh5FLGGTsH3KDJ11lAYdqP1qEhktLCy7pjhkqHJiclxo3hwGondqAaRUNTk&#10;+U75oU6hE5IkYJPiGxac7+cZhoPNruVIaTQwZMktCWgizz3QMX4MHTaK7d1DUrgJjkqbhfpWEiJ9&#10;VmjksJL9g8bKaDBn609t7LhSKxDY59N07E8uslhyYsnuJeihZVHfOhRYlE9TC/o7z3T9p8Svio/1&#10;u6xljSNT/kKwhb/wSl9NmBC7Hj+ZbzH8BvaLGZkTVgRCeJzpv0nUOQnC39e3gv1jI42ksdZptbO9&#10;f+O/2k1kKsesoLOXmTHOPpF9aBWFr16cPj+qvzpt7J83Oavzoj1odEbdEb06aMXBgW4FenK4Xp5U&#10;Of/kVWsZ+YC2tEVNygiUxlniOCTORLx35/Y7er391luP7t29fe/2rVu3djk8YssvDvbB9JKDWC9l&#10;2etQVPV6FQdKLGOJWrrWiiW0KFrD1AiAK1CkyjsEL4c/S/BaDuPGkCeiim1J7TAHZCHF5ZqUCSCJ&#10;DTO7NxzdKdRLThDA18n/v727e3N7R3tOMi/nPpGSRWEvpX78jycLH/RFaQ/uRKAHzc9tcirrqhSW&#10;rbUVfObMhD8xO4UIivzqO/KBu+IbfEDU4SOVrmTGFc/Q2xJT0KygM0UsroNKsvAU+2xPhr/lJmER&#10;7g7s93lBgpVooRNqBP4OdA/8LllYVI4uKU2sRRhIESDjx6QTN0vvu7U5fmBlzsn74uzGYEEQFUwk&#10;aqBGIQrR6VQbF907gES8ABYKE08xLWWgqPWN05kpbnG9lxNVJYAtiKiRcdmiGipbI1J80JrRFTKY&#10;tq0r60xidAwFu/F7OITnHgfK+nPuq01ILwTrnCZnZkvMFGA3O7shLrRXSkNWAqgbaaLWAe648RSN&#10;pmaLIwRpEDNPKjV/rqzT82ad8gpyfuV8mZvbuXlj9/aN23fv7N66tbK+Bt3gD6ezpsN6npNqhWLN&#10;jeKhKbggIJSFGY8GRNqZmL1rP2VId1sf3i29k9J1ULRmib8RyZZKFneQJzsAI3DGexuywP863zs+&#10;TSIh5VBGGnHU/tCM9cXB0bO9wyevDp4fnrw4OHlxeLJ3evH65GwfN1dncIzJ2Oo2e5y62KWrDUWk&#10;bBO3Rg9W0bJaNlDB71OTF/BeL+EOvnXr5luPHt29c+fm7k3CYJxJefPm7u07t3cxCrc5BZ5in3XK&#10;e5S/rpgSuTYrXEbBv3qxyndD5AuPpKAZ5zXimjMoqO9BL5CFHvnIoLMME7Eff6I24qNwDT96u2JT&#10;Ymj/R/q2UtkVUOd0ajLV8H2tU0jk+3OcEXtmd6D16pn6LFcg+xUtYUJbc716aPUWmoGJUTkeqgEw&#10;BJMwxGRByMTzoTC8L8h0zkOhjIeNjIKZesfOs6XMC8dVZF7J97ayAispYw9rZa7KcdW4/XXyiZMX&#10;uYD6nEjIox0Ljj1+QA9kGkBJri5cyIBxhUHTikHaL6PW+6UyFXWRr8GVYCjRODkRsOAwsJeWOLua&#10;L2rlSkWO7ZRjolIiTkFZjTZyrgqbAgNMhQQhzgd0ocvQUUNwuUbxFa1CWZhon0AKEKlvZE/JbeSK&#10;WhZjZ2tTkRSKaL0EREKZAr4MsiJmTjeOnIN/SKyy7aj1RgO9tXuTMKG6CRlSGDYewY2Nzb1Xr1Ba&#10;4QUDUx4TkzSn589e2IxIPEEtJpb/q719TASX/MpuRRLgaCRxC/eqI4xuWTRQ3RE+yIP9A/kv5E/Q&#10;CwzC14h5QsGim6tY2dX0x1RnwVMY5Gs6kUVuCS14aGv+PfSOTIObQUKW32rcsD7AYX8dKSYUoWbf&#10;TYqVtCVXcGcWSeRd8D10H5hRamXCgkAcQZ+9j0QfPJKAHmdE8ou6byZcMP4kdcS/f/Rbf1m6VggO&#10;nyLhEcoGl7yVnBmpRy8ahjrPlNdWqM0mNFK7tUsYpgxCbqyuSSrmOdqcBh/0O5V/KzBV6mtUNds7&#10;p/XSK9mREhEk4bXpbzOS24/Wz13Odm1EKSSuDwXZ2hy4Xrx/5w6nkClTVt6R7t7efptOhN3+wf4+&#10;02a45KbWACa8mVRJ61Qfy1WfKUYLMA4sh2RImKUDxhLAUlSACspgq07I2+0ogZRApXupexflflfv&#10;CFYxVXnPgD3WO3DYih77pD6UrvCN1EkjtLObuYO9QyluippQpBnplDK7kyZltrEkEZug0q+kkwV1&#10;focOd0ODYnVxyKsBNJW8CvUlb6KqfPK5o9Mj9A2+zrHaBOpOSVgei8+pgFTaH72S84pTgCCkMIbX&#10;YGNjDUyR89JDdGfXBVIbkTtqxISDfWXx9OQs5sr1OrGShDaXn7MoYBa8cnp2iuEud2Ahf2P3hrx0&#10;l0pqYrEB7d3d3f2jQ1ISw29Gy1m4bv/ggBheLAlQce/+3dcqwab5Yx4CQF188ODRi1cvqUN0rb72&#10;gCxbqOKrr7/BXnWIVN7+jz766Gc/+zm5Vo73McQCUodOQH/wz/4Az19IXCZ49+79R2+/9Y9+7/d0&#10;7J32R7By+/bth++88wc/+kPQ062spTMBtQ8ePTokO/OQ7EybaT784vbtO7u3b/34458iMyK+J5Yt&#10;FB4+fMjE98iVDEz3I0GY9957D+lE/uX7b7+LYAoSCZU/LKa4eGY6BQm50i3jckkF9Mrx8dkpe82a&#10;zECBi3VQhbLa1e7UVOUMNzuBwD3iUISBMHDkabJ2NTM/ZPXSBpmvhYJinPLDx4gRC7MUKom5pK3/&#10;8C/8ZfeyjQURAVu3sWOOh4jy4xSDgBoqx2iMITZn8u7xQGvtVI+A6KAZHDiJfq4sDpMWfSzUJydH&#10;Y0sdkcrdYP/VtSW2hfsoF0DeRXGG2IOU0ikphhqok5XGQAbi9caNHYrkVVaDL73R/OlPPj65qB+e&#10;nv3k40/w91CVjzaODEJu3Lt3m7p5Bd5th2HSwrH4kNU5uN9bJB5GQ6uSmiC7JTHnxBJI0ukVoJAT&#10;q5yDlME2i2e1P3P92BPnWGXmK3Cwk/2Sd1ffVQqZoo7ObsAK0umDUqakKMgWlyJQwOvVT7kAKX7E&#10;xawRTOW90f9JH9jfO3AgU5l80ZwvoD1Ah8qEOBgC4kJrIKGRQ184HYmp0wnFDj3VKXMrs5+uZKdY&#10;KK702c5DkB7Di15mMtEJsxl6orOIvL+FAllS4LJ71UnlJEJJjTZRPcUCJHMKcA6hjfpFw03EAYXa&#10;nTu3KVJqUY5htKOfAjfhK8q9cVNeNJc7d7nmNXgneyuXQw3BvOQaaqUjPodK8eith+DD0+dPMLWE&#10;sGqlsfDuO+98/vkXOP9FlRJaAOLWnbt3//jHP1bVhp0QbNHurZt37t//g9//I9KhtRn2s9y8cfPe&#10;w4d//PFPOZVAYXADPgT54OHDg8OjU5KafKBiZOVjXKKV/ORnH1MjIoFrfRtC4IBcVInX+/soDxko&#10;QM/F9957h6U+Pzv/6L33WVVF+HwSH7eagUJsX0KHMCYMCuEO4KUEhMmElJMrUAhzyN30xcf47yMD&#10;wXAkd5I4Ildvt4jyqv+4DQCBQmaSBChIFY0SnLAaHb8jrMR/UGRno7oChe//9l+Op1hTkF0RNd8G&#10;JCdn2GqLL7iSUee1yU4NmDNcRfTV5+44ecIBe0MQ+m0l2rBKm0DEIaDmyvfv3tL5wYXJYm1hm7xx&#10;5x1jTmB/KCI9nWBQqBu43U9y+6sHmdc4T4PtIavf7vYvW10K49HZyOFvqsCFrN4JWgCOJSrwIZLw&#10;FCspP7m+OQlSkorJOHQjFxzMgO6OlkJe3fraqtpwKTygCKN0fjlNHcwx1yrTUY3PZKhoNcx4kZrC&#10;jRT4VqqNHNEovSiYOobQ25BCB/YLQqZu/sWCycZWvEznJ+mgFO+3PuBfVxmRPWH1ymhtkPf/LObU&#10;5cNgzkagJ9NbaXV9Td4KHOJCyjG+tRSl063wtiuqhoyHpWlzlpWkTmBXwnlKNjKIkEOJG5kb8hT2&#10;rkUQnCIFFWMNURQwIE6OThTmcIbN1s420UdqmZgH1INQuH37JunXXZ24JVBAFC+vrhwcHhoUdEor&#10;kH3v3j2ELe1elLtML6bFxfv37pNrgA4fkSJySh+98w6r+OLlc7c2dVrU3MI777379MkTAml2XsiN&#10;hRV66/atTz75lHW0Ni2yXd/aQNT/9KcfM18RpRoI009l68bt25989om8FIqSiLZofnn7zh0Okr84&#10;P4POfciX9urWzZtYup9++hmSxPChw8pghrt376IlUfgj1dMMyPPAeeqGkEkkaPzgOx9AMm4ekTQF&#10;c40jRMFEvptsn8zXYJazuSF1YHx6fn4NFNK3ouoPuRaqaZIbJpjBeFJvNfHBm7DttBZVhJqrEHVY&#10;0JptSBsPgkUmBYu7uTg1vZt4nr8/+u2/Gu8mvSIUDW9DMHOkTmWvsCx8o7CV/AxRqdff0xMRm2aS&#10;tqKEPX8c/hWudRmCbqIccgliedaQWkrJJECocy+3cTHgksMNiMGCDqzD4At5GsDoCF3LRzrQ02ND&#10;R4iOpCbIjewQiEtgIuJEdi8Z7jrcjvMyne6CMe9WHrITpQMr/qzwWjT8iaQD+cmUUiEjORzP8j0r&#10;vlip7Gyuf/jhuxjbCcQVKIaf1M1ajEZ6APfGv60oOjUBEXdX5Eu8GL0+xcPylfENqUNZgh5TspaY&#10;AgTZjggKnL4Q2logg88kdYNWf6wrELY7N28CdCy8Oj/btZ8CiQqpKyvXXS11orGzhogcKcyhuikF&#10;FDEyBWj0JdPo3d1ebYmpIKY3iSvgeRATMYZoRiALyy4tjJNIXSAvI39pCVsGUDBgTlGD6dF2eIym&#10;QD8VBRvILN69uYtrAB0wAgt85d5tYOIVlr1yW20MP3rrHZbo+csXSjQ20YDV773/PtXQ1HemU5XJ&#10;49rYgKs/+/xzDS98TZwtvLl5+9btjz/5WeJxUxpWzPbujS+//tpnpNj3yKk/c/M3btzgZPPLywtR&#10;M+skdM6TT41H/KuvvtIxjSorkliGNnZu3GDYFIaqB7VYTIIRgfH2O+9ANwj5D999T6eWOBJrptKz&#10;rdmZp7yBsmck5K3y+c/wMVjscyDzGfmYC5wMHu7G2HJ9GxJQUpmLDy2tMSBoQUi7rUYdTlABsYjS&#10;uknCH8G6DtAwe8YYgpFZeExzacEha8IiNk/r7x/8zu+GjhAySEvjw9LSUL4NCmFFJKmWmNwXewK+&#10;s60UwdWMiJ2WKadIPHU2rlDiYqB2EclS8er72HCXdnHyqpxeKNe0e0OhXbbXQJoFnMlJYbqGBr7z&#10;9CNc51sgBP48vHS4iqx5yVqGo2WSYc1rvcSIClQpZUOoQdJKh5I7nfMkx63RUPoO44xkEzsLtH4Y&#10;MiS6ffjBu2Tv20oI378nFpWP0cZDQGytyxMPBdIBdvulHGjnTWpMnWBrZo2uExbp4ft3WD55sxyg&#10;y0jHdGaAAEQ0LivII+j1zr27WQ/7IMaQQbbl3TXQUTnB9qzTpDtx6C0hWzRHIstE+CbCFZQBCk7U&#10;kTSYqGwk0n643EF8/66gvaPTsvg4YgPryD02TZ18tWm3kddBxIUbWb0eSXJUYHuMU3ljDbfIEQVX&#10;rsFXNsDt23d5DrlG7FTo0EjCh48ePX36pNfG7kgSE6cJvefgXmkKlkbwCU4WPAg/++TnJsKgeeks&#10;8P/jJ99kByJpYJSU8Ob5+RmVI6Eo83jMPTQFXOHPnj1D6ZL8katDmd1kNGJPnZ7RHR7zPrRrCZJH&#10;j95Cqpydn1JojG7pKIEX2sJT4JE638RwAggSywc3xKXQB+oGKMmaZG969LYUdCuLQ2tEFhVqfUgz&#10;qAb+eZ7r2HbsuaWvdT0fXy4HSrzitsyI9RddO/s23hd1hHrwg7/4u8KcFO00/oT416fhNLWFb7Cy&#10;h8OKA+jpaqNYc89SFJCeKpp0qMhB6XgzLWGKv+mWGkdCzYi7MjwF8O3a1/BElzbP+J/a8sxeWg7F&#10;26T8qBBLWZx6pLtwqDiHSIV7VwMTWCVsPL+wEDQzpq0YbbuyNeJ0FZL81KNV52gpGVFWhfbQjqjA&#10;CGO2vKI8FcsJJGLXUia1tWSBWaBIpp95+Twmg30slN8UW8TKxxJbAuj+aihihIzVUsa80+AFHOIo&#10;JLkMCuVzRWcbDICwWEa4CZokFz54+xHaVtzVj5qRgUAu6bD6MLQ0g5Y9zJYRMxq1hLBfO7CMlwxG&#10;UbaISY2QTCIylTQ4/iuty6f+Se8JVUmefOlwPv3ShpxPjXXgURhVYDqAAohs6UG7Ru+BtCm15CFx&#10;xHjEmTWkRE3Ij2FUnD/KaWCkWFrrAdf7QP/axsbjx0+UcxRCaTpZW1sn/oVNYbEfKmpuZW2VN7/+&#10;5hswKwiSf1Fkbty6dXJyTHm4iVwrQ34ZMfSNtXVAwVHSxGfsJ3DDPS8vz5my3lXkSYSAQcRantYv&#10;bu5sSzLpO26M4oiVd0PkN8shEeW7Jk2kY/g29ai6h/pTQAHJl0xFf5v7+T5SWbhSMkJfFaMYFJrY&#10;VnKcO5jsrY9EPqr+VOfLpf6KPYfWIsA57EL33bL0d58PJ1+ZNj/6i3/1Gt+m+aSJiPPFj16v0Hgi&#10;NidICo0gKDC0h6gDSW9GxpTHHiMNayRTFwITHPWQDPJI7YiIPbRCkRBP+psPJr/2REZhP6v3RaUN&#10;cT8Lb92Gc82NEUpVEjKE7zK3UOF0rXnpHQ5A4m68cWNbcUKdv1YhSkowWtGgkKhBOkq3i/WY6uwE&#10;DB6XQDq5XPviFCkfJ2bPgeMJUi5YgJSxHU6W1GHDUi/2UxTo9UhLYFLyFmWYkeyucBIFZEgtGCvO&#10;L2kkUJB3Dfzg+fCMnu3bhchA5IMX5JsJFALXpTD4u6HUYGvoHtHzTSBh7NDnoeCE1ypcj4myhQO2&#10;LiLSZoCwCEt9L6QnSRVx1pllT8gp9VXTf+0h9yCVuD7Ow/Qco6lC9FiaTJt16oPukzRt04v4XA0D&#10;9VR+1yoWCrgnMATDpQMgkUZGRjYtGHU8nGsnwBesTnDz8dMns0QmLkdn2dzZPjk+oXuSuVJUghGO&#10;poB/9PnzF4ZrD909eDBMmPrFxZmS/ywiMHfY9zt37nIlBejbO1sKbCdwzzbUCKEFyhgm9Q0P5vGq&#10;II5iRjIfSM/TiVKpM5AjAMIrhFVGRPIdQN88AElBO1XOv5An2xxn7vcGwHNSBtzEXe/Hse2aI4hK&#10;tDWBgsjQm5i2C1D4S3/VZKQ5Z2MOz6IGq+mljJeEXNaMTaSZTZvYxrxjQAoY8wCMQAENpnTzT1qL&#10;GGhsheIxVhDEOxqdF0SiW99PcVLrjFZxzE8WdIRDpqQeuNrATzYDy2cTLO32zYxKlVX22BkckpIV&#10;mhyXY+hSekiqhDteO2WVH59GY6VacXuyq4jCLpOg4lb0fJd8Cp3/LeSxTqQimTmyJCIf1UfvhAaR&#10;QUbEEjwbFV8qpmAuNuDKMeXeiFkaZGBwILKcit4d196FyZh2yyZZws80/fQnB3m2O19++gWhvnDS&#10;hrIQ0i9IFOvKtCOMCONC4pLSSlGV5hRg5KEgRhxQSmqFwNIrrJhRSCDuTVagvGgarsSaB5Tih7MR&#10;J8PS+rp2iSYrS+vcR4nDquw1/fgzr39I2kxWpPC/8SKpYJYhpmzjeDCZDVhX08tgM6Cy3nKISKNR&#10;6aKgDRoulcAUDp4JFJS9NByjQQAreEPlrvWboRyRywQvRV1pIJwYR6Bwh2/jE8E9Gd70kI0zeZm8&#10;AokbrrYvwmwmHiWvonHhO4eoqGUIMzFRcX6qOn+F9a92PsACbL5otnC4qNtAPNS6uUhcX5G0csJb&#10;cIcbXgNypCd31YMrsZ033v8zA/32X//r9hNHXzO9oodAcJ1igM4d4wgQRdmMRZqD2TuaFGSbFkuh&#10;+JluEqgQwtASdQYNDMiPkFBVem/KZzOvayiWYpiv6cxlwUI0e9S8XIFqGSZfUVLJojQ7XoFwqc9D&#10;GCABJKF7OPE2Caq0bZq6MjKAVF0he1qdp2z+6Ag1vck8nXyEuiUmiAoO9fehptjQDDARXH744AEp&#10;mRqFrZ75aoXCPjn/vLdsB4ENsnyscEVRpnvAKWKrXEAtkpOSo3Al6qi0kYIYs7XgJMabFtiYG1zh&#10;iUsS+CRRcwdpZz/+0U8uzi+9q4lQQwXwRvNc16/rchsvKeNRLTtiN4Py3EqHSekWQadBfTwn4Nmg&#10;kODYeJi01GQJhkYVcSnRTczNDlLOr6+RmrUePK2jH7TamrfzaK0IxX/0X3G3mF187qNm1cDSrjfH&#10;4cWq9OtObhQ3FsnaGwZphNNKqZtp1ULxtU0XEBPJ9568/BQu0NSBQDLiVOUNcuE0VZmWwjnO9J+M&#10;yb9DQ8FbCZRYVxOlJSEbhyKbCbLVmoFGbJqnrJYxOriE0CzQA2lpLEbFgDy1+ZBnzftq3g3C5opG&#10;sxuHFYTc1XQ8KR3P4Ii2zIfYS7OjRKlAoYv2RE6ABmb+iS6Reth/9+/+HbGo3f4ilKDeJKB0f8CV&#10;2Sgo6CMeQ8x42ZJGpH0wo7JTQawad4B8GAgm1/h3RpG6xLeKcE10a04RNmsV8SALy7hFuo/ukCQi&#10;ZOTK82B7+7SkUykYEEn4zlXINFLvuE0yjzzmGeur7yZK12c29P2uZXCCWEdiTVrJNjQryPwWb+Vz&#10;WG9zZR1gz8fANrlApEihfThfUboGOgSpnJTZ6sY+6Zixkw9EEhG5leY3kTcjdwmW7D2+GGfFq2pF&#10;gRpVVhiWxGMhB5LhIoHvlj0aj3s4cy5Lo/nxTz7GDg+tLnZcu+yUEEF/zD4cCD792P4rw4GTsn1T&#10;UbMMLhdzWG2INQsBoF8lLiQg9HUXXMUggh802BA8erSK+WPpvc2+iGSXADQteHwteXOybQiqim02&#10;YIlmGLIyNbShdluES0+KniIvma9T7mV7NoJdXGNiRUg9QIzo2TnBnANjL7G2PHY/GDPTQTSoZLSb&#10;mDTaYAfV9U8oGCUpi0iO6NbkHEogd3LkL5Gy1TTtaeQYaQCuGeE6tBdaaWHEErIJ9tJP8LNaRQhs&#10;oxLfiBAKEX5cQCEOD9TLfORROfPCrXNFDM6+SSoLTm5AgQxiOdF1exuNoV5x1V//239b6qMnEaBg&#10;4zNpE1zLaoe0N3+EULCryV/QmnhbBc+q3ktzjwl5e/XlzJ5Kftd0UZIxcScRW5rp9TiNFV8/N1hU&#10;uBJ0FBAzU0F4zz6sjPCD5mJF05u+g8eZwNZzMX0G56dHJHrwlANiZXpkTOv8z5mFFd/UwFITm7i1&#10;B5yysuwNgaNU9+UzHRNHOVlieYmK3gWnT6q0iMtI876xswMuBPGrG02BYP4SIZVQvaz9MPFoEudc&#10;4cQ7RijVgGNPaQiEC8l1VLafznaJZTOaZAwZhBrUlFYpuyx0QNdXGluDLa8tprPcQrTomiRksvtY&#10;MGSWQ7YNBp9Ym9lX0u56GW0aBt0aIzLETg+JhZ0NNd1FKlAwSNw5/dd7FzzrjK4gF7+DP0DGUggo&#10;K4/xf1sJtjDjYl2jd0LGqRftbGxwYDp1wE/x6tTPz58+e4Z7OGAr0+C85sGPiYKtgyXjSqjBxQJR&#10;mlgPhyRNqE/qwlzwY3CELnDFnXbQa6Apa3l0eAr1z2pSZ3IVX2QC1PyE/yUJZiFwbFg+p14U/S6d&#10;e5w36Acl/dmf//m/SkhST8m0wrRtwVvGjSQFvDRxnIW2LUlgb17AeHJqW3XRK4G+WTymkEmALB8n&#10;bXD63F/0Y01OfnQyZCzFpAtKYUphCMGkem8kO0vfymDLapI7PM7wwP70oIErUk5Q4A1zolEEe8R4&#10;3hBhrYEm3pLmpf9ImMUMg4JDsCRJJ+D3lsmIzQyoULp9aXhJvKjsqBqx2EiwhWIZrtQpTAx/Fe2D&#10;jgQkcK+trqFQxAywENW6plLZ3tzCVZakpFBJ+TxkEFHTZebVYhnWWCMHeQOiQ+R6edN/EiZ4uTLu&#10;SnPwwEMHCBoJWAh8jTW69m/GskFmQWvWTdM+zFYsw2G94Q9NGglzDApJBwwSiUf50aa/DJtiaDHs&#10;TIWM5dUnZrb4NNDEb/L/0JridkFYVgHkbEiPCViKM2f1RNZRURBL7iAzuVudCepyTYVpaF359ePH&#10;HNuje8TSeuq2CzUmk4DpxutkIg8Oj/XFNhmgKQgUOIAvRJSMIxEdX5d40G3srDJuhQ5DSwQ1kQvL&#10;O80zcZD10VR5EQsQzzYo9MiHyEDBhJ0xRv7P/+5fF1eH3+QauQgCTAvJP+DPhK7JBrW0sbERDm8N&#10;JpYvU72CAXWHBAlc5dXJXF4G9bS9QYK6m4nMqp6bHWYRUD7CQgq3X8gCdWsS6di/IrXHFBuWaxCB&#10;aWVG94ITihrM/MEeGQVwJUdxuUDQFB6VT97OuIf/ckBOA9KbzjkyUXk3AyZCf9FnmqrXJ9Qcvsv1&#10;IaTj6aL7RF7JPLI6pQ0UBXj/vc+hgGr1g0q4mjIQ1A2cmqvLKwzW0Tgl26KK0GscX5fOETKM2WvL&#10;R2Wyzqk0S4I7o0vlmCvdzVuk/yXuDUYyp1zxs8NvnrDB0cukEeMiSysf1XdWO732vi4TNV6rbEm/&#10;/W768Pp/4pKrC/1Xci9fEx4zzo5M5AQqaX/1fbmcbVBrNUwRaRljjpkUSbRuZE94wRf0V8TsEu4E&#10;uUKClFgzIqsbInPexEn66vXej/74jznRSlPPviXnUciATFhmynUaQLq55R+OiaOjA4PCoohEtO5p&#10;2asr4y3wOSGz7eRxju4okUijIYWybPXIX5aICuEowzlRUV5NcwZ9+ltSPixjSxuXhUj52m/87t/Q&#10;U/SB9zmtW0w+W8QIFfokuDQl82oKAoSPSTexm8BYZbrXeoVCke1u+iw0lrh7gJf33DDu5lNOpp5p&#10;ugk47AZLtCV4ikXT6aPCdLGq29fxZ+RpCVPMT7EWKbCUHueVtQszEUpspFdB7JzQKrpPBLrrw1B2&#10;w9iLSEuMEsRVRbNerkFOaxO3VOmwBmdLPh6npQmAswXudbBjJkBBVdbpssh7spwP+calikhGSr87&#10;beWjTjus+mBIHkD3B7I1cHaSVrFK9Z7rIIwuav1G+uvu5haBd09ZT3UKgraSPmMUpqsmN7kh4lux&#10;qlo1P0GrrqJjBuPFmoWlKGkx93vNM7sx9u3Kh+FVjG75s91Nm3v9P29iiv0uV1m01y8MyoioUrJb&#10;hcn6gkFBTwlQSBQUoOP/xTgTc+rSwKOUpWOslLHmjbSvSnSQuW31dZctTHOAwu//0R+RABqC3XJC&#10;T7uGKhnWZWx27bki2AAF6uIo7TPFWkkI8SV5F7wUSmlSRki5UxTW6X7SIMTKWgZPKnlqMw1A3pxw&#10;rJJ1TvSWAmZVVViiayQh/Pjlt373r1kaBQe7/ifmH2xr5PelJgNdk4IL2WwzmetNMRHEIjhtA64z&#10;HIcmEp3K4sGWutbYMxdUPMKf2uWZ6bv8ycy5o5KgMyoJj3Ra8MD2bNBxSTKdg1bCGsxYysqpT+ZJ&#10;nG8QSFN2HhdpDpwglmGQH5SCi8GUWUshPdZ9UEIzjzSdgMiEX14yG6runpM5nNwLICRzpsOHrCNr&#10;VWvih2gp9CxBRYJd53cJfgU+2ZszN55zvTJdRPqSm+pofZ0KkhQ/VbwSSaHbDQFUOZglTsjjJuML&#10;5yinsxOiRxfRdJRq6aiEvDBjUnowYaw/6CtQqbXtCBrFzIxTEbnMjjkKyL9iR9O1+SsJA3+eXkYc&#10;h+Vja76laFxdN8vBnxnMVzeZfV3eg+Q712oGg82ibDNauoKD60PJ1AjfTTNI+/XGNfGHRs0yvX79&#10;+o9+/BNYNBVWZZIl7uCvxzK88cDsDxEgPgWO5yAbAgswycvZItnosewwtIsi/S+gQNthN56P0QSf&#10;6hd17hBuC6H1V5QoSsioQnA8Wl1bTs5mUbQbz8T4fvuvoSlEx55AIwfGwqSyn/NqFB5Mxlrk2IvT&#10;QjEKNpEnzQ1B7MkLCfzGEgSpBwBq8A6thThiAHGxKTw5EbkrktDcL1JS+aLlQKxJrKaEbwjukPkS&#10;B4lFw4abbVuyL62lk+XC3JwWbklpQDKZWkWT18DtKKwYOTKYqQ6mKhc8SXorKO1lMUdY+OtaXczk&#10;ZK54vP6+opiWXlrCbMDBBSF93FPIJqizFbJ5utVXAM1sPcMLFoubQnsqG7CkN89pG+IPG792n0VU&#10;UJsSfjCVBaUd18iyfgcW50ZRx1DUn5TQK60UaEkgRHANGJNWMILuPeUybXO2NjYjNqMR2M7yMc0F&#10;4u3u8R3kmgjCKB1RqUxLvGIUqQ6xRH/yNWNj3SmIyz58/zm7+fU/vfjZg4IUYqmvbpVpPuFrSit4&#10;BWK60FL32xAWoi/NyvUR1D48e/FSfQ67ZFJFINNeCMVOVXIScdPg2aRCJSFuixj/32BwcHBA2QVe&#10;oURUMxOMK9UXKpqY2RgJQ26ibovXkxQ8WtGeRLK3XgURJvNYJ94gx5mkTHL2A8slNuwpSeL1d/4G&#10;oBBGOGxgZDWfi+tSwqatX7UYMPgH28VSx+kXtj5Nnd4ky0DGFO4VXeUUL8anEVgIBOXqcSIhE7F6&#10;CoTeboWMwZB06YbVulaJd4pR+zGBQ0IJg5d9Qdn+xOaJ91yW71koDJCwM2RvZuLM9MlkkSbPaNLD&#10;XaUgJlXjJvsRwnOZltfKSCRlRGGyO+66yM6g4HV2AdRE/RHQ72OaHom83/COhmY+9VZpjqxeCuEH&#10;rZuCKCvwMibtW1IfBLFFL9hOkKLrXa2p6SlL0xgONrHOOq3WRo2ypTJwjyqAFMmyqeVbqIqQ/7q7&#10;nM48QVXG+xD6AfnWGgldZFR2TWoGLbBoRKSGuz6dRImk0UGD7+LcJquHYLbXQcnLoSFwB4ZBgo4y&#10;/HUyS+I30ZwXgv2DKiJVxiBhurLqy/pEFDTYMX0W7yTD1V9KWpFBIW6adPn4Gk9198rsWv3XvKQH&#10;sb6+V7i3gleu/8/fv45aYRjqiGcawCgg6sZa+nEvWVZfrUB6PUc89Ht0sldtqv5VeQUvrqfzNOd6&#10;U9CBr8c8FMIzQD7U6si2zcZuv4OEvDw7Zu+ZxWfUEVkaFPSACCKJVnOUvrIj62sr2olYn+hIFVT3&#10;1/7G31DJnjRgqDZx1xWPxdPDALY5Z/1BLBdSPT7XVkkWip3TFkYsL4OAGJ+t5zBdlE0gbeKqHXaS&#10;haJjQ08WJrB1pMpCMX8Y8AlVnNyiDmSSrZbvMzXCwwxL3datgUBpwTpvKnBl5gfjo+SDMIpp7iCT&#10;k+EU6fD5yrErnmnkVfgqeXcMCpYJKdEwBLXWQWukHqTq7KQm9aZ138S+mThsJkPISFzQhmXvWWpZ&#10;++AmVjUCrG2LWV8VOgczZ0BlsjYBxAQ1EpWT6BQZsClUBV8RWxwVBzNFKCkszhcJxtaqBneMcc6T&#10;h0J5tcpDTKDWmUQb1CxZ5xDGKZ0B20QvdxG27HWRm7JCaYOjjC9ar9BrCw+oa6to0iFM1TbrRNIC&#10;zZQWV1ZC8GSGrk04S+xYt+DiEF7B2zMlNmP1IExtrqac2ecmWJeCmLJ9sdlJsBJ7dAUKsemhuuoq&#10;XRPfSpTvr6bfg+v0FQuJTJXRVnkbbcGZhOya81s6mD1qZ4UXaArU9LKATrvUnzoYw0Uv7gul+jMJ&#10;GYsaV3ZoKw3uMdJwJST9OMhe9B9RqBClHj21Z9xzY31NG+kZSNWJ4THT/93/+n9xzll6A44IG9DO&#10;qENDXJ3tkdBbikdahngvnE9Jj800eaoypJ64pMAYHXGUGdKbagM0QpGIVRUdid8S7jHXYDPuHkZK&#10;FNJY3TC7a5L2focXxx+HuRFaihcaCnPxoCBLolXLwXb4C0KIlBQmYnPCSzgXVP4QMBngaiqXfmAd&#10;wTJX/5cY8cqajNx025glxd+xxQh9eDP8bmhxJqf0PSlNHpPTFGxQeKcsT0bOlZS+fYXLGk8CshhF&#10;NHJAJ/WzNU4heigcwjF5NT08WSEh5oxlQn6zkwWhWUr0FH+EoR9Jxu6LwS/WWZzGanz3nZNU1BcC&#10;ELXVonpbPZqOjfeAclt2wkZVuKoXGwqGG55SuxfgZGFD2T8HLpTJ46LLJpn/NMtB/fAJG7Gn6Ybc&#10;E1uG+gL1ngoKNROG24V3eLx65wRRiWD0WZGj7XWltz+9JHO8rYkWvUFuMiTa804HM1lBMtckBTX2&#10;NikPcb+ECdK6Ajf416SW8jv8GLFDqDJBHFdDSdSVWNl6dnq586KXly2XUIQj9JZbbagqNcry3Zed&#10;ptJ6BZroO+5SHW24WR0Vhrg4xSk2OTrQkZSpYt/EEPYYBNPxmFef/363r64k5xdNKkiPT+g3cQ5c&#10;Ue5KCRs9nukLLyU6lsmcpb+cwpWBi1yvljYW8gEewESIPLvRA6rkFAiXvek4pFUssb/miAONYUNT&#10;Vz1P6LfUd4oYJR7t2oqiAenrQYBpX3wzO+qDXf22+1jxplsqSQmWAhbAZE+Exydh4N3Ve26pbPYO&#10;uWq6CUHDrzrqRsfzme71VbOXti6EZ0AA77rvt+ah96Owwy9tneksMkwtb416rl4WkkXBdsC2nMk2&#10;0MJ3oHeTtEHJTwab55/ctTYVdHcffmfIESZoYbxfMSsTqAVIdOkxN/COowmGTXxMOmXXqkwSqmmr&#10;LJMTM4Sknv3P74YjQ/vrNEJtuDSIkrP6/EUDQcYKUdKmXp9letcILKSmaS1w23gedI4FIuZWFjmJ&#10;Tse0rLiZhdPdwxAWcelKunJXyjs3d8k1dtpiFlBT8pIu4/k+MdTpXsF39rsYZ7WbIG08McnTWBaT&#10;q4PLUXBhivBWJJ9lmpamFlmDGYmbNoIaku5m6zUWL9tiLVmGnXHvYJBYTF+qjPjQuT0JrW2seega&#10;rjVPKY4BFLZFJkpFwERRd3orHSpfdSMrFcW0KJPDXaSGulEhYmBlnUCZfG//Y/EF/rygG6iKLgO9&#10;Qb3J1/pHZ+cc/nFx2Wh2qANpXTTaDY4R7Xa1BfgAYlM8QWkdTi5OClZgY7IC1LDMPri0mFo4B7Qs&#10;uZKGqFbholodxGR3g6xBUbBZNywOUTzgIgVWx4ryrg4XcNufTBVPtvdsnWc7FK54SS99QwqF1BJF&#10;NGyYmbBC6Mj8slIeNOztkStUmKBcQcrVIhk3pJ1PtTUQiZ9MpnwkeOcjr1AqfzAdRh0OF8QJGLEi&#10;enwYkNH6JxQd+YcUepTMddhGIsjuXRae/Q2gtIBiBPazGk21drLCgqf1JcOWdR95B7R7Gd4548KR&#10;tpkSwb2Yq7HSjgS8OdzGNotTXCwFzTuhkWoF7BlRHZRMPB2EYxZKUj4jby0nAM9AJbXCMR5MY3wV&#10;NJrfAnT9fNVJ6BTXcnmuXLM9LHNgQJ2SNwWlQ8VDavQ7xwGW+OBpXMtyu9eqYifyKZHEQY8Woi06&#10;jXKHwncPw8YKupLcrqpb105jYbkDeMq1SDguYRd8PFMK9JdXJ1D6SuwHKCSuMEPbogstlMnKM6K4&#10;W2Z4Z6yfJEbsVjICEygYrrURtpbCSRca2RuveG6E2AXrelbkajq4aiaiDD1k8MDHqYh9QBC3GpL/&#10;DOViyNHF7Xzn1Y95lJMxDOlWmUOX4G2WNTrZ0mqm0e6cXTQuGs2Dw9MGRkmrfXFeByBaHY4zHSIL&#10;1IDQyxAwZiQWb5jJknYe6C5yd56OTXhxX7AX2BGS5pr+nJZLDBk1l/4sAbbIV4YWY1VpgZUKJm2k&#10;yJSATETLkWk6VaW/6dinb7rqIBzi1iCilMALoa5OAZVWLLxbBRnJsRuBJUJ3s55DccZ6rbu+I9GU&#10;KtbN+UEr/q6pxF5kq9nuzDRIVkJBfVmNDxqtZMTV7ptR3PFVKTReOocqJC75hiIm2m3zf2aKJajL&#10;7DYRBS+7DmM57EUOVSSo3ydlGuHCPSend1J2rMF5bkY//p+o08vns4zF3lQRxPsRhLKJpP+rYt8l&#10;FEIA72WIlOSQMRIEl5oT3Czek4vE/InMBvOVd0R3BBDYSCbPIPlieEQ9elwbRXqgEjSJowAoJ9GR&#10;giVOw4YNdAKM2s6rbsh+fQ4fr5ZvcBTB1rbUo/BDaS4aqoA89EGcrD4z1RMNKWd6v0IGb10knHiC&#10;yZ+d6QDmi+tXe84ZOGrNjIzBQGmzrNhEmoYfaRXQN7xOGjwy1Q36q2F7uAJQL/DASoRMcZ12E+Ui&#10;bmAtj4FVMy4DH/L9g48ZYMSWBWNB+1aWGZjxHzXX3aNdPRvBRlCe40A5wrR+2aD9FsWkHFl+Vm9e&#10;ok3QF56j0/19I4I10QCZ8LIEbwcvWZG0iuuxAgrIYhnDtr9SPlYy47U/fgkUfKvgd4abeaTDPNcz&#10;1ZjUPC8FJhYZiefx+yJPLPMBhHUTUipwJ3RFXtCOdBOf8KLV0EXh4TC/mgO8S8YcK8yeitklOSLT&#10;xukr9iWKjZlFAINUU33D6u5MAQmlqqBiYotmGyEh992E03RkeE1AaVkenY60AgKOZG9EPpxo1CpV&#10;Gq1rq+Aiq6AZeQVKeFguKPBaCh1VF65/tV1GIvlivEGuwFLGWei8wSWm5qBa46Cr9PSWcwS1fbEN&#10;pgSRcqggFhLhOo0lMs2Yuzw138/5ZvEsA7dvrLdsTgROaf11cjxjwzChc6mpxYUNXGuTKEejjQJ1&#10;RxSV0O2PEKC8HaR7VWhkQGGS+jDg33UzFd07dgBfBo3edra2dL6B9JDkfrDyCcKEYEGTBX3orZwE&#10;QMI+aw1BCsFo/iPwJFupAAMjXlhHno4+l8S3raA//YkP4k3tuaRBozy6JaA8lH3qL0L7tG2h8TlK&#10;EQFKI1ZAhctGfdsYQuzg6OBnWmCrM6EuewzZmGMO/tecHeytXbMSaas09dsZN3tdFIfzy+Y55kaT&#10;I0575+ecbA5QcF6ETvCL2ysB00qQRKRU47FbR6TYpM40cQZOXKsuHAzXQk/wiEcgqMBzSJq2Rxc6&#10;Tlrj8PnrdFvdTRaXjXn71UxuwTBWskJ58RezyISUTpeXeWm5e6pE9N2iHWX0OOQu7godYb7wumnJ&#10;xfseruOQwSQO73u/FTB0h+uQD3wH3U1eWg1L2UZBRsEMwQBBG562ME2ORj8sVsBgEfym/4WJ6Of7&#10;bOEk1RRRiRvbetDz+Mj9UpykNFPSEqpkAtD6jOHC4JqGpt0sa4UiyqPlT4nEVpMkus20oX4EWmek&#10;pXhKEGGoHPrD/bM8cedrmgkdCAhhnKDfOpZ8liZe+yCz6ID2ik6TnHwbEsiqpfX0JPa9N6Zzr6V0&#10;CfUE1kk3GdUbOWygedEnqBgcSUKzP1ykPgtK5WoICOanjp8DAUHwsAYcNFQscsoJjv04tSCx1Iyx&#10;EsPLihTsWFartbCdX9oFdcxxC09/ZLYOz6F524JFXsMQS9bOMqixxHVE1V8LJ5fQ1Wq18T2GEYTn&#10;/1mh4wYhxdLaAAo/1+8Ghatkr6DI7BXazgzNotBdeBdiNYuKWb8wBo7zIADnxnQ5iI5Dgrs9ztI9&#10;v2jQf+4MJwUHjHP2htMzKUujC7UFRBwZZyPZWqsD+JoGO6EaY7/pNRiTts03kAFMOABPAsT0YfqR&#10;o9VzynSdoOMsmzi4KChZUXn1/Ay5GtXWIiYmrKMYYxucqGMtQWkoCsSRZ0KQz5RupouFCCs6w335&#10;z5LPwCMRcXqfrZMHqukpii2hTalpwtWBxSEf0OfoF8CIMIvsXbXqIXbWykjOe+P9cDsphK0+zyTY&#10;NFIbArHGckRYlInGfCy8ZVpCe2n11oYcXfJCagy2+pICIEeONAYjkBtR6yxHT4UX/CG2kJtW+oiD&#10;I151XxDQpT1WaECL6nlkS5csHc3GLmQNU2e+JRVXYt/wE/5B9b9RVzg1U7AH2nvpwK2GqgfZX6Mu&#10;4Y6JSMsJGWbBGDgjUZQ5PoKxLC/1bMt4FTLrNCF6DhgIbfR4TTlKRguLrqHjfwixyhVKf3s8nLTD&#10;cxJH0KFfEgZOVnAXPZ9tF0vGEkUwLlGEKUwLJt4OoJnxr44OtSJkXcKYFjvk6RiSXSEgSek24cEL&#10;rifUXAy15hQ7/jJkuAKFpM2HCmpNIYksfTuJ6BkgBDf5kzTSkGHyCQR1ZFQhKyEJDUshtitmLGZw&#10;21KKMIhrtNs9TgMirkGf/3qzgx6BI5P3SRqnewUJYZJyEQizyApN3vqhdstUaHmROWskTyUiRmo9&#10;FadWQ6JasbB7LWcVQZedarkb75ndDbzhlPci6sl86s48gbUiZJGCkQTJL2bwrlztWfhREhXoCQE6&#10;CTJ9oaR0LG+EABhOtktp9+2IlQ7meXFDe4Vl8pjOw5MZci9WJkkK3tHYUvMuIWmAfjw95GQajW1O&#10;exBSzqyK87WJcbOZLSwRbR3bWx20lKkvYWF54QRJmnUER/0MnSMQMGPlwJtoKWrl2U1pEx0Hp/n2&#10;ljehSIRR4TRE/WJLLWH4tYlADcLrJPhSYr1qMMz70hLtPIfuGI0MtXS3q5UJ1U8e65mqpeGGdiX1&#10;ytNUX4yoKdHAgvmMTTGdTGzKjjO86ROtr93hGVfrOut7+nostC3ONGuzus3JbHfFXQaFWFQ9zffK&#10;pHnUWQd/yHkx49kgQr3ldY4IWiCmJVYoxcoE8cb6+0ltip6OLhbhzfHBz32vtMCJkPyl2StGG3sd&#10;eqAfzK9h9dkv5L01tQbexSJkz5amrrnL/DcRQILESDAqWp3uBcZGp9NstQhwnHOKwGWDj2ju0u1x&#10;nAMRWIdjQyrKx+NUolgls3eob9Bo7LQJTQttv0tQmk46iVhGOBSCC7Q92ictq3XkkLo+7nE41LGZ&#10;PvEp2ItPvFVym9v1Jj+lD45J5l+avTjkys6X48+KXxCK2SRkptOtYo2sXijSHxmHhu/stuFMzkZh&#10;zpR56HAO71o7jL49JmfPKqFW2nh9ZSZ2rGHKOEqYFW5Cb34ILSsmKq/Uil1RT6ywTTdvso4Ct82q&#10;dZaz05pAQLY3wPScUCPI30SWOfKt7vATbSz1LQcFje9gluneX5uRpvdaiyXgVuzJ33NcxhvHKZA6&#10;xVIf2XUhVbJA3IGzgn1Or4MiMVdTYtKvnL1ja8HWZFJ8Yp4m5KTEpx4cAXGJxAMuNWYPzWq6Jxoo&#10;YGAKRvCfAYIx2wTU+svvJkwNCHd7SyFjJML4G/wbfRe1O2EvppslGI27xKK4AY3VB10Xk2N2TqLK&#10;QkUzlvdXcI8E0nlE48Ofz3g4BpeeFs/0KwMF87tDX5zNaO+ULw8dItA93VdfClLzwgUDB3jG9C14&#10;w7+YklyU/Cek0LHWY05tanf6JFVx9hFnb4AUeCXQGbE3SM6gNbuOK/H5Do7x2EHiG1v5y3bCFpiV&#10;brcs8HD9WFOeScweATg0upwEnl/RopZSc9ONwqajebkX3Y00AzLSHH2ZANLZez70Mglw000ML+bu&#10;pIK0gerU7AWyRe0ArSRqMjglRthfnFiqnHUyEm4g90Xl0eKE1LLNlSFSPwQYrKNowYzqQdh/kUPZ&#10;d0cAO4kEQ84NMxbo3TghBaOHT0xO4qwAULt+9cCgWX5XDxhDozksuCziVoxYPo9w7dkpaDIP71Mm&#10;7ULx5a4KtMRQBfh6iqJYgltXfjqvwB2fhARh5PqoTiwD6yp2HwSFaZzmFsZtkNXOyLcjCagFUHzX&#10;wwigyUzDIELdWdlBQcsihCTZwqb2psc89L2IJMe66R3Te0pSiCLX7PsZSF5hgqFM4iFhrs/6ybgs&#10;FliYG8ueONCs5sXTSAPQ4iseWAzvGiikUxqug0JyNcQqWRQFGqWliE0M0MmP9n8W9BmvPxMUMq00&#10;RhPjcyFkstQTghojrl7Riiw790pukNi9tIzBLcHSwddxSGbiTxYPliF6RDij3R1weNHFZfPs/ByY&#10;QLXAYUEjKglG4zkrGPsZoWDNJXKptIpxW6e702BHJygNg9BdLh/qmLz6zhDDfWgHg+pRs8+TzIw0&#10;cO9HsidiR+Tbw3QMPhRrhxaf0R1GZWiJwVFpoQ0ukpBp5W14y24Kva+YJS5IRMDaSQ+ye02P9GyT&#10;ZzzW1IitpFhH3cPLF1c6mmXqtQTRT3LrCTO96wm0LKKvst3jtsIlh5x8kS2JmJpFpvJTnPShTzyp&#10;sOOdD2m1yDo6/A2Hk3FgMWcQMVwLk+0mSVpeoDxtIAyR3jE3MrF+xPveVO2zJHTEOOxxiLe1Jmp0&#10;lyGt/WFWp0JH9ALELhjDYzdD1DuKFV51OyDiZVdc+MZNuA71O0zkQFxwfXBXYtHAR29r0Fz6eqId&#10;5arI1LVun14aUtzHwOdkJG1ReITCkjMC6ZeZphC0lIz02b0sGPTIBB6BX1oXfz9VHsblsRSeV0zW&#10;+PYvDgrXHppwODIa0/yDI2O5Z7gQ2f6KiGnRkyluIZLIMGDTc/DaxbIm1S4Bv/9KgQI5yMYcxeET&#10;IgftVodOvMQ4Li7rl83W+fklBw22aD/W7bBSnC8dZ7jaB+2MFAbmQqnQHr0FomTpAD4ajEAmz0dC&#10;2WzMkDOAzEsdc7SgN1WbKcSMprCg/uAxk7i+YcNBUjfKCrMSAYFUNvkQeqmSLT3DzotYT8NluJZ0&#10;Wyu2Wi8BTSjPqVFj+I3sMUnSwztiDlLXU/fRFOpZ6vrOmsosGoqa4GUJK10bzpDdq0G51xLhBkuA&#10;Kw71hrXjJNAM1xQ7iaIrUZvdJiZlpesECVpg2XLLOEzDt1Gp9+XgMcrGx7EJiX4FRKFqmqSsgMTF&#10;PrUneEPQUEgeebNSMF5MNrFWcMKM680LYdrJ8M7oXAtsFLEMiHiEnujIZqzQlUIQDGZF1Uxr/cJI&#10;LM+GwMtXBJF7zPaGzrjxOihYdTNX21IODI9Bxutb5kOGXlcMKsqJk0T97eyDKD5WX/yZHvBtUIjF&#10;+hcBhaunmTw1vhRe9EqkIf9poOAV0H6ngXkMpoxQUA3vCZ+S3BQNKZPaem68QrkztEZlQZK5EhWO&#10;yxIfIlN70JJC0blstnVAM57LTvey3lD2RHvIWWPaSkUUtCj23kha+fBcacXaNjO4G5TKAZVa/oZe&#10;YHwIpJgJhbQUjt67vbBWPOAjVBVZRgSNVaGsB1oNFvzrvJBEJilMYt0gT5896dDecz0oW73EGcEK&#10;OnbBVXgOWkUCggWtBadWBqMGT23mQZM6R7xTz9YhYhbP9hdYLbcq4YILyXE57GPJrZ1r0ZNTlKQg&#10;zHhFQ7whlrLmMesMQhFPOzjZ4/DupT3VkmXMxjYEwZjnuD4sEMcRQ2yFTJYtA227ujSpkYnlDDMe&#10;V1izwfpegYz+rUcYLjJ0C7UsqI/l1TivvUJFdZqzBuM9tqXBs6xSxRdjT/TKLNY37qFSZWUHZZ68&#10;RKiGKs/RtOGBKoU8lOxrhwN58TJnJFdGzCutSrBXBgpmHM/hzZmELIsSKQyw2IW42NuhGH8keqdP&#10;YslnN/Ev+eH+x4GbMb2r366v2Z/2e1Bs8mXEA7OFvoKn7M3roMB12kwr7V7mZMmE9zAGwY0VcLJ4&#10;sX9L/zriZ1+JGcw7JfAzE8WkZU9amVdNWZdQaIOkiTp52mennKMDWBAfpU2N+3YqRDFVW3/DgZ2l&#10;wiIdhu6XPPWq+lCOF5cpa3KmQ4rcVK4X1hlmh/ThqXL4nYLgLGynDQgFJF2Vvi7JglKsKUs7xNzQ&#10;ZOwUYtDWGOWpIWSkBqL26lloaEkARJwf6vNdzFcjzcC+c5xr7pkip2C09NWZoqo5ksy3KqN1kSA2&#10;cBidoi1FNFCxpp5CYzK8gly8uWH463PdylsTWTfJfFEAWgweHJWJQB5m6yMMxWRcBpInbjSW+Bu+&#10;Z5jikT3j5QyhKohlHVwelqgyaDcqR62n2P9iNnOPY3uds8i02SdQQF8yYXlASc1KTw/STrVz5M4Z&#10;NETYBjLdIpMECaVNsno7oHpG9saf8NEIFDJMTwpK7HrwjKcg69XaWjLrvCYzUIjERPsmMhTLUJYH&#10;KGs+zSa26+oVqkHomNDHFUMForgySkt3beChZGWi3bA13Ps4gDhhYVrE6w9KguqNt2JhAkRm8Jz5&#10;VBOopn24+l62Jo4NhksoJj1Drbg2gUIyMcQmXjJLXg06SSJjRfqGbXgPJ8E68tL5nV4KGx0Ychxf&#10;yJmvnFjdaLUa7fbpef34lGBHq9FokokiynQ+QDg1sonFRMOINHfgiEnRHTGVfPCRCqCkxoR+0hSs&#10;fUgPEUNpogYI1eTAv3RDU59V2dvGNsUx0L0Vj8R3GNkCyUNuMLFgDx4XUxje/8Tiyw7VAvnDwGwk&#10;Q5iSYf5rOPoo4giZ+9OM/6eQl79jrcekHVifJI5zZp0PYG+riT1RfOx7tu2zX2aUcvW4pGNqo9Pu&#10;eU6x4GL44djolgI1mZQOFSY8G0kQZTR4ndh0i7gmtjMb1+ydBGQzUeiZBqnpFYaHxUyGk9fwJc3W&#10;6Jnu4GQq1stumgxZrXSFnekdMaHamrbim8g/Hqu9C3Y1HIXDMoaeFGcjnUVOdnF8R98OZtIuYQfz&#10;5xUoJG71ao0VVxLgXe1StiCJyyiN2PtphglmvQwPr1Y3AD7b5ZmJ4ickvIw3rWoFVF3/9rV9SguT&#10;bNaw6hIuvPkNAN0udN9Ntw1kFEnGFuiL2ipr6ellMg9kd52siclg7C2I2SmI4IxApBB5Exx02mp1&#10;OB9BORT4KUij6HQuLy8JklLr4QOFFB+QIqBwphxj3EwoJfjR4B3dUPdtqhwqiXcVb4RdOMnPSX6W&#10;05bz4IN31OpE+KVM1VG/HTE9MEyb4PclcUNht8YQYim8Yl6OeOnLMoqTYyJZWP44aeVBK2HGBcMl&#10;bklCPrFWstOuZI+pSCpbqGVBuoYGF8/I0lKyUSBC4phMaQuaSWMMlgzmz1gsGJB/HD8LselXzF3s&#10;NRy5w00oE2INvZmk6Mwz/4aojMfMbnNFiTPKjiVIeGSKzKje8PEG7WrKKRYbYinWO26vESZ+zIbn&#10;DDpFiLNLdMPZaofE0EScAhOrmu1hNj4/wrLPYYLslRjQD7UZmrHkddDNmEmg4GqgmRjWkmrXNBm9&#10;n1wl1+8ekKXb5rsv/th+9LCc0oyzB6VNvVrPpDOlnYsnzWAgrMVwv/wZrzTIIL7Z8/4khqiPQ1T1&#10;JgA0KIRaYAVDyKDRBVh4vCEZk8UaqRPW/xyBmqGCltOtshMp+Lt2qxfQpjlIGXRoNFtoEIcnREJl&#10;euCwYIHIW8MmzxwbjhTYHnDAwa3IbPD75ZOLDCRhA0Tcz+7z6JwbfqhEYlcclcjuKtPD65XU+Dd2&#10;/4319WIoJUb+xKAzDUbqi11liRQ1sowXTJoGh+t3SqAQb8WSq0JmmJ0+FJZ72n3eT3GFbAvStnpe&#10;M8dBdv/YJSP1TMIEh4R2k9wCScDGs8kJARS0Yd5Ae/4BqWiZ4fKzuOmVXhJPe4PBrmGNJxzWSRDW&#10;FdME4AapXC1JoJhg8Rphzy5IdJcQi+EpJ4UvzxyB18B3pinE3mSqsueZhJ/eDrdQsjSSqygWLeZo&#10;hApHbuBCgP2MUeEN/vKxTElTiCnGxGT42frwTmS77F9Mn4lY8r3nP+LqqIFNsSmJxHTdGyvktb4O&#10;54moM6QIDSdhy9XC/pm/xZz/rNe1CEW6JHk3PdQ/+a1gR1OECSgm6UfYeE7wMbsmcDGJN0fPYj/Y&#10;FhSEn336+d7+8XAwcbc9dyKxcE5UGFnpKmpOrOqgwGwISXlJMbZrA8uusH4YQbhQyJOumqyhGWRc&#10;X+2YsoEyMUO8IYayAa9ZB66Hb0VSTmCUaMsLEvwTSH413FjSGVv4vtpHD5MOHqChvKmZvRfkiA5l&#10;344SfhN9mfSu7UJQUaKl/zqK+NaeioJZebwjmU4mjuAmFA1wV+VTBERlT7x2f1OC/Rkgd2hYwlZP&#10;MLwj3yKhGHMkO/8J6kqVXX8a0c2KvkLzCmM+GghI6phpA4vdOjBjbINCRMzZO4cDQvENkcefSanQ&#10;kLVVVx07U+QutvBbozUpaI5KbJuBgtfCPCpfm5YlQm/XeDys8kQV8im8+ikXJAXONB9KejzPEfy0&#10;2jH0P7m1mThPZs//D6CQjexPJZf/P0HhzyLBIJfgOnfXDM9EjFpmHlOkruv3f/TjZ89fKSErUhUS&#10;RYSnIHQTb1+Il4wZ4iYm3CyamO1c3MN0GbqhOkqJMjKF4Z/DMwnjsisyQI+/RWBx3ytQUCMGn8Jh&#10;bfa6Ssx3Y2Fn25RJkWTLJJU49D2PFQuKQsOUw2MSiNWQpqCcT2VRZhPXYsRor8034eZsgvrUi/3m&#10;lK//qW+DCXGatn2NxlzHFFRfryDkFSh8e+m8swxTQk7KWmz5G6DwJ76iN9LZtt8eWPIteNu/NZcr&#10;UPCESC1hwdQraAYKGWJeU581jwwUPM8kmRLGCSsc5EnezuDEYOPwFAaYxJtBionsMsXPhVZT+2Jn&#10;E9UNXDrtwMcMFCKM5P1KF0uPdb8kNeSzHqxUE/3uo9QdVI6TPCP5zUSSxZZikcJBnjwj3rNvL9zV&#10;+rMzoV97xjPu1AX6I90+3Std+OYu/KlvZlzqhfrTYOs6BWghUwKd3PXY/TL9pR+nPgpWl6bIRrF8&#10;sK3gTukzPB3eCH0qtEDznB5rceBMQaO8zziNUmG7xNObJmrLW+VCq71kyI5s168NNJ4ai5mtWHon&#10;FjxBgiILuv3sbvqiB5wV21wP7upmHq8VqKud8romqNOkw00gXncmloqmPYV4aohcv6RDXXsnTUDw&#10;J01VI/2ToEdWgsjOtdf82EmTKCM9IB6ePSeqBBP5mYDlP5HeKLHspycC1If2/JrE1V1CdVM2oqRW&#10;88g/TU0wLRpb0+zSWsSbnqNrBrx5138yq5AvwixJVVR3y3RMirHILXLexKCgH3UNcv9Y/gjBw7qm&#10;EjzlaVjuJyzQDGM9kxAJTEgDjvMK7BAJdtbNTZORUuExiIf1LIJ44mdnB6V1lWT0SdzRcEd26Bts&#10;F/AD27j+JyXohWLp+lptkDvzutLuGkBcn/a3RcMbS6KJpfkFHf7zrn7zs4wo31zib9/9n3vDNy4O&#10;gI1pasrx0sFtJc5EcEZ88MCMZWaKQeyWfzKmDeZOf5rB4ie9su3MmDnjLX/dLodvv0Rr3o3ZV+L3&#10;69dmvOyH+zP+CQeGGG5GN1cgYu9R9qgZmYnVkukXUvyKjqUt/inCXk++GlsSXNlyBRP9iWllqxLL&#10;PluZq4mHuPA8Ip8t4WVM+duI7ytmi2cKdfJGSqfXtzM08TrNpM7132MJ/rmvf84VSUYHSobEy1TB&#10;f3E6nD38ulQLqel9CSLw9oY0nT0mW6TQ7OPZMwFuRdj8arZNHWLj9PbAzgxm0gCyHZkVVH57VWIs&#10;/AtnpEyXyIcJunThAVVDcs0bjhIJWp9O/7/ipj9j0WP7E6O9cc1sm64TfWjdwUzX1sZbNlst3/Bf&#10;fD9coeXFCBM0Y4fU/PMaV4dcU917BOq8A37D+vt16J5R+7em4e9c5wAJA7/lm0noJemZNMI3ICAk&#10;Mm8p/WFGGpKB+pGDPjMX7QGNSSVFIyNXPSoeIWoLvszgKzYujSe2M4OZ63uTwE3ySJZDmMLxpkfn&#10;e2bK7UzQxYNCRwpt00lHmjaS3NbrTFf0Ktn+CUwIzSCaLM9eIfoTrWXALed6OFn8siC+NnUJ87R3&#10;SfhlmHudzDyFLH/RXDlTIq4zSTaSTE5kdlOi/6DQP50QucTah3GYVVAf6+urF/vsog2xepqmbxdi&#10;33ahD7LEp6gfqlrwkZNaBjOaJYNRLPCcdyGPeIh7TABKTnx6jHPWFD2zKHTuS+gBCY6ubaRMl4x4&#10;39QiTCehQGBiKGHG/XjsEaWaQIUDZPskTS/xZiYws+e8iQ9X2/zt5TOpScG9RgffumYmi2f3TKLk&#10;v9aGeAMBr2RielvLlzIFMr5Ky2NiT3gQMijCCrNX0h+CL67kvMk/0UiM+pqgTPTpO89kwQxb3xjq&#10;t8D1agH8ALF6Ao4khuP6UGjSxTGUmE/i4PRQ823CVFsWs6e9gQnp6zHD+Er8J4Pm9EwNIQO1TE6k&#10;VZgpCdlTEv7M9m02yNlDAvivD2qmOCQSSSOxtR14M5v71Q4n0ym7U5ruG2s8m82bCP6nXZO22ZB0&#10;zWzNCOLaaDMhkghmpgUIFK8IPOFJdE/SpUkjD3GfdHvTW5pRPEnRL7+0z0nhjXRVl2CYz7ME/BB6&#10;mn/anisiSFCuG56cXypn1g0mbP4YiaIa4M9gLluaepja+qvMhfxY4Y13w/pLUlji6EknnCY9dSbE&#10;s32KbcloMS1WUgREasbJjGptZHkN/yxlIEjiz3zFN7/18huSB9mTdA8f/fSGuWJBluXsz9j3DYLw&#10;QENQWcilOPM1VTxJxyR6vL0Zc2ZSO5FUoqjrkDMbue+fGN5j17KHFHHLqRm0XNvxjEeTZpDiS39i&#10;KTJoSZSaseG31jRtmFjhGnLMcC8QL9SRtOTBpW+ufnzXW+ZcLVNwkKbejzsH/14n3dmYRVaZBqxr&#10;Iq7+BkTFtTPdO1uaDNk9uD957z8pJq4jejaJGG6iHovCcKKkeV6TAjFQs7l2SNZ34ojkKEmdldyg&#10;+jrypaVQ7U78WKxnMj2MjfQyQ9rBec2JPMPnTJrPEPMNSvUWXFPuCh9/8phTbeil3h1Ouv0RP4Mh&#10;Vcx06XL2nOYc3tE3XuEtiwtCu5J70qk7LoaLSlv5Z0KfieZlyW2WcUZ4R4KCDfczLXQmFNJQTRyz&#10;x2Wk8id435sZzPVn/3z7W6Jda2QBGNZq5VWn/8IbxBG3lD43M+RMFSIM5UDHFKwXZzOKz0zv6crA&#10;B2N1IvbZvGJcdgOmgEG6LMOrjNztzrzGGSmNIboTG5Witkjq8zWutXGUMNVZTmH6zDRU/R5ewbSt&#10;Hg4vQfv1RUuQ5DyYVARhxvOGZ9PXH5keEHyjWWm/Z6HbYEgtz2yowWOeQvJjRPRk5j7LrLtr059p&#10;LrEVfvB1xtLYEt57icK+SNWlCb8TY2Ui8ZpWkoRWAjcLhisXXfKwOeCtV6Qxh8ss819EGU9ICsRm&#10;KniQUBVzK7LidHUJ9lDoLV/V4ipakWW4kEDVBJJoJ3GyidYLdyVfIt3f8iXglldYIxnhzXg3jNag&#10;u7g6V/zOd9/77ltv0zHt+Ozy9OTy1euj09NL+mA5bq/HcutYs6Dtb5NHjNGPj38j3y5iobMsjkTx&#10;kcbj/4Vaoa+YEhJYZXcPeuLekUoXN0+DThT4J+A8iMF21PVBfuv39On1S4LKU/MJX54vnDfaL16+&#10;jodev198PT0mu0mG1mmtuMBlaqkWONONrx5pCePpeWJJuUmSJ00g7hlgPAsLfxubw0Lxbr6JYLNJ&#10;R8hzJg29RUkiz9yEswVzqlP2V1CPNlTpLimCmdQYf8L7YUxeX5+ggQTN/m9GbLHhhpdrY7VASPI1&#10;djxQPa5BvEYxuddJt0rs580KmvPTYkWvHj7zpWoN/cW4rUeb4oixFtcJIYVjZoydoCDd2W+HmpD+&#10;ExAa6xm6umkn/Z6oYvZUi3AFBXSDmYRPtJ3JJFd/ZHyfViIjlQTO3vCZXA8One13rB0DC8bJNift&#10;UazQmwxi2nDlelLKAIV3v/vOR99559mzZ3/08adffvPyk6+++fLFy8+fv3i8t79/ck6FQKfVVUcT&#10;tDMX+fgG3GIGQgaOoEwvW7jrZhgXgyDeKQfHDCTsV/HqWt2yl+mKfrIppuln5ayJlmKyiXbeXI0M&#10;CN+c9revib+vromxO/zrG2uu9Xr7+cuXEeK+crLPADmS8U3Rsy0Kco7bWi28ymzzRiXUvGJBoacB&#10;NxFsihEmmri21YENfyrbawhXkUKPNGjoiuQRU0boRCAZiHgDkzAx8Bo8ZmR0xdf4sGeKebqNqdVN&#10;9ENlDYv6+qp7TyWgBeyJE2IS5vt4uSZk5sVLhGTO5xJrIuNoLZO4I9W+B+1lJOfOM7EVEW31D39n&#10;/szQpDIRGbFSV8CGz9qbZXXeddkZUAT2x1NiAHFjzTRbpRS1Sn+KIGLtr5FnIp9IbZOulGGtpv9G&#10;PwV/L9LV9bgs4mOUtIYReKnibi97RjhJEw2a1tOjCl2XRpKS+TV0MpbEpXlZTakTI5MmmqXjsu7F&#10;Dz58/9e+/2G92Xt9eF4fTC87/dcn518+e7F3dPL68LhZb7/aP3z5ep/j5Eh8sB9x5Ho/TcooFWLT&#10;25REy9WiJanEtRmYxfpKPcpe3j4bY1cGYvjMAnd0XbKAM1mQYOFNZs9kTjBgckRcyYg/iQzmtCQc&#10;TBnGceNDLk/3yKcvXprOEkm+cYNMvujDkBbX0kjSXHzsmvL2Z0ifYEHfiD01myQwDZj81tNmA8hE&#10;/NUo4iPfQa9EuBZEJspEwX5OVLWE1/rKM3qNmGMcoiOveaKw+K8SN4P3r166KXcKoehHB0vEw2MZ&#10;fb9smsbEmF0gUMzdFfSzwqPrK228gi5UbKKlsRKTZHh8OeadNPY4rjHeyUJtmeBP76ZveZb2sic1&#10;x8vgFJ0UXctmmkmpmEjSyTz6gFzNSFCSLV7ihRmG6AODnlHKZKJ3EhBbEKb9nTHDbLlM+8HUvibt&#10;YKxQlvYdy5h4L56Whhd2rtJBkpoTaxPd3pUmEijKCQbjaXc46g6H7f6I41tou97s9IvvffDur3/0&#10;Ic2qnx2dD0aTZn9w0e0c0XS53qR+cDwcbG9urq6u0oH21eu9jz/55Munzw84Xq7eojGZBYhbcsWg&#10;g80CSgNWrTwk36BlWphdXlajWlRdhOtE239tW5PXRUsdlJP5INJCBGVc46JEaNffzLA9rv1TXplg&#10;MP0lDVB6Kd0in7x4nrwg177nmL0sU9lkoSLFZigzbUZ2QZ8+zTHkyrWt8x4n1SpUyfBoZN0jlbQz&#10;2+c0O9/lzzAQkri7Prd4oigqekA4OdHXOR1Jd0tCPLwPaQ7ZuiZLP7tjWpkZKCTyLigZhlSYKxby&#10;SVn61jU9yquTobvrTrLaA4NE8NEsBOYLjZKz5ubiJ8t2tzWP9C11pTdEBBkFLKeFTgyuphKprF6S&#10;Mfpgp1eI04CixI5x+Hl4ymKtIhyvzUobaCkVyk+mmuv7SQlLRJc2NwAnZGewfoL+jGKTzApI9Wfp&#10;oXwnjhSSGnPN+k4gGyDovnTZjX1/b3gWyfBZapyo0M/l+pNpj8Zlg2FLPZMHdORTeb8OfTVL5fPt&#10;fu/nX37x6dePv/rm6TfPXjx+8uzxsxfFd7777m9+9OFwMvl672DUG3dHYEaPHqqEJHgKLe/v3Nhd&#10;rFVREBqXzcPzy9dnl09eHTw7ON47OKRT2srKcrVair0K4HP9zrWSt4xok25nNAsLNZNUIT3SCmcQ&#10;4a3OZEF0+o43THVxfbDjjHgNfcbAqw8NT9cZJn4PNSSDyyRFbRiJYPiUc/K+efaMp6anXN1CY0qG&#10;n3l19rBsbzSqGG5UnmSEEA8OE84jNwsl/BQnZeZLgvtrw850jQQx2epd3fwNUXP1xbj+DTTJxM5s&#10;QomNA79nIOuFjslJIxCVh649W3TNMWA9vZkw+TqbRlDZ8w5JlQVxwwsfJyAml31indj01KCZ37KG&#10;y0otE5c5UYZJ+XRei3erY4miEk3p/UwxCRCMqYTTx1NIkjKpLAHr2QVBqp6cEz4sxjL5kpXjxaOu&#10;+NYYoGVzX/kEhZmbeUYFieZjcFfiItFINgYNUdaZxxoLE6sXyygACDUl4MY7ZQ40SBUKvfHo6LLx&#10;9PX+3vH568PT53sHLw+Oe8Pxsg7LqgEK8WQub3a7P//iq/3jk2an16FhGWXC/b76ybsMLk5B1HLI&#10;q1QqjAvKD43MJA1FZ82NeoPx3kXjR18+/sc/++Q//YMf/+Szx/RiToPK63wLmpocHZ+ie/fVJNSJ&#10;tl7tzLmZ6GxGw2ntgm6C6pLYcv8+de5UW6CkhTqyo8PLnRIRFBYrNcMCvp004DehwDe3aLmi7fg9&#10;4YOhNoahd23gaKEtNIRCSv/wRhh1nL8cXB53ie3P8OjNHffHSRqEpA50u0K5QPrAjOBh/ddKltEy&#10;G3hGykFk8cnsobN3UtaLhu45zsz2+MqMAZKknjFImr1GEjp+cKysb1Nk9goPfEzaUlxpszq5UWlz&#10;kbGifxRvYpe0YfGh4nJxy1hDM6vTqK3Nz4Jtdi7ODHaDjicZrC35G+rBtUWIic1WI/joCvVtUrjQ&#10;JVt3E4oFWCZJ7LD3ss9WVR9l9nj2S2xm5gxK22lxkln3NhnSTRIVes1jgN6PONmQY1s5fn4k7b3j&#10;H+Q5NfzNXq/e7XJ6K31IDQ2Bg84DiOw6L4BXSagVvTAVyFDfPCkBnAvw+vDoj3/2yR//7Gcff/bZ&#10;l0+ePtvbO2801FhKUiLbaJsybBQtRM1IXhzuzErRT925OkE7LqrTYa/SNYmocsa1GU9fwQIhwtKd&#10;jC46vddHF68PTgCW2L9Qo84v6l988fRnn3z96VdPP3/8/MUBDY963QEnrqiZZiRWJcoMqApqTzuT&#10;WCqDBjssvSRZ/rHDNVFZmIKdpkD3HbRvNtuXa8wyI42ZoPPT0tOvUMH62IzUnPvhd/xjarSbyGpC&#10;okkNI4A8MV4YUDPmjB0wUVuVCk+YQSebeiISE0rECRME+FnJ9WUOcNjJV3nvrr+uP3ameySsECwH&#10;D89kip8Q1YLcNDrfCf48iyuktSwXR8cPq6z/63Bs9atRh9s4qyh62Pg5WhmJSdOuOT0MQyN8auNq&#10;h7MoOI7JUhhOTugZxQebBf94oa/W+DqhxFCD+WPb4lvBdqHiBS+lHUoQmbG5udac5n+FCHpYZDLa&#10;uoodl23nNwUK/iUhtPEpo15LaT0yFsGD8/HvKQsppEsQC5f2xrmzVvek0T68bOyf11+dnD/dP/rq&#10;+avPvnn688ff/Pzx1z9/+uSwfuHGU+o2HosYp9HEPGeQ6s+yuSf5LzqjupcmAPyPtmEjHdoDICS7&#10;NQFjBlAsonUeIQ5VZjp36MF3Hv3KB+9xnN7Xz1/TvryLOjAc1FvNHmer5Kbz5dKtre3VhXm6vXE0&#10;/UWr3ej3zxp1HZw7md5YXvyF731nZ3MtfAqsy9l54/DgjE4ET1/uf/Xi1avDk7PLZr3VpqMZQ8qK&#10;6dwFOgU7Y4YGh5hviJBAi5SNn7FZEAoPi/wt46QgzP6e2IjkbcpQObFYhj8mmuyPeEbmLp79wiVs&#10;IAv69ZMnkH48MEabyD660Zp9g9P4d+ZbmykAvqFGF1OyaExDDviNccxQKRkPMUOuTx6KGHJ6XBp8&#10;LF22SIklEhfF8iV8E66EAu/rQ+lz41HH0a8DgH9P6agz/cuPUFcaN34M9A9OV1MgxwWdk2KJkFna&#10;9jKEXPQrJhSuh8y9kLLfkhIQH6WNFxIHeTD4aEbiT70K8UdC9XiEKSAtRqxq2id+90Nno5j9lm6R&#10;jdl3jee8gbYz3PDjs58kJYLFlWtMFam6g49GPaUXj91lzaP1widHbHqAHgnnXfb6nz5+8mrv8PXB&#10;8bOXe09fvJI9//T589d7e4cHx+fnNALDkbeKtl+tGsA9Ro8uWDixhOfolQnuMXrlcoNxbu/45Oj4&#10;RA4rX4zKvbWxfmtra6FWzUwtLU2n33/+ap9T0igMpIMnroAax/Lee/fBL7z7aGN1/asXe93hGGsE&#10;UOBQ6R42xTQ3Vyzc2dnFs0ATsc5g1OAQuOHgvNHUMWfT8cbCHKCwu70WFAHf09rs+ct9jrE/uqwf&#10;XjS+efbq6+evnjzfe/76FfPfP6E/+yVfXFxYEGUKeI3V5hFnxqftdYJQmmksAI+wQ86Kg3cx0CS2&#10;PI51hz6SZSWCCvvLd7mCmZAqV2t6DRQEVYl08zlOq/rm6bN+n1BLvGcvc8zTRBnONH5iv4KgEu8m&#10;4WSTW/1OZzydDcTFyz6C9YoMpVLEEsR0nZqmQgEJKOe8OAfEEkczirZqSVPJVPsslzRVvzjaFoeK&#10;Ols+pJfWKJy/iQeYoTNpUtxYCTXRUD4i7nH8Ufxt68wqqp7uL2poSVj5HXeDDEU3GMefWvbGSuit&#10;NG4RfLZuQfQuRNV66guM1egf+fsJEmLcCYKumCM2x3dLjlyRVpYFdc3bmqyy5BUNOotHhpUkW1nF&#10;17TSQL3X6YHwGNKWk8t6ozEu+vDbNbu9Rqdbb7dRy/HK0x+42+/Sh2ce3jJNhvKcrKNwTwQaFXJ8&#10;8b/6wz/e3zs8R7XmQGYOTesijmV9Kb+KQzVKlVubN9bkAqChl4/1zfzssft+ea6mooygrdDkC4PJ&#10;6Pjs5OL8FHWMm3EM5lxtHlDY2Vyf5xQ8bZJpM5fDk3B4dgCZVSskKNOsCU1hWrz16O4P3nnr1ubO&#10;509f9Ed0KJ1IU2g2u4MBXjKOzr1/8+bK/DzwgeVD1kKb8ASgwG7hhqxVf+Wj797c2UigMMkRwtw/&#10;OGz3+vVOj6Pg9o+OXxyQ7nBBgPPF60N+jg6P11dX79zelcavXEcboLTrCLPSnBZiLV6JCb2YmbEd&#10;xDFzFFuCZZwUq2WyNlWGwjYTiXYmmyrTnWegIHeapUqIMw6wC1CIfTSf6nsxntDYApZSfPs6eAdu&#10;OIqWvNxXKKRPQozETf3EEAFJPKaZx8CdM+5why3ymT5q1ZQLMg+stewAoxC6HrAwS8cqhO/dsBkF&#10;MNn5l+GoSyq+9f6g57Sclvk8xUsKOcxQW6OeUedst2KWwWC+T0zl2m6FppCektH2G/9Nqy3cQiMj&#10;rzZrgjq7nXf+6vahKGiEtE7wosdDAwpt1lha2q0QxKB/7f5At0aFRbfGV085UX/AOUNjgu/d/rDR&#10;61/Sy7PbP2+1jy8a+2fnr45PXx0dPT84fHlwhEB/8er10xcvvnku8f764PD47KxYquxsbM77GKDY&#10;C43DlJItqYdWLLS6/c+//sbxO4v5WKWgKv6Fh6vzN7e2V5bm56o04E5Tsv1qrS16QCZplxZ6top8&#10;hN1xenHabNQr6uvLT7FcLSH4t9dQPSqiCkfzuEO733mx/2ow6ESWvJgMh9rdtx589O6jB7duf/Hs&#10;NSjYn4z6gyGivvv/pes/uyTLsvRMzN3MTWtzrcJDR2Sk1qJEV3e1AgYAp2fmExe51izyH/DPcJEf&#10;QHIBZAMgZzDoxqAbrapLZonUmZWZkRnKw7U0rdzdzPm8e59r7pnVY+UV6cLs3nPP2fLd6mQwNTlK&#10;x+JryyulbJrZWz2EBalMJyfHjIdVbfYI++HNl5+9ujyvcR4mb2mWvLm1gxAlr6FzcnbYaR93W0jc&#10;fu/04KjxlM3b272xduXujWt7+0fbuwcbW3uff/Xo4foGo6khfuSE+uqaSR9Y95sDM4LLZ2RmWjpo&#10;Kd8R9skDot7v3myKKGPKtZP3ch2Dgqao9TapCccjXMFN4j58/fgRU+34cwRGG6/Zm0yyBN1iV5C6&#10;jAwCrcwMSzXb8NhU5PeKYU1DywAIKioE3My2sXCbRdzxAon/qOzNiMvxTsuBlyawiZcGMwkUtgRz&#10;aW+urvRYTdS8CLqbUAjb44ipG5puVbrgMMPExF5AVrRE53BPIdL42SjqHHGn5JGZBAaVmP/ouGjQ&#10;1rqg97uWf2cbFvC5IBSMc/UXW57LcNtY5yZ+zx2CULBdd5ZwYSkrQG2I1TFBjfvR52yaqXe+Bprl&#10;CqtrkAcnq9CwjCUTv4Ew4lgBfd6sj5CmTl7/BLYAyN6nX3z52VdffQ3DP3h0/6uvv3r86NH6k6eb&#10;G3zt7O7u7u/vHx4cHdU0Tp2+fV01A0aDsh603dLcdC6VtuhDOGAHItzScwrjC836+f2v8TqM1ixg&#10;F6wKkw2JKRQ7QqFayKONfaquUXSInlgLyGAv+I2cNEVqJmawFLAT6GGuub8YGjEmCU9WSpW5aiWX&#10;Sjn9OsrMiJTN7W26FpspYtaIEqTOZRpxV3cNrZR4QkP5LDWeCIKfAf9Yw/JI/lvHEbypAdthB2YP&#10;y0gvTVTXSzF6TQDzNAruYKaBjFmwyfZgsL699fn9zfc//vo3nz5496P7f/fz9//T3/zkr//x3R//&#10;6sMvHj7pYKhFJu7Yyo0EpgvWgAUFGozYzv/2rS8JVxAbeqokaadik+NtRosZKir/pgujd5ww9axw&#10;GVtB25UL6RtklHbDTfRgaBpD2IcsRGPXtIJyL3W7+NF/r0HbuqOFT6JSd0PF3IjmaqbH1fRVq8X0&#10;U2dITV7RBDVPjHenXnxk//HvL7+iE/GTd+shKC5jdDMoIivUOT8Y+m5rRG5FIOwgHVyhXXr5Zf2v&#10;dlUnhPCO6O1ap6KGvsCAvbhb8TvXs430JURWT6gjcHPPikwGw4lGF00+bPVHzQGZNaPGYFjrndba&#10;g3p7UGv2D+rdvePWXr21XavVu13vhO3lBSE/yXcw+EthM02dK6YI2z/dIp93hxHpLUzmXs+KkW1U&#10;tBlsvoG+njG92cM7aOmm6Ph8/FdGl7Y7vr1mPowZJ2xbaFCrbfIe1sEgiJxMXcBUmwFOTuaXX8E2&#10;VFOc1FQyn8kSgNRIbM37kBsWmDM6o7DJPh4pxGq1vthMtXIOiijxJMgIcaCU5NC2W0qA+6uqy2om&#10;HWVy0QTzU8ItSey0YQuG4/AJrbDB0poU3pRQMLtEKpUdYSaksl5G54PhCblSR93Bo/3jH3382V//&#10;6r3/8qv3//PPf/neJ5/3+j1tu7XN839Vda+m7ciKkMOiinJ5yl6KHqJAwZONeCwi2iAm/CR8YVbg&#10;qRENppgs2BlAdfl2zk1RC3dPnrFB4kRvrMwNbEZRD0kU24VT/ceFReRK+3FZWmmobxO708GdL/G3&#10;itodgjdW57/61lZofrq+tdkSUokBUAhBgjEzmp6J6pDCYTuLG/jg+jkQYtCVQU9YvyYnLdPtuoPb&#10;EXZr415/a1BvRtJmZuiyTuOu2YOZ4ZvssEOwRlz7u1VvXOVrjYSoZmv4pHaXk4prWOGc4/ZqBmTl&#10;u9HL5sxgG2O0Nnu97cODpzvbjzaeklHy5YMHX9z/6uNPP3//g49+/ev33v3Vr9794P3ffPzR3uGR&#10;WSquRbQcoxDfNG2RWEXn4KCU+F0jPsbBglBgIfLwRwoGlT31xReTRHgm276xeA260vZQsR632G0N&#10;pnB9FEjE2LanwZSRPPGlyvCVf2pyJgjri4hpJFUuTsr3X5+HuEuFUqVY5qtarFQK+PppPYDzilsW&#10;bsoxPERax0hREzwTsX/xwz9cW1mRGsUlSiTyqXRaZHpBXyCrzH3WdvhAMBs64qmIrjbHKxYNa5Zy&#10;kGtG0mZVGk24ucNfOX+7GluIdNAkyN5oeNjpPN7b++TBw1988NHHn37W7/ctAiOZ6aAhogQ/H7Cz&#10;0ztt9/kGK9ETFPzLztxFcqQJLzTet8Rp9E45DqY8tBthjqnDEBZ5H9d3KuTuho7lRDh47yQVPm4S&#10;Rlvr22tjHezll7UEft1I7oxLSsdPxvrduNP0jj/QhfKNHtBE14UwcFY3fglq3nfAtFTkH14oE4nY&#10;0L3WuXzM2s7bRqz6tGvzsba+ZHP5JrqN6ZAnnMCXmiBKZPMjs4UYZsmU4OEEBrxy6QZnbb76yp/F&#10;Zu6eAmMjOyMzKiAivqf2bJbYasRlppBxbCgbDL5TkEoAaT/7xc9+/JN//PGPf/Szn/4YIfDr937z&#10;8Scf3f/6qyePicoT+Nqt1enELUvWd+6Ch0OVpIXdg+1t8tMJ2N0hhyqMpNyENFVov+MNXkLgktNu&#10;IODn0gkGQyASDC4GfZvtonw8Ws9Y34tN3EpySe6ucOT/R+beBcl80yAOktrOCHLFkT9gnGKjx7C0&#10;Tgcetpu7FIr6CVm+XKxYLFWrc9XqfBX3Qt/MxiYHo1wcN0MHgSeay2RKhUI+nUnTq9Pw2P4J0+BP&#10;DMEPbC11Fu00M9HMmHG9rjcEFWd353xdyPtyuAiEyXgFvcciV+Gvdnv+rB4yg1NmLmjQyCV1c3Jy&#10;tr93vLV1eP/+xvuffPXBJ189eLK7s9usN/pQm6kWEdR4e78tBL7x8/gHf4iIKdygFBsL+5XxzjdW&#10;CY70BMA1Iz5ie01lsryqS6a7STB72X/GV9YhR/ZfoCB/W3R3E35h8f5rvT96Gt+ibz1B2P9AKP/k&#10;4wXTMxIj4THtgS+eOnwyHKwxvJ1zsE6jFfpJRS39ghuIXUTavMT0ALxq1B0M2/2zTp9/T8mfb3b6&#10;jU6v2eu27Au8XTAVKImN5XNGl4r2SnsLxfueuLAMP138whWENe2wSjNkS5NUuWabWR3MKefF3GCY&#10;AQ4WYdn1LGodPeJYBvvzG02OtbpzqiuJMdeZ5PSd9wCWLifVOCXoLsmoXCBFr21x0nftFDbzmzR4&#10;6aKB6qIHdsvKOiP50Ti5hBPnFxbeGjOcb1Akii7dJIgbuwQsCRPtHBxvHRxt6d/69mGDHuVBMNrH&#10;7SL49SPww3bnpNvD5OWD3C0R+3//T//hH979GWgJXIkpTCpJuVy6c/PGq3fu3li9Ui6VODLXjFzC&#10;wmuW9GqQLopCA5xZgooBRDde0xZcR25qASUDI9yglREOpuCAtj4XdIMp0eCTTZBuKVDYHk/m2+QE&#10;Z//xR5//8t0P/vFn7/3dT9/76x//6n/90bv/5R/f/YdfffLj9z746JMvAH802TmS6HzQG426iWyC&#10;97Ki9b28YDbV69uhj51EDWQzjW7xeX4tQ8E/E7GVs5Y2N/CtKbzLyUX/G6ZKsPZ13h7aDEce+Nb9&#10;bfMXgtC8TF/aJWsvoJEyLvgvGRyWOa+hNXIrLlOMQaHjBqEWs3OsMnqZTuJicD6aHJwOnofJToDq&#10;vOuPEtfUpnO8yfhLLWJpSsjDChiI89stBmUc148Ojvd3DrY3tzceP3388MmDrx5+9cXXXzzZeMLD&#10;qj+wVu0MZGorkofhkMY8ZsLBp1Q6c6qtmG0W606aF2YT8qYQ2ETHUvEJBsfQjJ6vdAIInym4UsgK&#10;L0plXehgPb5M5+AtOblqVabdpBzYDc2l14k7wGTOhd7CN2YMCuVhA3XEhlgl4/wYTvJiU78hGYI0&#10;YEoL3yEIAbika1BApmF4oqR5tFJOIdtLyMKYPoxMvEfdxXXtDZcFmb3HON4NSQ6MA+0PAFVl1Icl&#10;OpEx6+xsdHBwuL29u7m9Q93j46ebj55sxA4Hva16k7cQukCNg6wQMl2Ymf39737vv//Tf/Yv/vCP&#10;7ty6RRqFjBi2w7Qnvq+pfckzhq95Y2zjMlO22mvtlBwNy1ePDBsTt7EpEig5KRtvbCCFHYgOwg99&#10;YgrRD27sno+99A6eDWS4MRgc93pPDw9/8v57f//+B3///m9+8t5vf/Tuh189fIqqMLd/1O30GTCL&#10;A+KYUKT53L8eG+DRkp2hXRu7CR1xvVsB9ivfzEtHER2KCxEngm8RwIUCCdDrxd8vC4tL948UTnSp&#10;f9JG+JaAsPtKKv0T5BfJFOcGk+wGhEQQpxx5sBC9AML55hTbnoB0b9DvDnqdPjO9mdqrfHVOzlMX&#10;zJIS5ukjHtmydrv1xZeffvLpex99zNdv3v/wl++9/+6HH/+a3/z2i4/uf/XZg4dfrD99uL2zAxou&#10;GvGttqDP/ybzjFXZ7zwVAg8EzO4Mog7RnmfSk9lMPJObyuam0unJdGoyl4qVkrFCMoakYO+9szYv&#10;3c44yIlVPxmrm2QK58h/gs/rWpXhn15eEQ5FVGlBIR/6Eg7erEyPBemdbsA5JX3raHwJSEbs8WKJ&#10;/xXLxWK1VKiWseGr1UqVb8qFQjZHhlDQ5/aw0SsKHUUbE/3+spwwPQHAmM1mslmulMHwz6bSSFFp&#10;BRcyEbXCI7C0JpSSpaDJ4vpXxT+E3wgj4DDARERlDmv1jz/59B9/9rONra256vSNa9evXbvGPXgz&#10;t8nnc+hQpCX2PZqk1e1IAo3XaELVY8Xi+Rgzv6aQtDyWiwdMBOa+KvFLlVrBhhkzFVyLYMIfMB9o&#10;7KQF8ebANBfvjIbb3fbXGxu/+ui3f//z9/7uF78kKwufzbyViYePH73/0aef/far9ac7NYKoKDIi&#10;0cFtDfvhHqQTppYqtTDOMXL/8xxlYHBGVMbo5Bz6soeEq/BxozMRn0syM/4ui4nxA4piSIggFOyy&#10;CoDKHPJgnkZRM5dEl16SmFJvhp1YP1LiQkpxF/RqGd6qaTd0zv11S4Th64zoFKoeu/2Ef8/01T0Z&#10;yc/HTTs5QXY2et2jVuOgUd882N3c3XqyvfHg6eMvHj+4/4ho3MO94xr6xSaii8Jlh6iq0dZPpIvs&#10;l17r6cbjzc0ne3ubh0e7jcZxp9vqIphVWSOzvtcbkJpDkgzruSQHoqQQHsjy3/1PYi0RikHVIiHM&#10;2XFnef1sipldJv9XaTYsQRU6/M8KG9h3yAC6Twg4R437CFwpnWC9ak+tuNOauFpKUfiboEeX/R6Z&#10;w0AQPqhjNEBAL48ocSfkAkrIa5Y4bfZcM4G1JXzArTQz/JU0DJbpv3EY0SWQTeH0fG8ZpQouAfAl&#10;8Ur0vVGH5bJZr57ImTKi0nMbN7kyctMp8Juv3l5cJJfL5PLZQpFUwXSWrAJsp+gT9o1ugZpfXJi/&#10;srp8/er1u7duP/fMs6+89HJ8bmWRjIt3nn+23u7u7tNXodc6HezXa/cfP/7iwYOvvvyq0agvVKtD&#10;MhjYJuFkiWwmhwRBDGeTqevL868+d4eYh8OeEOjj9afNDpSgfAc0z36jbuONLVbAhpyN5iq533/n&#10;DVIG949qgE9kOpFrSSo0GSNa5miYTcR/7ztvrs5VZSkbg+EOkRHZgY67J+STtU4IPjU5HrZoyI+1&#10;w1urKy8/fy+bSYKm0ULqmLlvtdbOwdHGzsGj9S0SIrp91jOKTSXMczF/xsz+gPvYJplQD/sKhW1u&#10;7x416tIwgUD9P34E4dsx75omMrVgMBW/56kjm9PMDT+8SKVfEhmykJX4pvJdEY5pG9HWWP1fpN1Y&#10;scEF21sVggP1CpppAJBqGfgV29+hoGYAQ1Ih3zmu145qtb3DfeC3/cO9jW1i7uvrW483tp8+3Vx/&#10;uvX0ycb6k82n61ubm6TZ4owdHhKJBxfIFyrVYglr3Gx+e3oLT/CQ4IgYZyf93t7uFne20LzBaQHo&#10;1dMSfTW/C/0O2eSvra5CNpLd+qPkrZlmEVUHEWs/ekCaPbyE0bvnjyoa4LMM+lvbWxYsnMAbVubo&#10;ZEzNgMTOo/NEHLXDXeZmF+anp7mpaX131d0iwy62JIFIC5tmFxxLOhLzRCUB9SHPvyBjImCAl9DG&#10;yMjTjkBZyaW5+QVSBmHpYDsbCzqxRGRjuGEMb+vJxkZIovdcWTctLH3FCgET05gMOSUIBdsmKBtr&#10;YuRXM8aOhEx4EH80LL/dw8Naq6lkRnY+nc5lM/PVmUqeLOcpO0MXwmq/nC8WlxfmV+bnluZmFmam&#10;56pl6zBNnocNqLbMHn2EtZ2cD6mh3jk+JGJL5JaSSghw0O0nRxN3r17/Fz/8o//uT/+bt996a3Fh&#10;CTHhTMK/clt9GLsrQrkTVphuZg+Yhcq6FW6UEeHPZbsh0DkyaYQ1YNc6T7i8FVRBBmbEk7YVqAmX&#10;igz5naLk05wFiC/GLpCJiMB5snX40f2Hv/78/q+++Pof3//479/94B/e/YAsiK+f7uwet+ptohnG&#10;UrJOgk1r5+KEY9EPb2FoAsS/LIpj/dT16wAI2Uma6nSETDwjMjB7xHw3kwbsKhxL6IVnG5zRlpvo&#10;Gii96uSw0hF2XXYHvWrlqzLblXvjLbKVyCTFb0LFUo7ledrjmwFhGUSodOirPzrrnJ3ylL/68INf&#10;vP/rX7z3y1++96vffPj++59++NEXn3721RdfPPjy0dNHj0nGAavd3z84OiTR5ZjC+G67i3wGtcOf&#10;IEjo+dHjdAaXbIEGbbvska2xoI3SmYgnR/EUKtz0osK5jCOKqiJtS4NT6WrUJORl49qNOXf//QT4&#10;0gnYY7r69lQgw//d1YzFYRuCbZbOaDAB38TjlCGAatJHzsYJu19ozxIBFmYnyAcxcy14FuLu80mM&#10;W6ziVMJRCz2f+50GRFhYMaIIjpu35dKZYq6AO4CSN4r0w3dn2AcCXbgn0j2uHew6LkD9uSWlzLKx&#10;Q3bU0h/dlX8QnW7RmDHuFBasD7ucGw+KpmHjP3vrzr3bt1947tkXX3zhhReen52b8RFPZpUF04n/&#10;pKAnBmphm6P4B71hvyNBhjDHnwRydy6VcWK2i2Va6a/WclX3Ji5IOucHn378/scfoX+urFy5emVN&#10;boDvvFlPDiVLQOk7YxHXzMSrlCZE8GGgzEUBE26+Ww8VawlpGzHJHTs98i5NRevv4VGdkHQXy4HQ&#10;kVr6hDzbLjwFr8my45JY0piu7Q61W92tw/r7n3/1l//w039478Mf/ebDv/rpr/+X//rjv/ibH//o&#10;F+/95pPPHz542mx0vaF2eEg7Vm2bErgMH40MigtTbazdAsE6d9oWuKZUIkYM26Q1AAc5a/bPGn3l&#10;25Bs09Rv+Dqt9U/q5M/3++1ev93HjR+QGEekJ3R24SAUCIHSLHtd/7X4B/CUBZRlXPjO+stdX/Pd&#10;SOnbOzrc2KHchEJ2lD7F7HSNaaEAAZxUOUdWhWdgKU3g4slNsTmdisPYAuNFI05jZTO3A3X6aXiw&#10;ydMRzcqWOGD/Le9AkWzebfQAjxmONKZytzqCUg3CJqJ8k3WuBgMBhY8FtiYnQPMvuLLg05DMm4wl&#10;UvFkWoU9wu64lhXvG1UF/nKuGfv84cgCz4nYuFohlapm04T1s/F4hpxjQM3JGKYS5GzjxLg+s4JS&#10;OP5VkgTR56AChVyKRdhwJu2PkbXJ0EiUOt4WUu8tnzWKbIyZ32ShaVCA4mhzLu21rdJffgsXK0EW&#10;RGrZmAr0cnFm+vry4tr83BxNFFLJNEr07MySUDwYHtYm3rb8GnM5lYcD0GSBQEtOEg8H/0qZD8o3&#10;MFHkyso1BhYFWmhzf+/Hv3z3f/mr//JXf/3Xn338ycmAFi9h01mSZ+ak00m+Ukki9sQ7jeHtIZDQ&#10;AAZwr2VLSPiwQKvEiYwuVW2fkzrqYsjhQSu7sdO0NkHWSkdoiDAKGw2GUAAzM9GkLqPsiyfACHoc&#10;nRMke7p/9MH9r3788Sd/9/Nf/ejd9370y/f/9ue/+Zuf/+Znv3gfF8NzCz37KLCIbBkXWUEWia40&#10;e8Plh3B4Kyg2Ta6dDHmKVsqBkD0j0RvlSw0JX+p7w29oenUy6JyQAD5ACjS77XoHBd0gnHxwfLi9&#10;DwK8tXWwRz/tUJBg93cRdYkijCoie9Qe2SkvaDDDbl3Cujsk/ekk4Js4fvFoXv0cCb1AcfzHprPo&#10;E1zB1bdbRbY5USKfM/SkyXoQShLoeTqABOSa2eV2czGJJV3LEnTn/IK2TayEl4vUQOOX6N+J3rdh&#10;/FaSbj1FVXYp5rZ0I+4x4oBIOtEHdLYw7lBB5humDweBFxmhvrxoV5yNz7PJRCGDUEiXMpliOl3O&#10;pKv5bLGQzeOf57OlQq5cyheKWUz7FKPEsJFCfpmDVL7DYZ91ufCELpr8GciNU+MaawiFlMkk07lU&#10;Lp8rVwrTlXJ1ZmZ2brpSRf4HmRLtSjhiowa/iwsIv6FxazAt+I70uiERh34H5X9+MpAhYNlGY7Ml&#10;bLYt1RWL6WYLfPA30gexG5F09EPzJCfP8HWjGovf7TwnPLO3pmiRcFhvfv7VV5988QUAguxWV/Oa&#10;mCAHlJLPUjFf5klT6ZyUm2l3syLgq5PTgeJ9XpxnS/EsJyFMZuchaJw7BSOZ/2CgsW6u1YfAgKea&#10;CmODHEVuZtyZvlQBhVm/WpecS0sOHXRIgD364uGjX/zmg7/++3/8n//ir//iH39cazZNkul4lXjH&#10;y3hcq7EONBKh8Lkn3givR8/C9cJDLRhrYVqHjkSjMu15OoTtKI4MO2s2j44Od3e21588/vLL+x9/&#10;8vEvP3j/F79576fv/eZnv/7Vz979JV+/+NWvf/nrD36DeU91Stvst0DFQUd/QyaMQc5gmhhoarYt&#10;glVR+rBDAeBXq3oH7uxwnXQN+3V5Yydhild+iAY9GgP5/uvpnL8DTxkt+D+GH3A6nJHcH4kDQQgg&#10;msI15N7L7xOKBkkYeOgIdGBOTyo3o0rLlxiTVg8SLqJ6T3PWFEg3RqxbrK/QIl1qm67PsUh1hjCY&#10;UNieYn6ICb3V3RUXcbqEdkAfj+goGKzGc6yH5mNt6O/8LJFOZvNgdXlQfP5fyCEIGCdISRF+OVpT&#10;6mvsVtoTjF/6yfOi/BwjoW1Ki5KiqfhMubq6sHRj7drdWzdfeu65N1955Z3X33jnjTe/8+Ybb7/6&#10;ynO3rqfSVC55bM4MV0dhXVFFx2H75okOkfWgHfVYtqVmRfpCz6x3xW34p2GpY6ngQWzbI5dm5CRP&#10;nIBKDQbKaVQwUekLEhgRl/MnrcP1jkLEWIGCMbktp9Ad4ACfuIPmSK8zJHyTiqewYb7z2ku/9+Zr&#10;Lz/33N27t1aurhXnZ87TcZhMSbUWcI7COUG7cQUsT9rOOFTtI9I8uhmBsL5FQU46LXm5gfxcKxpi&#10;DSEn0ax/l0dmFfs/tLw5AyVrNtr7ewedTptfu3UnZ11JiP5/61pl1qY2zJ0Wn2wRIy4dR08kMFmT&#10;7EjIXPSL2GXcVpyo12vv/eZXv/71rz/88MPffv75gwcPNjYpC9s5Asir1RrNZrsNxNoFEyEkaMFC&#10;iV+xzSWNGhjJeegbmjZSrmFH7EQt4gXVBoAqOFwXm+YX8R28rCWdSjyh358aR4P+HBLe7kC4RWEG&#10;hyjB3sV73cCKFhaORoCM/sinld0isNF6rEV841WMZo8YRY9fQedFT+pkavd17jJzMVQ6WnMXkBbz&#10;D1RFShyC0h4oS2JCtK2cjvEt/TYe/xa5BcvFogK2IaK0KeZVn2D+xBODianB+dQpXwQ5gslqSwjp&#10;NfKVRXEmrzwT05bh14vsqHAmfjJ6QfPVbP61Z++99tzdF27fuLO2vDpbmc6l81MTieHJ5KBz2msS&#10;s4FEQ3jssoU0doMu7dklWRS+jSjFjTqTE6HplDIMw567qnfNGWwo2b/8aGkaFIqdnE2lVE5nCS4u&#10;LqSc2VLBu5F5YstzyE2Hyr/YEdjQXo5gkSpZ79x40Bu06kS7+kuLi99/8+0/+5M/+ld//Md//IMf&#10;vPPOO1du3eDKaA8XY85Fbio4gaCjOm1Sn4Mj6EpMjfjcn7UzEfkGo0GLNYOe1AYXWxZCv2Aeq+Ww&#10;6SLcDTpRTMdTyCyjC9tX6ct2kJ5NJBUbZ8wsqTEGmpqEAMH2shIr8HcLLvjXntDgyxdhmVFqa9SR&#10;EJAjwmplEurCIXq18gir4vCGoY5biNlE7qL4KCHq4sDtcuEV0bm3s3I9a/c3XIuH4BRsF6J8HydH&#10;bZqFTq0Mwekl0tCqIbGz1tfEFO6n4hlKTPOddFNDat2oykdvO6oRJTTR/SGmCBPGCrEm8NTRObgl&#10;hiT/klmmLFVTLf4QZvt5nMXccKfyMbRoJTSBYHVnH61oxQX6kf/H1RYM2a5sKy+CVtWSCvJtC3F1&#10;+atuFsTChQni6IdB1GYjRXUfekqFnO2MvdvFyGLGUvuiHKLevBLpdDZfKJSmKzPT8/OLyytX1tau&#10;Xb96dWZ6Rizji/ZHMhliOx8dmTm9uj+9kgfdk16r36U3WYcgDl+j08G5imiIIqtnuujH2Cp6GTwa&#10;vex7Vu8xKz9/DxWH8HgEdPuSVI1qKzM83jbaJL+7gA40+Ept1gEbRNqa68jxc4zxJDbYkzdCDw6S&#10;0lxeGEyMpUB8yOSDcr/4N2l4BHxW73XXd3f+8m/+67/9d39OjUq/3rq7duOf/d4f/Msf/jH5GqZv&#10;Y+nkVA7sgXQu3EPXzLatzXaHQ9UzWCEKt7ZyLRdXRuzmQrgNyEc8JYfFCz0ea3j3RsThcQMz9fGx&#10;qLXLk9E1AeAfODjiOddLPHWg4DEzRoJGVTSCVwPROruOT8tI4EJwSBpFrrMrtKB0/RAujXh3RvNm&#10;sYGJvykUfvenCxqJRAZLgWPtjETvvjbzBPjGkKaIw9TPw5uweIjnfCIxMUl0KTOcTA/5N5ZHMPpj&#10;Rer8AnJ0boJfpHk1Yk/UHiRa6M5mQkp2GjkVMGrA8MdnaEYiPxnFhu2LCDPswNg80KWiHTbFhACS&#10;8W7D5kcDr6YyQ4Y7ygpUOqYZCpYyavupL7+XLmDU4Bmd4yd0jZ9KpYmewvS8qjPTCwuLV69eu3Pn&#10;7gsvvvjKq6++8cZbb75J2O3tN954/eWXX3nm3r1ra1eW56olovTSc0aTF0765fMJbBeksw+KlAUV&#10;1HR4QJGAyY0gAJzzxyd5QWZ+spcJ7zJ5SKCFtsOuLfSlrIcxkYedH0PsAc+XW8Z7kLD45GJS47ag&#10;Ao3nOGrbfesYb8XtVgfisleK2b3swKl2XCZB5MnxKaR4rduhNP3vfvazf/+Xf/Ef/tN//PlPf3a0&#10;vYfIAM+F7Qh5kGJRAr0p5PhBGMfk+QklUuQjWlqxXdJSW+LkWgUDjD13J0VmjnmqimJCFpY+ZJm0&#10;slZM0rsy1JMaDm2eKSlDeMKkdVOSBXTa7+tNZho7E+ntnpCrrjcmGQygsD9KNduNQraT0ZnpV3eS&#10;7U9ACbrWSBFSpK3JZ1uv6VpbiPwcHlcQulOnbTx1NReaPDo/u/UFNdgIZs8IsIcJLrmThLO9lIx5&#10;lfa9QfaW4hT8eMdfMVX0Weet0WRiNJmdnMqAfClczMotemSUrIWEskLbWPP+1eXetlPNNMxgD1lN&#10;9PmzWmUL6OlEzVzXemACV0b+f08LtyCcaMmtHl1RSsZigJFwNGjDMBIBdEYHnqlsem4kBYJRQD+F&#10;U+VlU0GjtoTcjLQYYch2hrY7F3xjeszu5r66mXvaaFL17t595tnnX3j+xZeeff7eM/fuXL22Njc3&#10;UyjkCD2Q73t8eLBFaeZXX37+2aefffLRbwHbP/r4yy+/3N/fk7lqYjIor4v/ROrMmUrPjvPt6iFa&#10;nJ2pDDHLyjIFZ2blhcpxOhq/HDWI9KS9Tea1CzkTfaYK7Cd18dJxCYTwsKflRzi9B1PVRLhMVoF5&#10;50yRPFHnZMs4cFjD7XnjAtR+wOStKFCkHJlxE+pORzThkiYBkrW+R3YRC1dxouAONJ765NPP/tNf&#10;/OW/+bd/Tl6Q859CyfF4pVy8sbb65gvP3b1+dWVpkXwT8jIvawaTCVYOb7wjLvIbBOPZLAWKuO2h&#10;tAfWhMfFoy9E97LqC1uq3oRNyG8w6ym1MM8iaBT/D3dX3U4A3S4dhL1Rf3e/cbz/9jzOxV5obZpR&#10;+RUGhjkf2Od0//E1IgzJTGj/uOjYLh2RzIU4CFot/Cn0QXdaHpf6hzXxSxOqLu74F9bApCP9AaAA&#10;b9EKiISiEnvyABPSIW5dXCUlYhKXhEtA3XwxYdnRwkzYBqNHkF5sggSnXIo8GYSKZyUGjo6I1uTS&#10;mBDH9GhgnHFntMlmfPspBAp0PR92zXWSxWfQzNJkQXLp97oxAUS6mGdTSRJ8aYPEjxdBOHdU3EQT&#10;BGD2h0zpQLBC9gDRwHn2dvcYm3b//v1PfvvZhx9+4K+PP/ro889/e//LLx98/WDj6dPd3e2jo4N6&#10;vd6m6YJiyUqViE7YTZPotI1Ww0Ma7hCxmJmu9r9gMUS0ZZQebLTLu3FBi+MdsksHqor2Lfzi0h7y&#10;rTbCdM+l7Y4U76XtFstIKHS7qAXZP9HhuPsg0YRvRjKQlS1q132svYW57LNWbhI4WB8hDhk4NrCj&#10;BDqXVZgAJ7PXr9Ub7XbXOHUSJL8D0Nbp0tzp915/5V/9yR/+8z/84Xfffmf1yqpsAXuZQWClVR46&#10;t0xPQgXGhGHXcX5Vymn0ZPFNmw7rHrNvgp1+CAXbSdnVpJToEuVHEn4bkWK0gLCDkbL2s4vCPy5N&#10;orOz1VpRdThl7ZirDX8Qu0U4TFMR4VdjuvB4Z/j1xfnrwy54w5540yM3pKJdMs1rwUNpWvk+Sn/G&#10;xyZ+4vES3FX8bLn3asosZE6RIGszY/zf5muo0CkpVWZKuFwN4uniQT1I6TeSH2tof8BXzQH0WJLv&#10;srtskRaKnvni2Zx7QoqPnYSL+0uk62Ii7J4fKO/C30ynM4V8YXZmbmFhaWlpZW3t+q1bd+/eefa5&#10;Z1947t6zzz5zb3FhAa/YcXDbqzFvOtfoMMzBEJXK6BgONzc2Hj0kV/7h03V6Ce4c7JMCXgcPttxt&#10;smyYn+C5ZOPasHAItuqAwvrmhJdHIS7Enq9DNCkJ7LTiFkOkVxRw8R0wmCkcejjriGounX4gjWiL&#10;/G5+04sb2866Vry8lvCGiyUIbcAFOGP6C+9UaNRIVusJhSJaNxEGVYCIj42X3KE3NI57qNmko5y2&#10;Css+GB+rQBvfMychSBJJTFBPToFtIMx8cHDw9dcP3n//406tfWNu8QevvvHc3WcE/ofN0KcVzLTK&#10;VkvSkWzis84C/q6QKuMS2AR/xHR6g8GiZpK59RbJVZZO+qAWF5qpXmyYoYm2cFtHxBsuP4yW3Iw2&#10;i2tM61GMSquTaWIuvEHvJg+CgXNJcUT+ntsX3pFJG+rPZRak2db2NGMMPIB8zmv2VmMcM/Lt05Zn&#10;jTQnnVzZ5krejFpCBOIzkSHDxEK/NkqI5qHoOwoJOGREf0pBamNoA56cwoxwAxW7iPMpHBZ/YKnI&#10;cpLJQxOEi4KjaPJytJF+aBeviDR5CI+xRao1EHo4F/8tC6DS5/r1m8899/yrr7323e997we/9wff&#10;/97vf/c738PjJ3vv9q0bS4vzlVLR3V0XTuaQRNrajQSZ6U7HzoNuViMxrRee/A8/4PGaAvlAShZ/&#10;DgB5IDizPhzKcfkcgq5+lmMdcOmpjVE8fBG0xSWdEZSar8o33i3U8cv+FJyvoLQM3nN3NhCudjNM&#10;kHdCdk/WX8EFDE8fGE4EC1fTbQ7eTSuBKfCUG1d8HP+/1e7weSva1LPxCClLZOYbzCCy5IwQHSyS&#10;O6nIprNOpOG92wK/snZaQyAD1gyKoS3ROIkzmuH+wy9/86///X/4v/7rf/3n//H/98HHH0btMYLe&#10;UJ7KZJwSD2sxRRhQqR8m5GWDIGZUOuHEFMraguAy4W3mReQZmQ8SXrIUej0355zB5CqHQLc8YyNG&#10;Q9GciOzni++/QdjfIHL34NRD0bIPLwSCbYvpWFeR0csSND2e9S0SciFuPknQJ9FRXIj38QMFZcOx&#10;Qth4dkKzTOdbRGO8RIMeZc4rjdd3BnQiSk9SCAh0Qy1ALQAhTMZaY5hEsPUZRhiyPeVTkuaSjSVA&#10;JUiew2SnG4d5/57wqMe3jVRawTf01O9soFNdiJXZlofP2l2DNJqcSGXSMzMz1Blydeo6njxZv//V&#10;fez8X9rr3V+8+9EHH372yae7Ozs4lpEwi2RZtA2+9ZLwwbwKcuGCVf6Jteo9Y+faycNeflGXK+Fw&#10;bVPt5r9rIJneNmkyhsrs7tEVWVGwb+xwxjeKJHPYuLEQufzBwH3+Ftv5sd3hFOO86d+55zTGQfiT&#10;JBuH3h70ESaUclu6kGUiKTIhGca5E0h3UefX0kXUSx20X1SK4vdr+hoURDCM0jcIs8GQLJNV9nki&#10;VbhgWk1wM4JpCFJEC90Hu3u//uADnDjK7KKz0zKsA486WxSKSAZLJrOMTYflOhM0p6dFp6CXaEKB&#10;4o82ptBvq9iS+a/qShyUv6lhBa5s+x29MxBQrInYM6HgvOSmgdAag7xkBYRC/UsG/yUK9x0QlxnS&#10;bbQRnblrfp+rMo75+WedGWznTLCaghV1eKcwwwddOnhFsJ7JCjkjhjd1KBRTrX10d5syamLQqxEt&#10;nEc2Skw6HU/PPUaTsIa2kcF1Tg6oqie76rshyGmMBbhY8P20eJSdN8k8yTTNOWis2VMpx4huqGY/&#10;WjRbrR/GqvSyvnQesAkXF5pL22vQWmA159jxS/sCfDgxRI3d//L+bz/99IvPPv3q/hdPntBddX1n&#10;Z+cQJ79BB2YyXYgEKyTpnqaxx2Ud6fwS8XMoRtOdXLnZlntlRBAp9kv5SjYp6dLHDW0N1qdnWQXN&#10;7zwQ+laMH8EFm/1oOKupTuOfsbXCnzhvYY62yEtbcfnHIP7FhmE99ka5HqFiRBaOQZWhEcF4o30N&#10;XFl0I3YeU6glwXGs/J7UGXaBLHuTasLDk15yY0RKhQw345uxTe52DDsABbS7qpWyBhVaGyFJwc7S&#10;E7AkhZVus+hvMi7iMQKYeCtoRdltF8oyrniWxYvANcEZgAD9UY03hrJhrOc36e0rM/O3V6++dPuZ&#10;m4srszPTi0vzNINReMK4Sb0ODX36ZhcR40sjNXch7EEFx5OFNyY758BIooW+5lpAJOld0EpJRhLX&#10;9f3YQrwwFSM8ict5G1ebnmhROzNMgphwWeoOmwnvy2JivOEinNDnI9InY2Ef0ZgH2/x6Av/lDcaS&#10;E+dUvKTjk/QYTk/GMjHy+ePZeCIXT/IvsQap96lEik9YuwXQR2of6aekcnPthUdUg8QPvGCSUmEW&#10;Wzbd52JTySGNDhKZBCmsxWphemGOTLXrd+888+Kzz7/88kuvkaf34ksv0obWTTZjF6d1R5zGLBO+&#10;GTPit/4WuNgEGxk+aA4DS60Q1wglEiEm5AP9BNw2YsWwR5E8cMYzKMReLnPDqRiO5kwT+MavGews&#10;/0Q4ADMWLGMwernN4z+Njy0cfWBp+2xkfUWGkKepGJXqr6G5U/Q4kb3z7T0LP1+I2MB5xhVyoy4o&#10;xx2RsCqXzW4x2cvloKFGhvBHD6CmU2aNG25vgRZ9MpL4zhXS0mJgwKkza9eq+5iysRCbeSK23RKl&#10;Zpnr5hwfqQGwt2UeRCFdYfTeM04L4bSBvvxUzQRRnRX/Jce40273G60rlZl/+YMf/h//2z/77/+b&#10;f/G973zn5RdfBHCyUIuk0AXwEDQ0hgafl/ljSTEmyXW2om2oSgaC4Q26nUlv+86j6BHDO3MgyzzM&#10;Y7LF2EU/jIlDPK+HFSRqCJGJ2TG1uVnh8TUZ1y67HJUwbS8BaNJwfKJuTEf2iB2EttUWH3aVK1o3&#10;B5EkT6eTxI2zki78Qu8kAAD/9ElEQVT+Q7IvfTczyVQulcklGS+SSsUSuBWS4xYAMuDMIQfsF0LC&#10;qOIp6sxNGpup5cG6QByBgtxeTKcyV9eu3bv33IuvvPby60Tx33jnO995++23Xn3lVRz+Gzduriyt&#10;0j2ELT8ZUM+iO8iLdh/fntNbRxqI5W05w8tJdlyNcpm7tKUiWvufISPGPgRQFBJRFwKzCs0w1D5G&#10;mls2i//G1a9ZQAou83FP9fUuYaZBxzLFRa1i35axaF9hK/Rx23ypYzvXS4wX3qT3OA3YA0kzGl8Z&#10;WCHXP0iYYKDYpzyUGOwPp0pXVhG/2OLDBrpjOJYFxkKYh3YjB6TszqH2JUIabKFCMUM66hg68dZq&#10;PLFD9/JuTLOzaO8rrKs5pxrd8xtFng3Hc/lIKnq70+XSzn2s25vCOtW7jA075XSA+zCkgVwb69LR&#10;B91IqZBe42TvYGyucuAuYq5cAwCCh4N0mVK1dXj42f37P/rJTze2thdT+R+8+OoP3v7O/Px8VJUp&#10;TkinEnTgTyeSaSvXlO3gaZHGUJFC1TfgrI7MXfptMCnGnlbE2Pbf4DS6YAk/Oln6Rfyw3M7SnkTs&#10;PSb2iHSig7SNcjqF4kBYTP7YpQJhBXUShIvJCP4yBrIMaxh7EBK9SgEJLeE9LKCsTOQF8o/ahA4h&#10;huF56+S8O4x1hpP98/gQoyFTTGZLufJ0ZXZuYXl5aWVlcWmlOj1NgWMk2sLjikLMd+OmVD8uLM5R&#10;y5MjGDlx1mnUNp8+/uqLzz/+8P1f/+rdn/3sJz/92Y9//oufv/fee198eV8TjR2sHlsC9oimYb2M&#10;wt0mf+l709OX3z7+qz2z+1D+qUj4mhHi7HvxcuNE/9reuns2PvFvH5GfhR2q7AY3+H1N33q5FLA/&#10;GtNGBxZUid3t0gf9Alp5yGpxzy9wtH9cCzXbPuKp37GjArH67/0zWrHb7/5LI7xgjPErS6a9JLPG&#10;H5Ve+8amSz6a+z9JOAptkSGVXz9JaFhcwv4GG6tPnxu9boOIby3zBSKj52Kfysfxbin4oGRLX6HX&#10;FLhwEbursG0qiVISNGvhBZd54U52nhJgIfNPC7ZMIW+Spd2DrKHpnVb917/95H/+q//13//lf/zP&#10;//WvPvr0k3bUGE6K0nDhTCqdB39AOWaoUvBgqkfQx/UqyHhS37CUlZ57SchrB0x62NChcfzNRG7E&#10;rtFZm9dvS9Pu6kHs2I2QTcrZ1gSJIBRUEbKQZO5CMxCCb0WU8hho1o1IX5tTC1f1UIYfnpOjka8v&#10;wjNYpBTx4VT1i7cvq0zdC1NxZgEUy6VpWmpcWVy+urRy9cbNZ5576dWXX3v9DfT72995h6+33n6H&#10;fL2XXnrm1rWleYrwI8EWKNCelNUoNDFBeOO3n3360Qfv6evD9z/5+EMi+V8/+Hr96fr2ztbB4X69&#10;zvAgsltp22ox4wClO0XYFe04gkoL9B+4z7WFxSOiPwSmiyhQazGXYSw+I6a9+JWdilkN2qIL2e2s&#10;ZHsbsXI4vUhEuwU4zvlyoeC7HRSufSCcMfLuQmJEBqYOKLqlfSpQgx+qJF7UIc2t5CAA7U6R8giM&#10;e7EPvt4g0y6eKBKNWqCnS7pUiNbgNl9YsdvAkQy5WDh/V2CPTSUcRRF+mmxjp0xAR61WC+OzPVKZ&#10;rcpf52ORd5jblIVEAx+V1el34/9CuUTbfj+3Kyx2qE0gh5S6Mz6FPlSRkjbCbY8x2es6XuDt+28W&#10;XkiLM4bWr6kCBck4bNYfrD/5xS9/+Zd/9V9++9ln4jRjF+s3LbrJ5bKkS+bzlLapa4Ym6uIjT/F4&#10;qpQxe5u0eRrJBvl6QVEqkQrqwnCA4OFpQwIROP+71vPfuciN/O2w5W4qy3Bw+e00BKFF0SQL3VjU&#10;O7QU89XYs9t7go4L5+lEaEQRqDmCuezOogbwy8lkIkWqbnW6Mrc4s7C4sHxl9dqN2888c++FF194&#10;+fVXX3v9zbfe+M7br7/2youvvvz8nVtXlxamydTNZKCG/km70Tja21p/sPH4691tml8qj0PPdaGZ&#10;TCxZ+xACHA0qu2q1VptJwq02fSFIhlBaIRYhp+SWM+rDUluCIL24WiTqIl73PfIcGIvfBBPat8Gl&#10;rvhbsjUE/zw/L+ySW7ouMyNWHx+qxQkjO2GsYcdvu5AIYxYxYpOJHWn2yMlzghlLE/s+Ei6uDfw+&#10;v7MIJxV7CEcr7DohVGpJp0GaKVwXxJaftd5n5DcWa355p7qwIPeIg64Ymzd67KjfTSQ97Vzs3S6e&#10;/GVPYQXz1pUEtgfRtwoVMT4KPShVm6FGMpzLLXOC4SmP6+nMvO2nX01fdovxtnrk0k44GDP8lWQ6&#10;FqRsAykIJf15C1sTxeJV1BCZNravekBWGWameHqEyAYSS/hsexwNUkvIMCH4JI/e7R8KpalEOjkt&#10;ZLMrC0v37tx98YXnr1xZWVxdWlpbmV2cz+SVWM2zktp3kQd7iTh9i2wJwQvyfTTl4bCCn1BklQWR&#10;HB2Pn7awhcsxUNGvFYB5ONZEgccT3AewYh4d9fiY3Su0lxtfvkb+Y7WJZosazVqU0Xu7Tc3PLbz4&#10;8suvvvnGq2++/urrr5Ozu3b1KqX6tN8gVaxGC5b1h198QR33b37x83/88T/+7c9++g8//se//8lP&#10;/v6Xv/jxhx/86stPP3r41ZdbmxtHR8fKWB3nTQTBH6iOB/DeDbIbrEAmSEmnFfuRhyWZHR9Eboir&#10;IWPDbwniS48bOMyf0XbFdaKruejh/ZvAKqa8o9+46HV2DMDAxZ8iWRHd3jcw/D24DBd8oz+6rWhn&#10;4x64m46ObjoO5Nsxpnlf13gPviUa/AyNm11Tj68dFENYkauGb1w20ICLjUgGRTfy/TD21vV9+21R&#10;UkKEmMNPY5kS3u9xw3A1ZzcHFdQp9WRAmr7nalhY3y+q5VMI6Vrb8hIk18xOUPSDS9h0JM9gDRk6&#10;Mt6DOx5QKg9NWaBEG49vCdDt5ShBKygsQ8q3LsEvYRP42erBvajFoqkWgLC3wIfKHTaKJEyohVAU&#10;YwLNYQMJO6QVI32Z+zfsD16/fft/+IM/+T/8y//2X/7BH37/rbdeefnFF1564frtW7MLcwxm02aH&#10;sF84BjM09ByXTi4IZisZd1qKCFZEKDVoPOoHzUoNZuf7mGoHjdOt0s4sRBkOBGvPY6QXq1qd1gvn&#10;NE2y9CpdOuIbhzOt0sDOkD/KjTMC0GE6DKNpgW7qWgyKD5C1dLi///DBg99++sn777//y1+9+8t3&#10;f/6bX7773q/ffe+9dz/+8L0vf/vp+iOaLG8cH+8167VmrUn3f/WxZBtBiEB8DFcxmnQR76RjGJk9&#10;i+GCmhsk9xCbSxEolcPzVKrdVok5koCWodlCoUDGMbLBgqNGV+yQ+qda5UVAw+wmQQGH94TKFQPO&#10;PLJgJQP6cjIICzN8foypGJ16vnYQDXZyOmEbWBISLvx+UkrBJeZN1hvD6hKdDnWKTqJR/pLDwvoy&#10;jFM2hKKvBm2OscnAbiEjY/zIvgoTjIbKO/dH+W/ea8+JTKLLIVRvERG0grKC3Wqz3xisPBaU0cbq&#10;MWzkQnTfIJ0cxHVusifXv2OhaYpFKkrPr75VFAiRAH926vlnUsVezIzIMe2DLo0kodbAKt1ScKlh&#10;mZ9qqejCFBpBKagIUllx8msNWRrLRa2HGDIgBkTjssMWqTN2UAl643KwtEtorV+VCOoHpafiYkZ8&#10;KiwwqWIzEFD46qlrlqp3UmOq3Vnv5HS/Vvtqff3Hv6SZyS/azeb15eUfvPban/3RH/7Zn/zwT77/&#10;9ve/851bN2/rIoHD7ZjsS+EB77Nt0nx8MLbaSHU7LZiW5n/+JEG622nJn4GorO7Xj9uKmYw+Cfsq&#10;OJiPpwqpXDmntjtzlfJ0Npt3X8WV5Fj0XP5pjCwGQeTL80QLkw00uf/iy8+p2Pnqq/tP1h/u7u0c&#10;HR8yM73XaU6c9SeHGimOpEEOKSBjriyeY3Jk85K1bFG7qQaFioPu1T0u6VXLS7JTEMlYzBQBm8ni&#10;s2XzOdoU5QqkIZPG4DnXxrdW68113Osy5vEfIrNf+xX+dOlevqVhY906DiiBjbhwDXnBH35Eepdn&#10;20aBnQvRcem9Rp3+bueRsUaNrhI9fuCuINS+cTj2OevK46LhsrE8Xk24yzdMCl+5u5YWHzBau+z7&#10;BBkQLTFIwvET+nlfevkCdM3LTGe7fXGO4487IXsgJ3pZAJCq2clYH9vbTFrDfYTsecKyyWOP4unC&#10;1mnPevxYKzToUJGCE7S0dLh9XO+xT0q/GfStHq3mSpEzQzL1lITSkI5sCQbaq2JdiY4m4HiDqQRs&#10;NCwXfzxftUSGxj6aMDXxbsM6QqkiAYT2CbnYBoVaFp17K2LYIU3NB188ffpff/bTf/v//Z/+/N/9&#10;h7/5X/96++HjwkT89Tt3f/jOO2++9obEk2tA81f0FWOp6EGV0xi5BLUUQveuLaOzsKoO0i98e1XJ&#10;T7meDZCWRTMVozOdUvQZyEVz4ZXltdWVazeu37n3zAsvv/jqW6+/9fabb7311pvvvP3my6+8cueZ&#10;Z0nkZwVmDoV4VbhPsCCsk1KwOa0NrI3YYcdk5btJYWawO8L+ImxDoE4GSew8OaWKdR7YO+EGzemo&#10;iRiL/r0x+ljJ7jIdoSeP0n4MGwovW4YOgOwDQUUZMF2CnlmsA/WccVsoilsFyvN1Ox3L97AeJZde&#10;Zgt9m8ptq90CihQcSkJSVS8DhnRwl4WoHoynNs9Mxl6QPDJNTJOFZVhuGV+2XSIyt/UM57Lt+Ra/&#10;XeY9rqP27WE+zVjoj98y7kXm1p9vm5kg4hH3qk0yGkhlNYTR2CxJaBtDZM8b6Zogd0x6+MJCxkB0&#10;Hm5M2TPB4gY0WozDTQYrxg1M7JaT2d+uf4KUtuWwMiIAKiU+n6QxgsLaloZqQiWKJvPLFNi9fi1N&#10;7kij3QboniUwu4V6mgtSUfjQsqVNfZihGYwBniSVSS2uLOWLJXjIayjNaZA0VNQiBIonVZ/T64uu&#10;w0tdQzzxIaQ+mF4I4s3y/Lu9gSrobfetb55tqcetjSh4w/5x7bcPHvz1T37yf/83/5//2//r3/7F&#10;X/3tk8dPIBtqGaONvjg865+nfL+xned7F/41yT4mASfQSO3pe7MKefbE7dt3X3v1jddff/ON19/k&#10;31dfeY3CfH65unplujrNSGAyhupHR0/Xn6DVP//it0+ergP6GtNY4faYi4I96EJrkhxkGF1jHYz9&#10;Le/QfH+jJPbe8DEvO3d/XCrJZohqkjVjAOjQT18wOhdjsWAmeGjGq0qs4RXq3aBBC2Y5uzoV+1OL&#10;Ic3RsbHG6olhGdP82djArHujoYhofYuCgTwmcT+mSFIE78v+asdtVtrYehvTvxGOOVBOyBevaHkW&#10;5gl4VjidS7cKF7L1jDnftF/gkEtnOz7k8d3Hq3UjMqKZsSfvaw52bniWMWGJouzlaFJ4OrcxDKuy&#10;YmDtk2WMjk2qby9jfAq2q2HZYYt9o8PLzN7feR7/VES1F1JBZOKhPin8Xs+xgGATXCZxZcWbC2UY&#10;nigulILotFR6d6I+K462ck0bfWVus5GnP6G5ARpJcFxjKuR2t0NdZuBxX5q2QJQk/IEtogoronG7&#10;qDfkC+6f5YWaDneNyjrIaQUuRU6Ipm3Uhu+V2WJ8WEKFNRApofEz9a50avzbH/34//H//Dd//uf/&#10;jokx7jNEhpi+49OWHGHS+sLC1BvlrvpbTaDZCswQcuzXYAD7g7WEsr6yR7X6DtW4T57Sp/GTTz59&#10;/70P3vvN+++9/8H773/48UeffP75F48ePNre2qaElEo8l++y2eyCBkh7GaH7l0G/sFOaB+NOim2S&#10;s1wANhAB3gxak4O9cRSW/BS+v/W2lybwnVGWMvkc1v+U/SRJmUYYKrK2mJTR/aXHdbbRZwM3mkjx&#10;vnl+0i4R7fkNWDSK8rWPJWn4xrnDlLRp+7EdMmY2O5Nv/eWydS2aNCDY3QfdcUzugULCPVTOYQEI&#10;O7wQBnfD2KnIdtlllCSqc9qYJi4zpSMU2gftu/wO5S7ZloQLjOVcEADhCcL7DRkS/ucQs0GWPp1P&#10;Zcc2tVM7GIzUcLqXFuAPGmhsrJyCdvUt0I5EEjPsu8MRl1biosRJJqhTa5dCSrKfFFzKRXz6stjV&#10;O1nYZuEg0FQLlz2yNAyf1N6LPK1xu6ruI6FAlZw7/2IJk/dGRWbZUCJZazQgfb4xg0m9II26DE/Q&#10;msUQIJfqs2KQmqsC3iwDxI0nO0HxuRGSvwApvBGBnBtbvz+q39plqQXxTNpZI2MyLEDXaZqoEHp0&#10;Hdsee8lhcU01Zn5LmgjnfkmJOwwRzIggEfyDOFaP15989PEnCILPv/jywcOHTzc2dnf3j2kv0WhS&#10;No5NxIpA5mFLjHrUOD9e4gNviRtYaix3Qm5L9Cwu8d2Gc3KxNGeSt+gyil2fz2SB+gqpdIFGA7h6&#10;XWwMpgqnMlOpLI23Y6nMZCI9kUifT6WGTG+gPcKUpX0lU2paFXbGN++Criwzy26n30dJgw6d2GeM&#10;rHzDo2OLmD6otgsyHxsgl6TC+K+B/4I0Cpc3oMxMoKASffsjCglAmg7dv0QELrh1VkEuBIHrrOJ0&#10;5RBFWPBlQfBPCgX7kP4vayrQZqRZ/IqBlvzTLjG+cXEz7iLVGe2wI9YueGVYfENajgXrt4WCSTPz&#10;/cUE2h8TXUYb7q6YuDN5GMT2hZljb/T7qZU97IhwYuYS3zBK19E+H5rucUzNF9aULJWXmFcRKgvM&#10;ejOGpM40kjV8Y3CE86Q3k4gqUjQy6BQOZGwRacwWl3PVb1ikGfzBnMKtNfDSN5r16s0OVKjiQ1Jc&#10;ecR+DEYdipy5fjeHhV95tZGfVoRj2bVs0fZ/gcoq+9WEggty9J0yMWRuRWRFRErLfnVZJhid2V/1&#10;MG4ouPHI/yle5ksTVtTVRN0a1VJftaE+esHFScCEnXBCMZGRUESL4Ztoy11qmQp2DvSdcC7RryUX&#10;SRXQX4XpYALEz85jSKAh+ctY1oz5iCeZjXceS5xNJYbJ1DlFTQlyoHPpXDENRpgvgBNYAXt0C/e9&#10;Q22GztsFtEmBIBShPS0nLMYPzxaoby/tsH1wrISDivdLhQ+Pr+KPdbENjgKgAVQNftFqKKKD8dlG&#10;4iC6lYVtLxg2Em/GSBeXt86f/rJV/474Gr/VvrlQvHbl8eUj7XNp4WNry7XnpZfRp7t5YbFux7hw&#10;MkkcyC3ain9KdH7jik4EdgkXmkYXTjTOqU7CfkLhYSPhZHa19UppdlUfLSIwolbEyWbCGKB3Tj6a&#10;crxNY/FbdzTMxpAbhrFg1B0WIVtDGQ9KZ7QDFburD4fJGg7Hei8zYlI392FHWreXAjgWoNFXOnW7&#10;vvAotWk0ENG3SglSrNJmQLouUK8QWgEIQ7BUGT/XQJCRr0FWj5CtsNUW15pU4y6b2ecv95L8LjI3&#10;fP9kpetNBoYGhpTZOf6SEDLzw0gPDvSkLFsp48zOgEgo3PM2HRYWGbQ6jGdpW4W4o5xWVKESw+EJ&#10;D2bW35jInCrC+UkQEOZkPd7FwJYetIljyMJ68fPZAex/bsFNmRBNpxCln9ogTz2oVTZ4376AO3lG&#10;mimMIObMk9HlXQiZbyJhb8rRaE4WimWghrwbM6YEVAkCNDvbzC3uCKp8IQj0cU3CHNO3lyTarU28&#10;jkWBgTOCUG3oFMelVgcIVvaQ+SBomSjHQ/vnsXPLZLGspm/o2OhBbIi4LPUImR0zFLwZIN7oVxHD&#10;XMgHCWIf/BIJRWc92/mwJ9Gn+TkKFhtZu9Pi+2PWNpTPh+TZeGqg9io0txHvWDqlLubHYIvQNR2D&#10;93Oxf108hd9ASVbHZtxivzff06wga4ATXuJsXcrhc2+7IAdcHGlvgVElCCIbjD2lV58dEpaooCjk&#10;AU+gUTkCR/nGPkrVI+n0p4y3MKTEgC2qmqPcqDANIVqE2SDWOAAetnuZlLSnZfqOQ4+e8y2MIBLb&#10;tukabAeMG4FLkBqWrZ7cjQ0V9LhcslwxW551a3Q1FJ4yoGW+HvucJotpjL1vruG3ARSP+GOsDcZn&#10;YO/0QNc/9fKLW8RO1E1vOLx0TAWzFjBM+LfbZU4CoV5Nyg4BAihejhjv0gQti1xeUj1OC1ENUBRX&#10;8JCx1hD9N+y0eWYJhSQ0meYEWaCXFgFiIAfIege5MRNRjhOs8X3YH7upkeiYkqAro+SIrqT2IkNM&#10;FxsHvsMbIujXidLaRLqNZZtvFxqLBd9Vk30XMjr65Xi7tSgTvWwU22gW4gWdOxPYjtiNHMn7nZdb&#10;Ob5v4a52Educ8aZ847L2/sCEl/8w3gqJ6m9/4p/6ObJBIr8n4GSBHkPKnO3PtyyKSxcz5g1UEHbs&#10;G38VBMjCDIs1OWJR8wtLJnqzs56vJNp8m2ArbWhIMvcBb7f4vAMLFpMEnqKnNckn6pUqmjDXgMsY&#10;mkFmDuX3HbU5DDF9q4mWlLP2qiq310StYNW5vFVHoH7PRI691/jWv7M8HJ2kTV6SR+DNf3TjKUUs&#10;LUZm+TqWoiTNoIfSjBlL25J28PJLl0wKmoVS5Ytt4y8254JNUx8RrHsBS6F5vEd6LE3HSNnsVadk&#10;ySSvR5TQvSABvVddwD23J5ylTCoTwdKVXIoJRvLIUAs2T828swkawAuv0e3PiSMoR5jETBvJa7ax&#10;6x9XBVKXPpxRlX2m5wMk6eFcsywkhgS2aNVDtKjdyzaJ66htHR5Mr9/FcMBOQVCIDS6EgKSZ85i7&#10;IQZ2mkwevyn63rhaBBdlupkFHBJ/xGuOu6J6CV5RmxlLqg3u2HczxRVNIbGLR2Ii2LpiURcQZrlG&#10;W6HdcEaXiNRLPcRdwoSkO9PDGCkBPnOmMRq6HN4bP5H+LjRKeyRj0B7iW+wdGWqRdHEZHASOtmxs&#10;agbtrHsZoUSPZofAB2ScWTWnnVUkGJwv9KCBYBxjtFONMoxchBm5Rxb1pXNxMRquY7XALjb02FSa&#10;mUVtJxmdm0tP31/LPPDJ66r6UfKSXQ3FRWsMau+xCrwTgXjK+Ar8K5JZoWWEWRCmfuUCJMH4XM7Y&#10;c01oIpxxvCTF2IePkuG4LfqS2koLCOgfvx2WgvjMW0tYM9FQnqZ9cJ+FYl7TZo56jA023YsInMaS&#10;h/RHy5tS2aXRji5oAsh3TY9lUo8wGj9iYXRpuX/BGw7r6dFtslHklV0+ANsy1xsRyzrj+k/2Hzty&#10;viH4p0k2Brt6az8+SxgPAJA1YB10uh1riRiY0/pmOxsgHb/d7NS9Ez9sV+rBY/Hdl67Wh1i04dpq&#10;wK2n16gmw0cscc2AHeQy7SllsBh9Gq+pFTtpJ/wOa0VS1nun2wgOE+suB/ybb2j0C6Hh3/keQLzF&#10;/OTd24VnbuRn8pzACZalpTGaD2i7dZltos+NWc6jXurNFWq7o6dlzY6kZtIZGd1h+10XmnAMksNl&#10;51hHBq6OVhgxuYUDDNgOXsFlLR2e2Xl4zAkRe43Fh9g5yNPLUnS8M9/4xjcyOLKRRAgiIli1//QH&#10;o+2yCIOpvvAskdqKyM/sIM/F9k27OBffd5sBDEkGyxCSU1qt+u/ksqNqlni1MDDeZUnqDG4+T9KW&#10;h+oHM20YROw9y0w7qzGB/AbAB7sP6YmNVlMtv1yqWX2hRzBMrCi3NBiJ9kkMicH5iCEYkJnPJXf4&#10;MMxZiWiuT/KDazl7SbfjlgSlEKBQq/y2IajWQMlmzIpUhU5olJUarnhWolZjdBwsFrGGZUDSsuls&#10;SAzA0qSClDd5LRDTJ9aMN9OozVgvel1iAHNopTHM8DerW7RvASeHjWzoNgCr0BnVmvAJc+G5IvMX&#10;ra+yNU9TFzVqNy2CJsLxRA77smiMy3O3wm3wvDnzdg918jbQwybHEq9UiiKbkGZcaiaHVGUjzZee&#10;YPaZTlodaWSwsBjv4sgOMbeGvo426tao1mfXmBYLmtuEjwkRF6W+uhDXs6Jqz1U4L+Tjd58pv/hS&#10;8dbVqReup1fmiUz1g39i/Odmn4m/SMBiBYmY1LddYI8nYZmUiDpKGonL6dNkbDJZGR+u/DnjAALk&#10;NApTrzC9Ra0WPNdFotJ6MwQNc3GIpn310lDSYMhcstzHm+8qWwrYo57uiLt4dE1weYSHJIh9hf25&#10;xOF+WAbAW/MxTdAShZulpXXYlz5ptkZY3cUFfKvHb4xMCZOvkXC0gzI6NnqVAjdCDiLYDtPzFFHK&#10;iRFV78StoZE0LbDzsdvXi3evphZLqbhqiLt0IID1qKDGfbeGjVo8J0bAkjxoaQgJBct6t0lQ7DFQ&#10;D4Yof/VVGQOPJ6RKiev/VjBP9W66XMjPz+Rmp4cJwZgq+TfQ0BW5AS+hckrFTCqzGyteNf5ylMNl&#10;pAcoxSZ2Y5ueHsYcy8BSUEVgnUlF2N0ElO25+zLIBLfleqenDG8b46S227J92TjVPvAOb5hk0tW/&#10;GaMAl47aH97vZizi/9r7XT4aiZr4HlFkQLIYLj5amm4mSuEWq9ocBmFLhm0Y110kNQZ17taBXd+Y&#10;IzgGnuvuVo2TkVMYvCC9P+hbY1sfpYVLIQZxm0uJCUIiBTkoSMJBnvGRE2S9ClXtAGyHDTxwAWAv&#10;xw8iAzlSka79jAo5n5lq6urq9Nx0lb7/ydio3z7q91t+WadYhwLHhritTkJ0nNXjnnPgTL+vcQ2P&#10;oEo8pvXSZRmAxuaPIBwYjMqPzOEzi8yBM51tEBARUOP4qQsXfxj9L5hX9n3EPmGJbhdE4GJQ8kHV&#10;j1k4JH6OPxoowmkierkAcRJyMeV76ctwE8fpKPpE0EsuBsaXMX8q/MKO3v8i2rUcYbnxND4zcCLo&#10;5/ElTVLow9lUqkBiumLXTIO2pCUUybXl7DPX07dWU4tV7NidqdiQ0DaZsDiAauAnVSsM3RuBcy3j&#10;W/3GypNFKbxJ6i6Ks/B0ljrktrrWKNfdfkjkMnNXV9eeuX3t3t14LivZ6K8ILJRAMTyCPaFDnA99&#10;8k3UWu3tahJq3K1ZcJKlWoMyZyyBwBBbKWCPpZlyu7S9JtcNRaE6myFd8uA1Mbnfk3izM/ZtdaDC&#10;U57MCzDusF23xVx+hR8jeg08Yxyp7y0Z1E0MuSR847OqNZCVAiRL98awUvjGylhM6vg1/aSdB03z&#10;+cvX4JRjf4WyxttkTpvRr44ghjYFXSTu0Go1YSHD3IXP8D1v4NYQpkOelm9yQvtMD5+It615r2lX&#10;v21Elka8AvdNVV7ai4h59RQKNJXLyWI+e3zYvX9/fX1jh4qMg4M9/g3iJjzeWNIEm2O8waaE/dnt&#10;K5gTHviQpmWdfintqtpHaZS6I872FOouxTdmcViwxrtXm5Rxl8KdMb8FvzArz7MxbXMjEnIB6kI3&#10;MJ/917X677wimou4+9Leaa3hQYyggoywknez1cJotIu9tpW4pDcx4J8KVoHvuFFKsKJNIHP6xNNJ&#10;WsN5Jc0ggZeFtg9rDZ8Rlct4xYUEXWJSo4CmZqfbis2X56azqWpqOHF6fP/+x/1eI5WYQC5g2GNe&#10;ekNJn6foD+pczP6oMsKEa75YpHLfudGI1N5jasoexGx8M8w5sX67Q3CseXjcb7aU62aXCvGDSA+J&#10;1HA9vdm5XdL8V0uXDi+3JhzZMN9M1gyRTsoltA4zKOyW/g4TT/zFcoHtVCx2xQgc1XdicxIXjBKl&#10;gtQwkwUXxD/o8dxI3kcHcYljjXQdJrIvUaU+w424ILqXWghDS3S4xpjGV2a98AO2OtyIj2bF+57Y&#10;5vizHbWP/ROt6suzTwKVmm4xFaf2M958WWTtm6KJkKEm6BJbIaaEzmi0NtoV1BehgOdlroAzP3TE&#10;fGUO3XBN/V6zIT1i4cw0JtQAhYxZw/8mbuW5s5lEtzPYeLq3s907POofHh2RsnV0dKTb2aPZyyWO&#10;SfBwXPpPkICe4RdAlEgWGl9ZbY5ae1ievlwnzYKQW5QSgst8Fivkc0hh3BFB3prtng7CvTzzwlys&#10;Skq4NxAElB+oO0OGwrnTEL1c4divTEWG57mQ2t94/yX54RTwjZfd2i4SRJBoI2Dc7khYWaTRYzj2&#10;IFKCxHaFBulRj5inNQBDs/EIUkzE8dIe0WN0RxENu00jFY0Lt7CUz4UFzVPojq44NE2EcA+P99a3&#10;HrRatXQqns8m6fhuZC3atYHicun5jaxd1L4zOun3gwEh8GDvmZiQbQ9BgloYzyrpWGsaDfu9463t&#10;3YePtr56eLS5wwZran3E7RY/VPTO+UXZKZpAEyjHr+NSxG5ssUltj7mylhntLM5zCyM0LS9fxP00&#10;F1JGgD6VVaQvGYq6RG0KVxsrqPGR2+ocww6eZ7hOMP8szBO9xiZcdNxWZWi10qK1iOXCeiKUFGPd&#10;YoV9qrb4j/KPDSs03RXwdfsuRPKCUlOwVjyg8lqjeofieAH6KpaB/rTNR52aINSzu5w12Ssy4tjp&#10;oMvpC0x0K9b+wrIpbgJc8gdxLW37GnFK9Mj2YBc7wN9dl8u5nhrOT+enSwUOLVcoLa0szC+oDHR5&#10;4crc7BwX91XYlcykC0rVnO1IWlyyDoz3ggrwuJCgU2+DbNqOEU0MnLYkXZQZCC4SjL1wKz2YGP69&#10;BC7fKNkB11DmhLe10BcbAWeobe2lDRkfsX8zpgFnMC7lC7vE4ZIwbmv578fywt/pv48kiB7dRL//&#10;0ltG+qaEzwl2jg2T6WG5DOg/tA5C9pHLlqQfnoVYiNtRPNQf4EgxlVWTzbET2Q0Xhxcvv1Fk/fiy&#10;ZOWzJaTBM0U3ncuxI3v7+zhqhWyunM/nma8wwejlM8y0TrPJnqnMSF0qDVOwrigwcbfR2NnXeEgx&#10;vmF1Qg0F33sgz1KMfEq1CFMLVtoJ9U5c0ICJwOo2e8r9aru6SnrsaiZSJDu8Q/44p9Z33AYhGsUL&#10;hZALYXazxQct3Om84TLEXhYpJIEnW8wUStlcPoMdP7DnunRUMh15cMkPc/GD12eKcUwErjE9r8kR&#10;CqtyB3P1mdLEa83ACRaNDDs/GHYFIYt5R4AD2xb0EVK8dImgfyTzzPH1yhMDES3Oo3aVarJKkQJo&#10;AbkHdLnhi+Stk4jQ1Usbn8ucMSlDC3BYGEQwp2IQlr9ggQ/T1MrJiYMuKuvSFsM67aYhsiYGsN/4&#10;89ojm3QJWyuDhiTtcnH47O3iv3pr5XvvLKyuoFeGtVqn1WynUlOZYqZcrpYKRU5Sj2SobLB6I6lt&#10;z3thYBukJva4EFseieQYzXrF1JHbI/+H2R8DGQjAW3Ko2Xwbne1ZSpFcCB5EeDQZj0Ioza2w+oNz&#10;CvyonQMQtvYWeoXHjMhn/KOJBG2AAGEz7Jx+whu0pxZ1DXX5F96fb6mZyI6imdWkeJPxjJWO6tTG&#10;IKPZG+VyuliM0yUnnqzFps6kdSWVDbWTNWlLNS1qIkEtDTAD1UtROVpGgpZRFulE/UbBQbdgg2jQ&#10;+mPNduN8SGgHGVB68YXXv/v2D2+s3arki/PV2RUEe/781lzy1WtzxTSmgWdX+WRU2DY8L7ekxMiE&#10;gu2Cyh1UH239lDwhWmWb2jci9QibmdLi6mw6h4dDXwab6mLGnElPqT4WSXPFdKmgmeaRwHYvRDvn&#10;7nIwGsy6M6Odmiy2QVaAYfZcGeq1ylY9txG851nohTRU9kQMYwHGTLB1bgWPTbpwwvqPvGf3WyJQ&#10;7Rui1pnnkpbwv7rHbQaNhz7Mu7qYNRZ0JMUm2iqPy+oWdrnAGOOLmrIOxqnbR2F6TWxwhlw47w/5&#10;d6J/NsHz40Qor9P7jhid2/LkOHv6iY7fsM9Q5GKKOXKPxD3shlmOp/YIwWDxx/zWSyQQvBxxBxBE&#10;tRJ/5YXSO6/P3n4mVyoMW43jJqPWT88O2/0HTxsHtdRghKfqSvVi0y42MPBu4GHbSJcJ7kda+pO1&#10;eAY7QK9g4qlxFp1qIADsBU29lz+kHlzA2Okk4KpZBI7HhOUbL7ukMHGpGK4ElEIwliEicrbI8T/5&#10;8gsFCnFb0qq03blw1jdaCno+kh1hEX6qInUltuD7TE1OpfiaSmfT6kWRz+ayRIvsmOysJRFkVxEC&#10;rDV2RueHw9ExCbEa5TXeQhd5tlyrL3AHyNjeTWxp6mBZhItGktcVm5OXry326MkD9nluemF5/s6N&#10;tedvXLuepRFy7Hy+nHr22tx/94OX/uDlhdXKyepsNp0A12HUiow2K0MkKCkzjoD7FPW/Oq2wh9AK&#10;KQDeqCViPz0j1VfV+dmrt27ce+6Z6fklsgoUfQhAgcnKaLOxcdljRRMighUnm3nlbzNavFAybnLb&#10;4CnPjBCIaQWokU1lBd0uyP02UjKAEESyCKCod4M1jbhsX5kbEhpRRtfxJwyZQrbP3qyHl8cg5d4r&#10;uOXp1+bd22+4Db5NFIaTZHNF4HmspoINibgkmIJajjKs3Yw3K8EUi99Ne4GtQTBFSaIhM9PHYdmQ&#10;KAteWkGkaonpEqBhJvTi5MiooKYbkjmpAmdl2tmLbYfTYDlhdtYD3uncY0T+sHZQlqypjbNUy4nh&#10;VGJ08275xbuLmanzRqN10o+fTuRPh5PtXrPRH7QHmCG50xFeiVvUlgptRxlZYU7W7qnYXS4gTvXX&#10;chtMvzP1quRgmaYGt2AaGCKuH82QgLlR98qysIHgYv4QJ/a72VQdkwfaIjsFL6PEK0FDptIp8VBo&#10;uGSUEQUZLdnOpKHnp0vtmAdgRvEFaUYP4TQz/omrCrDzBhTZfJ5uNBn+xfkX/K8tVXhIxThBiIWK&#10;QYrraE1E66H2yVnj7LyuULFqgnUqijhEERazMsYfNgPQ+N+t9sACoiEZwCFkaxSoLTJPKiZoutWm&#10;bu+0f0YHpXw2s7I8MzOdK+anpsuJ1YVC7OQMI7paLPAn13ogOTJ7+dKsceu2ky+MRYIpc++zIjPB&#10;c6JVehmwAMXlaoN+jWlzZ8QpPFKovTDRG3wt8ONOp4v542wq0sf6QNAY07grZYaDy6EgHgRfjSWC&#10;S6VI0RgJ+xuDWhRV2AwR9kZp2uEELvQhb/dSbVNVQVE7V/JmL3UVnRiBB3IOAIStSaaR3i7BYu2b&#10;zQtwxlZ7RUu/96CUFJabqnqeIPR1YYu1BznmVrPHAuxdel9gg8BiYTdMYgpN5JCCTWVhG1McShdj&#10;adzXZ0vaXez5TO+4IQUvjXOizQQ0Q9dF6uWXgQj2Ef2WYDaDp3eOmNB00u6PGp3TJxsHe3tNAq8n&#10;p7HhaMpvFG7n6UVminh6TXh8281Lr4v72c7pI7ZqPxdcWpX2Yu6pVYQ1d/GYK04EliMhVpsV42Is&#10;8KZR/wha4Qtti5HrmIobZFago9NwP1ftSS9YzPVNsF7cXBCnxUfWo1sWme7jUEJQv2OKihQSb9fZ&#10;SH0DDSPLBTKTzNemarZFQBWfzkYuRGRt/vJE7ASZm06jmOP9HvkDPKZWbY/1DdqN9EYwisN2iW20&#10;gGC/RqaB8ZPJZT8Xvldo6uzs8Oh4e2uHGbt7eztIrMWFOappe/2GEvb7fYpoCrkybUKeufMMcQZI&#10;SpINbDot0UCRPpuBuTaOaTs6qwps0ZGsd4kGN2CMlHF6+xPnLQ0ioibKgUOnONkCxgG0GBzQIrjb&#10;6fjzBmK/MBYctheFOzfyaUxEcBV2yp+LZkqWVWmfDWCBXUYq0102IFKCkYQlFZKEkCJgJ9iNJt20&#10;QN84JynXYfbvpW+N+V3LmYwIbxeV8DvvcifXG8bUGCvjBZGOmeb+Jo7lQiiK+d0PjmKTRnCRrRvk&#10;iIUBrD+iX8I9Ai7sEQiPAHFRbFF6IlnqqtEFitHYZuyacWElcpFdbURmgztoiktStDSTH4EFT0w2&#10;u5KJSM+E9BgzQcfAihP1dr/VPztPpJAYuPgnQwylKYSC2wiya6xZlbx9W0RE1X5pPfNlTooEf6B+&#10;e4MhGnaI/GsV5wrrOjXBcS4juLI1JPaemnY8vnrzFwQoUi2mrC0ZR5a7KRkNyKIeP6R7qnqtz9s0&#10;QHG8JCcpfZl6Pj+bio9mptNz81qC3SSKDo0pN9x7zLra2BOySfugvJTIUb6h0lmV6morcIUiXWA3&#10;slEKZ3Q7pmiGH/u9qZNBLjZZUj9rt07cvXLycwqU2S41LaqKDROJMzja8yQNmPf3+tW9y1Sc1MAY&#10;LgwhzFQmdlyv0+T3tZffefPNt+/deyZNF1MLAkN4sOXuzjEN0OkgdvsWw72fX1lezGSStOGcKZdz&#10;CAX8DDYCpueELSHS944v+Rf4So6xGbDqeR8cH608mRHL32WojHMUbIkyJ8KxndeIXjWaLnr9aYKe&#10;09GLHtzEMGbRAcHcvU5HtqM8O++zovZT9uEgQew6ZnUbHgo9qsLiDPy/R+aW90DzczXgSMIl3Mz2&#10;1z9sJQZudLvKku3jiIQrG99vk03iWPe19LNqtIX3cU8lWatbkWhXUjEYoBdZq8rnc2lhYsaMWxMK&#10;AsaEnOuhzGYS2iT2cB2m7H19wW8GprP+fB6ZkKHbCqdgl9IFXWD6y/fXKy5hGC5qNrcuouFRFh+V&#10;ThOUeTKpEg056fqMR5qDpldfnHq9kc8UyvkynfyFbozOuif9Y6aWmxNk0tCsd9sd83Ntr4ysgymk&#10;S1sAw7E7Y0ALIznuJ6NXlo6Z/MYGmjNoZeliLj6czxeAMz2L3OnReMZNAV+DeX26koZeOsCo/AA7&#10;RawLpT/RClyApQExrpWciYIING9hcphKDucqqVeeX37u5my1GMslFQXWszh6Z3Rr9zS4wbpdascU&#10;A2EuzikFtEDDhNqsI6HfRUv1I/FzAfKKJZr4du3uxKP1xpdfHx0enqL+rIDZJqSaGHDkVAiJNWxh&#10;bYAAqfh5KQ//Ts7Ng6mpv2F4fNtUXG0kWS5fwImhWJ5oA1+5XIHfphcXF1966Y3nn3mRJoIK+6rD&#10;gtxLOvBOT8+sXblOElOndYyQyhK6jk1kksm56vTizAyGQwYAwrIY1ILFkoJchhIptTmz1sfOWrzp&#10;RGV7yFIiRYJQCQaej2wy1NAavXJ50+Qot3y+qAsY4fCygEKIJbh94eBcyDYXnzJcUJFFmEUb5n5J&#10;RPjabUN72ZVLZrAZKJpGf2Kt3C7sVjiCzxoIYUMu7eUrCZw0vkpQkxfnqH132WJvdeDEjBrLMrJf&#10;Wi6YNYCwe7qS9zoUO1j5CUEemGbzsxRxOYEG9Wwq2/4wXrxts2l+SSDtBP+aOSqSRxu6C2GrM5ay&#10;Rj/uyiiZ0V6+frO7RWAmRHDnO2cTR31QrmEHGWFRCGVMKiHVxTPXH02Q/QFT1Y56OxuHA5LCRqkB&#10;UI9ZPvaWwOZBckZSb8wEvr3OvBdbHYAnUzBq9i2QRIysPTSOhoNxFIwXtdWiNBGDoV4+b8LNO5NI&#10;tmn2NkMXI7PENpn5A6r94GpwAiUqnmNziWaCWjYpPLG0Uv6979164XZ5qZqeyY/KudNiIRMJoAty&#10;umBxXYt9QBycTE71zidJBW7SPAQnxg7X0yHGt2MfUFvd/mm73uwdHJ8d1RgBf8pwXdI4Xeb87suI&#10;T882Ozu5tDhZLQ2LOci51uvs07tPitCj12ZvMsE9TX9NKnHUmC/G0yY5zeP6yadf7H7wyW87nb61&#10;TTUlg7sFonF+Xi5Vrl+7XswX67WDdqtG+gSDCSUUZkov3rv7f/7f/w//pz/73333xRdL+QIkGEw0&#10;W6ZxgRKZLUTBS9lUOHL8iewApAnmArcB6Bo3hpZgsPmKZvjGiqUi0WzzNU2oqw5UiIaOJ7JX7SdR&#10;o/8OPlOQXrFEKwGSa2jC2sIwXq0SkC2jHV3KhCwBM0tT0NWC8jTTwGSWXSF6OdOau2ddjENakf9Z&#10;d3IuVyZd1B7R3ZyIvjXa23u3iG2lcmXnmMByq8elRNBprvY91SqYH9FKLE/PTIdo3+1zKhyQkjfM&#10;y41hpUEoAcI4gsRXMt0Zq5eM56EFBakMr7R7soKgFd1Ysltjf2JDxaZOu5327v7+1tZOrVZ3gE6m&#10;6+Roupq5fXf6zjPlhYUi+rrZ7j7e3CXbOBFP9waJZn/yZIRxSvjQBKt7MJHKMvlmP6s1vFthenlq&#10;x+9S/Fhbm/lp9eHWN1y7ZtMcsWyIy5N/gYhwgWjnGnlOOhvJBVepYZe1iWazeEp7qNBFkp7SyQ5r&#10;NzpdE7xmF7psAS0rl3J0Kf36wcOt7a1m/bg7aDdaDQtLB7Xw7UfQtTAlTuiAI5uLQXv99t7hLsUm&#10;bkB5vNDPGlZQr+JR4rSbIQGVVLpMOn/3Fgb9Mwtzc7JVjCi0XVq8jZY2xBhXikZexJf7g0anPdjZ&#10;PtrfaZwgmi1dTc6jWtSwVcgm9S7CDEjFJ1I09Z0cJXD513eOP77/4Cfvv1cfdNUSw0YGMDOWD+NR&#10;1eut46M6BFDIFrjNdLV668b169dWryzPXb0y+9ZLd/7oe6//yz/4wdsvvJynb4/xvNcpsiywVP41&#10;x0EN2h0FIOUpRRzmjPxKpRiPeRPWczzSjUpIeY+eZfXaOOQgbjOdrAROkbJboLIp+dcB5lBYaXtq&#10;VoV7GRCahis4ObpMYSVYOBb40aqVyqVz1t+jUzQ3Q2laAbcY6wp/kN+V0sZW7j7Ykpx+rQ+nmNXY&#10;3kbaOK5qGLbxoqvPAFGY/kVamJAyzFs06B782ALRGu33FwlXviI3hG0dlgdAyxYGYClSO1JCjuaI&#10;celeMRd75fnVN16+MVfJJKcY8eAl6WbkhSxsmQx8QPVrUyfnk13FOCzKgA71mIDvlZr9Tp0kExjS&#10;BDVG1bkC8ZymuscMj1qDx9uH67vHHdqgmB3tJk/AFQwTsN129yeyeSIZF9kL+ousFw0ps200p4MX&#10;ROXYgSlz7a9Etu2AejI5DoKsMVw9yFm/XwR1jj0KkxEuLtzGxMBRbQU75ibeWDHYtobMJka1rz/a&#10;2944Gp5Okcq9f7i/sblVbxwpfxXNP4FfAIU7/hLBfnYuwKAqUW2fDnojWO3woNnrqteO+W9GNebZ&#10;YP94b1d5uD2mtA2LuIJUKqSw2BOyCGzfjMqcdCVC+E7dwwt56uCGp/F2c9SsTfQ7iXyukmTGuCJT&#10;zknW68SBP2MlGeNmiMZ6Z+et/mBjZ7etUQyjg4OD7e2nR0f7oKHsOLEZuv6azJpo1htwyNzs7MxM&#10;tZjLFFMJ/jBfyL/23O3vf/eVxeUFO93AEpwUyiENySGF6P1FtSGTguKJdr3x5MHDB59/ufnwCY0E&#10;1Evaai7V2cDYWPysYxsxoKR+3DGzJUz+4LCAJEwimO6kYbkq9K1y3EKYbSlECF90Z6iTu92CBvTM&#10;ZEPZ7hk4YDQtcALKsg4OmnczBqSCdDCLI5gOLixcadiaDDwIIUk3SB2GEKvI5h4NhRSbBJLtYhXo&#10;yUxSbg+bQ4AXfY3b572bMM2MmEUOEcM7e3vGsjxSc7v1shQUUwm2a2JnqUqIBs7XDpgckTTz3jkm&#10;hBwYyKYnn71defuFlR++c2N1ZvJP//De22/cLJXTtotCbRXCEwhJIoB8jFJxMp7o10k3QPeeDYn5&#10;Ghxp1pIShM5jyf7EFM7XKbDcydng7GSi3movLS3RzX6USrfU6T7OkD+CXCbnxqLP8rCC2eWgjFAQ&#10;+0bRNfnEigv4Z+xT7iB5kaLMhAlmAWazaQ0fVBad+mLIXbIEfB2u8SHMJXXs7rbrVZ8qbXFigzwB&#10;QQV8KmZs74FPQNuUVWaCTIeilwFXbPL5UNA0dpcOYbLWGn72oPfZ485OY0B7e7QpszM73SbxcSQp&#10;G+ZYcaSdjH+NdGFzWc+xOL1KqtU5eme6DatzVY91VsGWNXqnjZ7NLtja3z08PjysHXb6HVVH6EmM&#10;Hgz64cA4d9WvWOEos4SFIGnMG+31psrcYH4JYAkL1cA+4STWRF7lAcqykOjxnuCibQHgrBJjstNt&#10;7O9vfvzZexs769ZfQOS4v3d0dFhnn/cPDr/84su9vT0IxpQeF40TusCDnOj18oR20+kQMDZ+Q6BQ&#10;ipHj2FDH5Cwl4qQUYzqw/WedwUm7N2j3yWqEz1Xm7KlQNkXW8FBJLHVPtJyQSCnLRzBrXlauz5jx&#10;6IIPO+CvSmQxJ1NHb8alWXHKtjap4N6svyizs36zasBiGJ4LhfHLPBLkmYpBDXUfGweBQP3SQUjb&#10;FcO1L1+E8nTZA+yGxBl4uMeQLLKtqi01spFw1vq9rNOkuCAwj4sHmONiXRcLDI5uiImCXNt0N2NW&#10;c5O9aQR3hRpQHdBHPpd48bm5P/vn9/70D68vLSVnZ6cqZdy0qUoplWYGrYym0FMNcTI12a/kRrOF&#10;ONkMFuYTu7LDeKBgFK12jVzKyVgrZdARZIYSW1qcyeZAr1PFSrnZrvd6HUMvDANQSoiaPplAMbjW&#10;tjvIhcietxQga2oXoojS9gE3sQ+IDWzjfYf4Tj6pkANrqWDK0yujLpCRyMoaH5JFQO3uZkxKKLtq&#10;8eoYOyCcEg4NJxo6Ca6fgSyAF142Jjscm240eVjvbmzXB6exmcVKMoOkJr+DoerwPA3jOnQA8MRE&#10;Mxa4uErhwF8RLscABd0Okr1YrpK2hP5By3nJMMYl2cSDQRtBQPEqQRDkUCpNSkMJJaaGWgEYQFBb&#10;gx6xjaFS9CRhS2I9yhqMowhFnTeaZL06AeuMTZQE5R1++03ajS3MziwvTheLU18++Oi3X320tfv0&#10;64dfHx4fTc8yTy1NMgxj44+Pji3z9WxrY5NZQ3Tm4OLKtOA5lSNyQn0lo9nMIBaNcjSes0S/pmKh&#10;QIl2GsSGnhgxdQtVC1Gsq5PTDsECy5iOguDaDS3dWrNAT2alhcYVbh155oFpPmMiaU3PEdXf5QQ4&#10;zutb5JCD/uj61SJLbgSwLUjXs1PzHoicKEMuIr5IcCjepxi42QAXBrNbX25SmvFwSZKE7x3i0N8s&#10;ZUOlZVgHpswVW3basiQFc7Ol1vRuz7zwt5lolVxwWz0wULByjC+C2SI5YHEGMxCc02yrPLlA1q+x&#10;HuKNLLOry9Xl2cL5sFOvkQ/f29ndZbZWtZqenyssL8vkTEnDyFjDI5ibzUxX0JkxkCjLFRqms4ne&#10;oPV06/He4frJ6Dg21YxP9qm9VWBj4jSRIq/0RJbtZKwNO5ye5LJJwOksrXvMbbN56CbxwkPpwexX&#10;Ls7csYgAdXOrAvig5w3BIbf29PhSktapyowjPaoRfoDfZaMFqDL6jxGog+EuWvy/RrHhsubkmM2h&#10;xDnPq1J4JWpfTKiSsCvZbmoPeYakO1WJXxPrASoaTCXPSyXCSvhr7X6vyZLPzonRdky3YZScUo9Q&#10;b9WY0nfU6W7ucQLDWCJDh302TS3K1NM7lyaXSWIcxauP0NkTaB5qxmvIZYupZNbUqFUiK5hISqT+&#10;xQ5WVr5sW2SE5h3g/cQmU4x57XZt4yP/MzxwIFu3TaOX/S22dmU2k0QE9h48+OI3n/yGbA1+aW2R&#10;EoVikS+UpZQ1C5yY+PDTj3/6i5893dygcw8BtUjvytZgJ82RF7dq741v6eRRrVamp6exFvAm1A5B&#10;g1diWNWEtug4xEmYDROkmKlKw8TNp0I8wrlmPDsve6fXyEiQUS5b0AKQU/Fs2nS+0HXTux7ZkFXj&#10;PvkYCJA3RY5zAtFkpSzqemyt34LACELB4R6BghbiML60P13CEwzZCaIh2lxxZNDy4YLyQQznVsax&#10;ItJmkfIuW5iuaTEqD1gqYK7sCUeHgzRwqWB+hCWf+b3EQhYZsYxCO3WzQM2C0QFomE2MafFs5Cm2&#10;2En/9GC3vrvfeLp9tLt31OnR/2rUbQ8IhqysFldWCjdvzV5ZnbEWmywXgc9O0UtniBsomXs2AFoT&#10;dkPZxJAeBoftTr3bPsomRleWpquVPFTaavcODxtfPVjvD4aZHFbFRLWavHsbG6KUxoWMy5aPBIEh&#10;BcbPcm3QLzLg3UjwqIfrc/MwnTvtez2e0Qh/x9aTr+Mg0uV4UwT8REre9EDIUBA5h1C2i145By54&#10;1T1VRoduxaOLwrkBilrpBBgI1mPTkp2G7Cl2UxiPFiNNc+q4Dm5Hm/z4MI7R33i6s390XNtmSu/m&#10;U6qSefYRo5rRn4MWAqXWOonHqzOzazOziwTamLiZwReSWZ0mWyCXxd6CMhEo3Y3NbcTKwkLZeJEe&#10;6DKoLc6NFdBvNA+arYN297h/0jwdthFT0tKqahkdHXYeP9rb3NjBuGFoqXoRWO9hI1CRkhFusEaN&#10;nNwWm4j1B00VELP/KoWMg53mi4Vbt+8Wi8VOv7u+uY4M7J8O7z959OtPPnq48XRnb8/bwAOiazMN&#10;9YnUpW7jZYuIANoykAW5sjR/4xrTnpeWFuYyhVy8mJss589z6V4i3up1xZ+hdZr0uDLS3H2jxQsl&#10;3OZUWKqVQHC+MaclYPl8MOWzq5CbqcT00lyqmDd4UILFDVdPeg3Gi52+tHxyqjw7XZqfobwiDqkS&#10;L5apcNHlydnc4+QYxqapPW4V8HBnUb/eWCZE4sLUkIc5TCUZUqWUak+nd0NHgktkLcKXXeC+tsjS&#10;P6spdN53yRfvgsfeEd5pa9AvhQgK/AsvXdCSNTziwxLd5uVfnMKH68e1zkTnNHmMr3oeHwxp8Z6B&#10;d2muUypRAMMBnOBRa48nEvWjbh+/mJ6OvS6usmZV1DqlwvT1tevlcplAfq/ZhzInz1WBobKs4Rlx&#10;pT6JuJ3TTDaPIOx0Gr1ebeq8V05N3liaWVrOxCl/NYvGbNgQCg2bYNLOJF2AEfyRIqcjfB8gWVMS&#10;Y8wXpUAZC89hda8+3tZIKfp4JDO1JcYLRrfhB+eNc7lgsnK9I5Lq8aizImWh1W6pzUC365CNLHcJ&#10;8DOmJEOW6O+pZLbdix83JgejwnFr8PmDrQ8/f/x0v3HY6h3W9vuDVqO1PxwRWWzU2wfYybBYNkWn&#10;oWqlWMI2ELxkLchUpBNDvZ/ROYCZiqA0BkaSnYXcxGM5qDU3sLCNSkRfJGa02oekE+0dbTa7h4Oz&#10;bgNMo15T883eiM4YEDVmiNHRkLPg/WZmuXa52NtwEBbihSbja9dL+OioAqi0SAl2EuSD+qjk5ub6&#10;k/XHR7WjZqf/eGPrycZuo91PF0sLi0uzDEHlSZJoDzMKAmOISl3qcl+AxnIZ5bN0ZXV5fmGOlIbX&#10;X3plfnEhU8ql8pkE7kQ69drVtZtXrxwfMRRFhSyIT3DCRrN1cn6GsT03M3P76vJr9+7iJlmpvLzH&#10;7b3DZgNtRDGcqr87A5qm97A78P9K08WV6emXbt+gCg/JgHbcQlQ3WsyYwDFQT1Qiwu0WiyMuMjM/&#10;O7c4R6YGVhtxmtzkxHdefeHa2qpnGTmtsJUE7Dc2uOeBjHxjMGNQ6SnLcxSLyt2xB3cpK1Vt7Ir6&#10;Jjegf3KOU0MHAcpMLYrg4IRI0GIBtlkG/Xo4XOmv6VQJpxwTMsWT62+e92iyxm4QRDw43ETbJLpp&#10;WvdZrTLH7IdOq1E/PFCQK/gneCUj8IGrVxbb3dGTnUM84e39Gg6uQ3RSjcl4qZQtVqYIW1NrBI8m&#10;M1TsxnqdQbPe4QBmZsozwAzJEamsaIVKNVfKp7GGdw5qx402OqZYLRwdDQ6Bw/pDGnthhE9X8zev&#10;LqUTw8XF3JX56qCPiDIpH708xBfMHKd3bavjqpaIETqPB93DZte6ZBadH+5t92FUi6CTKMfOOW97&#10;TN2GAExms7n52ekMtdQh0s3BSkZ7iIfSEINKuIWa3PAben4c7O6SbcghW/hGrfH8pEIudlAFku3I&#10;D3WJzGbJZ4Cq5udW5yvzmVSV+e2DAX9XKUCxgLCKcZ10dgog7cuvH0K+XA89lk5mZkpl7ybmqedx&#10;1J65jIZvkPTY5SfOYjhMHuwfHGtXySzIOg0lkthifMO4gH6j21JCKk1RTkfMWmKn8DQIp7L4Aplc&#10;pRJUQaBWsHocDz6k3iDgWt22EZjJjcisii+v5oTysYrTUwaMcWLdDjKxhXLY39ujYAOH5MHGVveE&#10;aHP8yfYeccJGUw1BsEVs2LiNaHEvLVzXvAcin6QZWDcPGpoXSoXl1eW1hYWr83PT5RJzynKJ5K3Z&#10;2bWVJa6Ht6J6tzMFDxqNNungrBsoYm1x9tW7tym5lXtsTLiHRdYgEN5vsRN0fx302r0eXf7JDQTU&#10;nMtlX7pxc6ZSkgd4MtzZ3j3mckBCxjb4uBSW2yoVVSKHuttlKu0AvBOM9LuvvHjj+lULHxrG6Dbq&#10;aHJjc2f38MC8EmdnaXgXhJEJ785PcIG0ua7B7VdEA+EClGyz0bCQgCtv0W44Bou3+wZCrAKLUqlS&#10;oVQiwwy+u3AU3Oww3CNshkD1NiW+QEkmi4xM3XmU89Vu1CUUJLFC1xnuCky8d3i8c1A/JIR2ABh2&#10;jmREp+YySUxWhOfsXHlldZqMU2QBUEK5QhVMHr8jlymtXblarZaRdaghjGDsnJnpFF5Go9EFHycR&#10;rd7qr68fH9VITxs1+1BqL5VJVvLpcjFHtyXscPBv+oQa4IMYlG5mubgp3jzZ3fvgGZlRJstJaa+R&#10;Q2e7x/McIxSG53vbW6hReZhmWYiNsZI47Ohn7oH/S7gsp+6eQQhJXptfcjKirtTSu8y4JEsDOI4d&#10;Ptzd7XW7tgydlbxgMHw5y0rjoIOLxECuWMbarE7PLyzSHmJufmFhcbFSKqZjE7jVmNLFbK4Kflgo&#10;0sQa5ECHHBdUBGCPMiZtsFKslMj8pJ7I3EhW561MnTjULZD6vl4Xkx8zgk1KJPOVAn0ockqrabVE&#10;hjF6SNTxaY6QAkz0VJRwkhG/hWIKw5RYhIYEx8CSwB4ReQSA6I4Jx6bYug7WS69ba7XgAjwX4D/r&#10;lurZNBPxa3dmqB7vtgY8SamQIUzQ63fS2WEhn+exb12/Q0S/ThUChtJU8uC4trl78PXTrYfbh8f1&#10;AfXspTylnvJ+TGWOEX6LmBjTIP/wvfgGL56dmqtUr8wtXJ2bX62Uc8XUwsxsvVZv83SgNLQbORli&#10;j2CG4lTkMumVmeord25l8SMiRts9wIZtNru9pnWFQXRJeIp1CMj30ufDN599Zna6wu0xZunnclhv&#10;YFPID2TmpUGbpt0nOq12nRScIxJwKS45ZxfffvWFOzevy2o2S8B3R0Jha2fn4JBELqsxEGji7Osm&#10;g5fIuSDwPGgzncywtQhD/3SEkXmMMq2T8GNSQS8pEbWcHfOA57GRCYqyznCuxTLMmoKUx4Vmxg/m&#10;WtnKvIX3JBVzOJFaiDpT+J4btsozNrEUjgxNcchOhgyahKKbZr3HrF+k7Z3bi5BONpO898yd6dnK&#10;/tG+qvWmUt12t1IpoXuxlyGX6fIMxJZJF0fDRLPB5M0+eBDkSNv6Wn2AomifdJZWliZGyY31YwAe&#10;9gkPPDExujILUBlvNZucAKZl/zQxOk+Sc53No5PbNOehEIaHJn/Fd938RJMObhqZ6eWmlTGMvkcI&#10;ENiA6rEUoC3QLv9LcIgVWZVFpWK9RDJXKs5WqznEq/2dd3pNKgeKUEAJWYqp0mgd2gBKOdzbA4XR&#10;5DSlCceurpVfeGnlxs3pVLKar8wvrPJaW7mydnXtypXV1cW5udkZvIBCCXwQzrI5NCmCcdk8Twk0&#10;ggpFix0eHWJqNDst8PVSKZPL5+ZmFigstOwkI24djz2FSIhHpF6wxWOTrE1WD4c8cZ7KFyoBDmcX&#10;4uqQCE7c6bXJHCEXOZsu0ZsXAwinY48jabSABbG9O92TpCoWC1OJLE7Q0f7xzu7++tbW0+3tw6Na&#10;tlCg1pFBo269GnFOxO++sCS7MZYoZNPXry56hcb0dIEujdxmcXYF85wQhwDNEbY9gUSOg8LY5u7W&#10;9ui0e+/WjZlKxaxpD7O51gxX5wdlTA8x8MkGiNEAjBBoJpOoVPJLc9Ozs9O0k4c38QTgIgFsg9Na&#10;vUtWIgoT9HQ6l3n7hecwAYQoGCccHJFcj1AAq0EoENzEUpBQQNng/KUnht975eXlhVm2GRWyg12B&#10;GYJQwLCiyMoatMpSsoJ8xRtUin+G8YTp+epLzz5755YQhKAhJLdxH7Z29zf39nhm43VjSHs8M/ud&#10;cCNr3t7hr2BWSDyrDwrRnNrRkX0iUnrWKsLf7H6vMFcvbMykC4ViiWpaWWEmZSL56p6Lf0qo+CgG&#10;RRDoM/1prG+39pHb3Wb9aG/PgjMecbfQ/cRofiH/ymvLz9xZWFqYIgOt3iZwCNuX9/YPkIAoACzB&#10;IyybVhs0nE5709OzmNMEakg9RwypUV/sNJs+z2dlneLo7R8eoXF4iGa9m0vmr68t5RKTg25nqZJ7&#10;5taVVJoUeFaXIByxs4enSDnQOU1XyI/cOzw6naDTdM6mfkOU5vZYkNy2WnvjCUvjffWErTqA3fD8&#10;aG+XuiLFtAN52N4EuQIUr9ymXLGI516QpWCCW3ttBghACJaCNbpywa6cBW0rUEG/UkzevDH3wjPX&#10;7txYIVNvaXEalKxQWFCODkF/RHYhV6D5oeoBNWQjHpPlD4g8aTmCfi92nVB8MgXWPq34/1Cja4oY&#10;CfkkEcn9vcN6vUmBsVL7gylkmoXaJ4h3UB+ctakUAMOAI+AhRi+wdDA1elbhPWsKzvCcHDE0Gx3o&#10;eKJWE0MgSaF6s83m4N3lZ2dWsuki0A9FSoSlqRl9+OjJ+sYmahX7GmedrWJtpUIe2RfpXW2RSh1g&#10;zuk5po9qXgP2AnIP7sZGP6rVqOZEiEIcGpFgPG82hgy/Vq+xsbt9hCnTGzTarf2jw/WnG4eHx+oM&#10;7owSnaRq7jTcKQRohr1mbNDJJ2Mz+Zz3i+a+FZo8c2Os2MykNnsqxvzFVrMhEC4ctHiSCEZoDeKJ&#10;STbsXqa4nSo4EMCEiV4RktS+29xCUXE6LZPJoDwvUhJxqIHRMFMqWuePiKWjtUsiI/0jmpQvasi4&#10;Gbrhzc7XITnGCM6tCAt9K+fILNAAiUWErvZTY8HsnCx+dY5Xx8GQH2WiJ1rXGGOMauMd+HQVZ+id&#10;aN08CUvW8dEmqpk2PWA6lzsV8ykq4s/PNPUb4hLCGos93dt9urs/mkiolJj0g/5wMCQkrIUdHB4/&#10;Xqceun3EmDsSaUhXjWVjZDAmUI54HGepXApmIRmFxyXtd7aaXVspP393aX4+T5ULJIQX/WTrYOeo&#10;3T072zna39rD4uw02id1OoaqT2zUnteZ2l/upQWhqewmj9oEPNUzgqwdQxSsCBLF+qvpuWUUWF9j&#10;rqhMs9Dh3QKgBj5zNUAf4GV4SK3AqcSx/Jpr16+8/PLd155fu7mQWp6ZXJohxyOWnqJBV5qs3kKS&#10;hx+lzk8T52cJ0oRGJ8wdxE6dig9ScZWqybyh2umkRx7g3s4uZ4kPXiqWSTdWvjnV2GcDZoDXGkeo&#10;G09/tAfmOcAhEJJ0TWtPTp0geyA34pdkGGNkccH+yTG2P+jwYNhp9hqkMJAnhlENt6Mp9w4PN3cO&#10;dg5bjQ7DjSZ39+oHh3VEydLiMqCC4aZJUsssy1kxVraXz3p/NGE3Fu0xT2wiRm8stOXeQa3R6fPv&#10;KWo3niC9/bP7j6GGfK5grdzVWQC6hldBphF12Vw8XZxCMG5ub3/06Wfv/vo3f/MPP/rPf/ujf/jp&#10;rz/54uHuQd1mLgVNqnopRXcsnmTpG8LiMftPTqxhtIqcMQewwlYX5hZmi9P4JOkkdizEjJbXsXog&#10;X4FRC8fwrCb7HZ1TbAqILp2KUU/ho1+8jjg464b0W/odMkQxhXisOjezdPVKcW4GWxZ9opiT3Mhg&#10;s7of4C81ghizf1iGi4/LUsFEgedJG+t6HqxbhBJdUTGv6W2jfEu5GbO8Wcj6gzG2mNn6BRnpR3cf&#10;C4jANqZRXSjoUx6pDF65Or+oTpv8CHOmlZXkpWbx+OFxe/1xDRyn3hp8eX8zOZXGiH66y+E3Idjy&#10;TGVmbpp343YhdwmQAfjUm/2948Yjquu3NgGe42QepKqTsRzV0Dh/05Xp5cUlzMHecLLW6TFUu3va&#10;rVQzlZmiCvmsmIWb4sph3FWmc50T6qoV3SQpgogBqU+OLYYokVlOFqu0hClHGgLEGvjZ9b11xlVK&#10;nojcUo9V9mGVxpYCFLUas7wIj916VpM3s+QzqAUMWCUJgLXHJ/OJyXwqVsLLhf6Imve75BNMTFIX&#10;c4KVS9wEWIBvqFmYwCkc9lBDeCFIlUx8MFuYKKQpDh/EzplqoukEYK/3mTL+ZJ2AHS1ngCKWV2cX&#10;4NDpLHTIxmJvgGrB7ZZXOQTrHE72zwDE1cmsR9UTDFhr1AvlDDGKUiU5M1tkNvhR4+Dg+GBw1mv0&#10;atRNeOI39iJTzB89fnK4d0wQD+wZH49yT1hFzdkZZR6ywKxHoflatnmhhZDD15FQGMUaTIWX2ppE&#10;OXy9sftwZ3/jgCYZp/FErpAr2WwoUTYMJniX+B0246hzNtnL5DjwM5Q509xB/5D+j7YPfvL+x3/7&#10;81/97L2Pv3rylKwnGWTBZRrbvUHtejxKgsbSE5PxqWqptDw398dvf+ef/+D3X3nh+Ts3blYrVUtf&#10;VysR50xV+rMQBf69XCRwDPtSnp1bWlm17mtef6HgpQwJSwkywSLzQfoTNCibmVlcWLqysnD1SqZc&#10;0sgDVJZl2hngHfn60opmYIxRjW8YCOHu/gH74cKF4GczVxT7kYTy/pKRb2XfupNhv4qsAbNs9HKm&#10;GIujID/EDTJUbFv0Tr9oFMqLlKCEhQtPK8q2N3siF17QQav/2Vc74IdsjBUUqLwf8UrQSXbBQe3r&#10;h4/MTGs3+WqD6g5yxRyDA9vtJsbq7s5O/6SXSI9SGQBwzQSCLhi9cHjU2Kt3tg+bW8fNx1uHLVJ7&#10;1MUoVqnmZ6fz0j0nZ6BuvF39Yrv1bD4xg/jPVThJ9+YM/htba0F2+ln4nyLvwlMz9IwqlvQ9l7Gu&#10;cnTiAfFcfqqQTxbpwFkgpdaAApMYdvUgZ8+VfVcGJ0gnK5kp4hPl9BT2TwbqILiK+d46OaQeEUjo&#10;5LTRAA/C7emoE4hmkVjdKTkEqo44pevYXDVezg4z8V6lgK00mckqGNxjjMrE8OHu1idffUUsnzAp&#10;yZ4gdJ1WH+8JmBEgolSqxHC1hkBDpIpP1BokNtVhZvnRtQaXpwycpKbzESG76Qw+2+Qk9nufjp7I&#10;ESy5yRH6jIcjzymZycAnJCOQ4VAtF69fW5ufnQUftfMnP50ky3YmP1mZziq5zBhBrCXaHld8BZ0S&#10;v/NMlT8QKmX8FuXMXJRdi48S1+dX33nzbVwOQDLMP0KGdaK1/Ra1zzhiHEF+anJmKn3n1l0qrMnD&#10;JBOG6OXDne0vcFw2t4lUl3JAEtNmw3uu45gHzIFxG5x02vgUSVLTM9PFUgGh9upLL1y7de3q2hJu&#10;WzGTubIwzzee7MdV6s2OhzA7VuYAsNBiSg21m7Gpcg68N0OazPXlZaifAM0eFSrHqMQe4hfXEaIj&#10;zsG/YnJC0LSgrjep8hUOenL6ws1rb7z8PDax7ZNu5qLg4KD+ZGtbILX9/E2Z4Bk1ITNWhcR6LIcg&#10;zS6iTu0UiHtUI3Z8fMRBmOrW8GUThheWglsVBiIqJJlVaTvJyVMEinV+bpn4kbl8c69hNMlhAKH7&#10;L+3PcpQs+X8CeOjwYJ8MLbOmlLINIWjq0yheKcVffOEK/dbbrdNSuVSt5quF1HQhXcnnW61+q9HH&#10;WNdH4gn+S2sBVrJQIYN5RLlKt9+plLLlciqVpe/HAONXCex0Gpmc7DRpnkDBcl8VdIUS6XYcllXr&#10;ToIBxc5z9HRgGbybnlqeqBs/z6cyaQuJmX/j0tfS4GwfDfwzezDyESW5m2TKnw3pKwDzxFOZBOxS&#10;KJVn5yszs7OLC9PzoHiLCwtLczPY4AWlAcht96RKRRB0PJYtgryfUiBQGaFAX7gjTF0MKQAngPvE&#10;9Yf5QuJ81KdgmWBAJh3Dy6YBTaN5WGsewAcAItnUWTHbnoo1pxKnabief0Hez08brRZ4DdTHfLV2&#10;pwHWWcjn6CzLvRaXFqDHwwMq0OWV7x08bdR6IAYHB/sErylfHpKdq/JwWTOTwwrQQy5NKhhOfQfn&#10;iwJmy5kA44MDBsVcVoOKz2kkkSaFbLaSy2cTlYKKpyi/Y//IwGx1j3un7YnJXio7eTqY1LwRNmFq&#10;ih0iBGJlHkGzcRbxu8/OEC4iksmBAc6Dea8sLxcz+eliGWT/GEOi1W52u4CZHdqQ04zkTMkt5WSy&#10;Sg12MjUzM4vmJnZAplOre3bUrh8B7Hc79UZ9ZWnxzq2bGkutZalpDJrrG6rPZAMdnHDXYAJgauw0&#10;gIVUMTddKS7NTi/PzxKuB8v18fF8lqwDSJl1IiD1peFUXYLhHDq8Oex3rs/P3rtzk/PGPNxjj4/r&#10;QB7Wx5NgFUW1HapGGMOG89I6Pm4d1Uwu9OOj4XO3rr316osklAWhYKSJQuJ2Tza2ACQDD0cPEDkQ&#10;jpWbEDCd7yaAOQ76nrQeknlAoI+ODy3fecpFyAWf+2dN3uiXiCOCS1nMNKJLtMIJOxaOTDJBGt+d&#10;Fa7UIWEF081SoXgPtA/LSY6Mzrut5uHOjmlUqVk+ZX4jBnN8rpphazut8929xr1nbxAiyDEDNjYB&#10;sjPDq5q9dm1hZWUFP293t96lqOcMpxKuRqoMSXueBTbIZSA14tZwHMgx6JelbKrwCQFBkogJbVrp&#10;nuFu1FudcrmwurKAgLDB5nGKAtnRamWxmCt587MLC2Gcmxwkof3F/vFNRsSQBmSuxQTybGZ+fm5x&#10;keS4+Znp2SrZKrlKnmyYbDmTwP8vk0PA9EABmRo6YIJhTIRsmbU5snwICXi7kTlyEq2pRAb8dSo1&#10;IKi3v9/mb4j0VCpOy1iyBnE5cIKTU6Ckk9nMCIrqnjWsCvZsdrYYn+iPzlq5PLk/FL0JhhN0ZpOa&#10;IYLD4+bG3tHBMSj5EJQhk08+3dg6ON7B/iIPujKdT5P6TAujZBIkgk4D09UFYE3+hIv3dGufWgb6&#10;YxBWYDIBpETeT4VOj+nk1eWZ+RnuJ1wI24195gmbrTqhItAS5AgZN4TBms1BDyiJJ00m5qZnymQn&#10;aYEGaZmmjt+4MwO4QoIaz0x2JHpsfm62126RxkVH1s2dnfXNjf3aQe+siS0OVDI5GiwvFgmAYPAD&#10;gYo9KZJJpZALzc5JXcH/LsA6FsnV5ZXFuYVas7W1u/voyQbOJ2LEmjx7tD4cM6ekoR5uPBBGp3SQ&#10;wNckxdqpCjtKgYWix24rTxAex3LRfDMi1MTEyBEjj4KjRaZi8tab1+ZnX3/peWQggnb34GgPp4xw&#10;irrzypukCR59zXVv8DHlguIZyh+lfdQz11bfef0VirhknZseMUs+RjDx4ZMnVP85ZhBCiqZqHBqw&#10;/j9uBIU/utHvVgQMi3lXxxJv1uOQh1pcyKeyZhOhJtfTaQSHuYmSnCIQjmEtoeAOkpvQMLYpPPO0&#10;VROCX0IWhpl2wq9xF8yWx3aVoQ3+v7+zK4xOj4OLZuaEeUgnvdP9vVqnS6ILOF+81qpjRSjNYTic&#10;mSlg3FHdT1r+3gGSk+G3/CUxOImRzU9sxJmqViOL7AiEZ2Z2Bm3VIG9EcN0Agl5bXUMM4zyCX/Bb&#10;IfxqAIV8HBxR9jpSKRqx/eWlK+ViFRDUJKE9eBTctZ0NM2N9c8JLeyzy4ThYZLmYx06uFvPlfDqf&#10;mSqk49RgZBNxApAZZFxiEmojN1ODCYUCWZtz202TJ0pNMrDCkzjMFXO5EN0M72QqPdVs1trtOD3A&#10;aM51RnZ+/Lx23GQuADl+3vEAx5ob0Afl6eY22MFMdZoQK0FbMkTnpnOUrsOQxCBo94dALBZI9Eh+&#10;9WDrqKNi/Ua9hq9A3PHwcH840VtYJv8Bi4CefdiLmeFZrNNh6zJ8CrlPCGh753j96S59+QmzE3bi&#10;mYjrKRAKEyXO5xYrvUEPw540v1aPZA7KN7hCF+cskcw2W/3D5hEE2GoNmgTzByfkXC3OzWMpkEwU&#10;UZkhd2Re4+QQ/ec2xCl4zkaths05Pz2H4XNYq50RbqGrE3Az+RPp1PxMAQFM7BU1QZtFQqPzs/P0&#10;3lJEFOLAXOiQlaDqIzI3slNTTzc2vvj64Sf3v17f3Kth9qms6xTrgIpcS9syjRx9QS7IGvXMUCGY&#10;Om6h9YQJBXVMgzo1/GK+OgeLskDSAtTg94NWClDtDe5cWXrj9Ze919vB4dEesTV5GmYpDNkpdQU3&#10;yBNHWlMTFe8X8jhx5+rK9956nQR0kabSDyxUcT5J3Ojh+gZqz+2AsVCIIL0IShAlGV7jAsH+jE6j&#10;0wex+BqRo3rNehsNVaptOWQm6fTs/hlY2vU5KdtYCfStIaNRBYoBTrnUFMAvLkNmEn9PQ6M9vKGE&#10;aktHEJ6vGG1t/8DRh9BSTCb4EA9pZiZfnsZXyOJhVmfT9FJElmCt7h0oJ//x04NHG8d7e91mA35G&#10;zhgufXpC1TqtHhn6BA9h+nEpcuZKlfLWdv3pNmqPXu5Ia3VKxaqcnqmSyY+GYHXkocBRvQFG74AO&#10;A/NzC0uLS1COu2gh0cPCcm5eGYG6JLR/TWGMjTBYGdJhFQhNzEhK+HOk4apUn3IWmypoDXA8x9u1&#10;j+EIEZgV0b/5ZUr2sr/JWDGR4ULYT08pTqSQt1qn2zv79VadCCQJlJ0e+Vv6E1n86BjBHTHoizhu&#10;Y9AbYl9T4Ej/JayGzc2dp5sHnf45ST+adjCZYJYCSgGTqt3vEqI4Ox1g5NMSJp1LkidCh2fKBtU/&#10;soPSIFCYzmdnpuI5HqnRaaFWj2qto+O6AUFqg8r/6KTVaLHpZC4WEBaUVtNqEV5u1HuEJCBimrOX&#10;SASkDJoGMN0mhZagEdycoBP4C+nGWBnEU7UXxohub04R4sClqR1TqX3awRzv9cnagnmIP1uz0TiL&#10;Pjg4Al4qlNIYocfNOsF9HEmcjru3b60sLUO95g/Li7YMFFmqtJFQMZmCqoNaq/fbB4//y49++rc/&#10;+9UvPrr/+ZMdXICA0F+oAbLBkgF4sKp69Xg/JVNODOp9iXRyAMXJZIkgD0hSNqWuBF6HZb4J6t9D&#10;XO5aW12E63GrxbIScvsxaHeZo2ZOWtdf7bVowsBV78Nsc4ED9V6mGH9LwLgMzpVX79Rn+Ta6iOl4&#10;oWLqlao+sSafvBWb9VyK2MBCvTYlM0IQ3A2xuIvbVCG1RctyVE0RIRq0B9bhvvYcIUDpgt/aEegu&#10;nuNnjgu5+lOLy9X55XRxerI6m6ETMam6yVQOuUd6IDqELuydvtL7hkyWidGXkQyFFEE7ZCiOXpUc&#10;loTwRQYUs9GMH+zSLoG4Q6NLRJ2g5XGzydLxL9Q/Xg3gJjAhsTs6JD5nS1euXCXERJsNK0uQAPMd&#10;93X6svW4kbC4cB78z7J6oL0Y3iaqBQxIjQHE96gQ9bAI3oDnQUV+ssjGghuGbo+7WId8O34/Pnpf&#10;gokEHSBBsVI1mSsCJeAnJaCGVvvksNbePzzuYj/E4Ws4ErWDIRmnTVm1UsaCVXv7M3DrQbGYJcCJ&#10;i49eZumQNzb0aATJ4nzETgdUHqnaiofCBOP7ne3m9ma/WU9kEtVMAmldRUVg/29srT/ZeLx7sN7s&#10;7J8R78CJS58vLhVzRT4ox7bdHeweNPYPCfQSd+iToHPEpI3eKQYIEiarLDglRNUbtEfgfNRCyVK2&#10;ZEN5fx+L5HpMchSj7LVcKRJwpj8zu4HjrQz4qSQ8gngg+Wlv72h7h0TCNmJvh7hVqzOVpqy7iudb&#10;LVUJR0m7mkAORqAxHfRHspBq2l0TjCaBKr9af/I3P/v5f/q7f/jFex8BVUQMExEBMQgN/LrkYJo6&#10;5cJiFxsPZQVTtHXCdCyTSlIpVUroI7E7R0amCMZ/UNZcXJPjLOcpeJIuCTx5ATGeYTZeJl7Kx8v4&#10;oAU8PquAcq0UKNRkifnwrqsiujQzdMzSLgiMYCOkzH5y2aN3SoWDFFvDAxvlGir6fQd4k98llHVG&#10;jMENxpVBdj1zdjVaapTODlbm8XhRkAZbioANnQ+aNXBXqCmwv3jRJWIR8JjCIaCpnR28Uw2OO6p1&#10;vqaD2mGtWM4sLFZWlxeocgdEtGNUG7/pSpVcEzxDqkl2iI4byddA0IbDAyy3WiOTxFSepW0fticX&#10;ZCfIc+PaJwPqds9PB8B5GQI+8wwYKs2Q5C4pGTIGvAOaSS1PP3YbyqFHY2TT277h9qS+09aE1qSw&#10;BWTUGINNlhGWSg+TQHW2FR5s80C8vW98itFphqNycWQf8Yi9X3V0CkQMSEyCIw2H4A7aO5O5h3dA&#10;evxxjaGYQOyNo9pur6/EpLn5yurqHHkBrBqrFElB6g9eB4AlkQaqxdR0/uQMIQvCR1EkqXOk4gHk&#10;49c26oOt7aO9/c5oIpuYoi8yNArDk5F8vHe4uXewQ7Hi6fCE7imFQnplZXpuPl+tZlZXlyrlCuHB&#10;g/3G9naNZF+MUyADei4tLV5dXFwbnscBcPAzYAh+v7/XqdXA4gz18oi+bbhtvD/6iFRFxUin0uRE&#10;J7KkwdMO+uz8uE7OE1oCT1ITW/g8/MZ2Yi+kEvk3Xvve22/+4Oat5xcWV4VBq0NPCPhZN3vBNNyD&#10;ST2qOQjWMf4UXekm6v3eg42n97/8ko5drr79zP2svPr1GwfnP5g+hGkEc6vyEcR7arZSvba88sbz&#10;z712794V4IvFherCHHkUXmHHkpTSRpQKx9KSGjwu5yYE9ZoLayvLt6+u3L2++szNK3dvZ2dnNEbK&#10;VP34JTDfDQVbg+n+4Oo4twdStW+izHH/tCVKC5owoUBQPjJ0QhtCubRBjZv2c2PG+z76cCfRZCB5&#10;54cgds+TibPpymi6cppNYcOTAKdkPKNg46pLvUm9JZEqytWt0Lx0xnl1u7v7B0S+mHdNfi72BtHE&#10;o2PSvoYk62MIFEsp6nwt8Vc7yQ6AGWEqg4mcDGNgEXXMAXLbWm0cWrLTj8mXITCmd0p6y5g+O9/d&#10;PTo8wP1gAxJU4F9ZWr6xdmVxbiajpHUxslx7yy0avyIRKnJwpWUqO1CqhVujci+XFS4S9CbsAB5Q&#10;/6bTk9MzUzMVopPoZOQNuHxocBmCnDpCM8I8xcO2DOMBNBozDtxAzQttEARAFJ0M5DXj6gCsnpCW&#10;3VXeCkVK0H0ByucKpyQpra/vPnywCauj1MrV3MxMKZstEFy4/9X2J58+3Nk5BmOslKoog3YX+/+I&#10;JaWnJhcXQUVKhL+AvAH/KBiZnCgAA8B3QNKJ5Ekm08lkaIDWnRh1MLzIm1CQkvYV+SSu/d4OLimF&#10;ai2kDNuPwaHgoTqD0NkBss+mkvn5+SuV6lIsVRxN5ujErCa6iHp6VoFZgV4UEOImW4NkCLQfL83S&#10;Qwrjh9xJso3Vfx79TqbU1tHRNiKy3YImGASDocY22YBinqe4tnbjzs1naPxJ4SfUDJ2B+VHAQKEs&#10;qsfck/OZcuHG1SvsOBmZCDBy5WkiaU0Fz6czmVdfeHZhbtqVowsF/hkr1yi74oI9XfOiVTqWqoxJ&#10;hkucm4o/98Kzz967TV02SWcnE8O1avmVZ+8K5J8YAQeo9kGRJdSz+pZAu5w7dna+mEdtoTCJh1E2&#10;fJ5OzJdzbz17jyCo2MCStVyG8jhfP16nJtMlAr+SUDLfwX5yzRZ+9GQMQ0Bsbg8LPpsgEwWs83D/&#10;QAXOjp+YEzsWhi4SQ0dnxF4GhDdbzBF3oV7E+mmogSX5piPKJmmwWchP8CfSQwhI1dpnNNRTxo6J&#10;kLH2ZJH9jpLqoHyKoAVkkOWhN4Br9GdnimrUmRzeXKyWyuVao8muELzjRrvbewRwAatAjqmD4hmy&#10;6czCwlyZzPqMpD8NRkang5lSnvaObFe9fXJgMCNwt6KM6DI8vlhSXE0nTjTM6KxSLq0uzq8ytzPF&#10;wZ1TEzA52Z9KDKmDV9Kki9dQ5RWpa5O+gsTDjhomEOSAAQz+OY/F2IaTWZRK9efmEnPVhGDlCQo3&#10;znIZMrji1iTJxbqC8xq9aW1z8elxx6F8Kmk0VZMhVzoWakABdoRN0Nl2Yb6qMRCn1OT00N7kNRFn&#10;BOVDoiEjaC/s+XJYrFevTlORSYSBfgm7+7WvHx8+3upsHHXxzTAipqsg+ikqj5HgxEyHZ/VUcpLZ&#10;L2q0jegiLkOmGIkEgHGVapk6kzxj4hG8R2SNri7kX33xamIqQ1ogKV+oH+H6rV79eNBs4KFTiSAQ&#10;GlqenVkgAoOGoviAV5YUcnBQorDnCU6p2T0lAL28TNHG2vzSElENTM0SEVTfWNdm7GR1gbnAqszB&#10;1YJgYHOYHxcIspea1UzrjOQtJUXg1FNkngw2yHF6+KTTbF1bpVvCnJAYpBwu1Bm5z72jZot956Bm&#10;innewGEQOyEuRZanKpeZaDg5yWLffPkF9IYjCC4OLPcu4jT32KMohaSMvcg9o9EDMeiZWbJOFJq4&#10;fn1tYX6GoVaYSgvV6kKlcm1xQbnJZMg32pg82jJ1dKVRIOPJwUNppEtsW8l00LAgMA2DGVSm4t99&#10;6QVyKQ3Ck83iVgAyRUJBAtbYzsjR4hAXVoWbFyHDxvbXV8slwJxbNOfp9dGb3sCLu7OxruhcoDiB&#10;q1WEldFqCDxVeICNoOikaqmSYZTPDGmgtrKSKpUgWcAJYk5A3OQjx8AAfDoj2yUoP1xW1QeHB7vk&#10;cNJq7doq/TwKXY7pbITbdGNt/ubV0vIsjrmgCAZeg1DOTOdpn4A/Up4uEDaDRXBKWa9mqCUSlARM&#10;jqhxOputFCqFAkvun/TXN2p79dMOElPOWpxo1xnCkCK8Fh2ZJmanZ0nlJPuJFeEygAAtzsTLxVi7&#10;vhcbDYDYWXVH8/pkvjnGFYwv2QHaaTsLUYEVCunPcgfdVQ2env6ozNzJc1Z9Yym5tkTEBmQTCUU5&#10;08QaPWMSccDm7oDY8KhLBJduJFTZktDZBLprHKssrkHpLaRRzKbzyg2RuKyUkcJnEyMm3pFEdFKs&#10;apoBIRUm405PU0rAUOKTbcoX2j2SBZYXKi+9uEJrjv0DAth7BM2fbO3v1/t9JUzGSU+Ym6bWEH+A&#10;dg9JwhPT1TIV5dVK5biOBhX45V4ySCRyiukLswVy+SYqJayq00oh9+LzTOI7O2w294+7B8dqgEJC&#10;BoEtkErgPzmj2MU4Kml0ZWmBLL755XIJiU2b1tBtzGCyGE3fYB8gJAwKa/F2SmoQCV6eveSylf/H&#10;b96bW57jAioOtV6VIwrHSfa+vXblteeev3ft5pWlpb2DPYpJORfgAyLP0vyN5s7Wdvx0QKs1oB4N&#10;cSQ+S3PXAThTXSlW5+fVQu7W2lVuQqU1aXFoaXJl4AW4i+u/+dLzSBRPKXExNc49BCGhokLdMmya&#10;S6QTDF9n22zkliqmFELt0rOG0AMZJNxuca5KDlSWsJnaAo5watF4wLNsuOqnlNKPe6WyPxzZdqO5&#10;T8fy7d2jnYPOwREtyv7wu29iTktS2lQnp1BSdx48WUeamGlgE69chZl00OrC4kNutBljBpPpA+r8&#10;SC9jycqDI0AWyF+YsUkQ238HIswIcmiB0JIa8WcKJDApT0H6CkB6cXZykaEc54O9vUOL/Az7XeVt&#10;Ygb0LcYhtRYHfqNj55Ri0JQAYp4c7pOxMV1Mv/36EpVrmGuU0xeLiRfvLqwtFyrlDMNIkqQYtk7y&#10;xSJF7UhCREB2KkUiDW6oNd/Rg5JvRLg4fn66MJu/eW0Zmj6ud55uAid0TmkBMnU2A+qbzbBXFE9S&#10;aFylfL2M7uT6cQxQwGb8G644N0c63cnWLqXbDa5AZhcJ+VJlBpeYgAweQUiRt5xOR1rNQ9P7PA/P&#10;IG1L5TTziKZylUwslx50Gq0NGBJEo3Gq6MCoe3jcOKwT4e+QMkwl/QFtT6gT2Dvc392l5yivWq0G&#10;/MtBzM9iUk9OlwGaSL08mThvY21Je2TTKEwK8TAQZudQ5IWT0y6kKyBdjRNAfUcLc8VOu/d0neyD&#10;Qat/fgRSAGyrYggsayKRHGkaZUTtJEJZ05hQaBMnagLQ6qgqT7UJ6qcIDUyXyCKbrBRPKmXqKkAm&#10;44AI5OBt7Bw2uiOeRR2faP8oqH6yVCaErMxUTanIFmZn5rAR0ChJCqgc+lIBjnxKqpn2SLkC6UFk&#10;Wpgec5Jpb8iFCDRzwHwy/kc/fH5tNr+6UFxZwJY4u3F16cbqYiWdfunes//sD/7oO6+/sTg9A2Io&#10;d55REXGEJXpVeo4U02x8RIEz6ZoyHXHpYNSJyb16zay0YTmbvb66yunRBoZHotUyrM7q1KZ14vzt&#10;l16gmYLJ+0tOvFEHmbZffv4AAIbDZgsFUjjfOF+6/DDgCC+QZnZSKFSR4DBRr5LNCGc1xqZ+h/vy&#10;bsS1RrYDnZJ/NRiI4c/oUtjsQpjHdfw8kkWXivl/9vvfw8kzM9MzKXQrYmyPnpLwz3VU2mRmgA8X&#10;Cct2m8B1m7mpptxCDA3bi3EfI6ykw8NDfB9l86F1Wb26XaggkoTrKVoSi+u8HcCQigAq9nkuhAKN&#10;itiuheXEwtzUCU2VCYs1IHvAJ/Dgc3pskDM5mqB33ojUVaL0FMgS4O/1ABp4f69W2yOtaGEmTxJY&#10;vXFAsQ248vxCmbkBVCg+3TzcUZvALv44EOP0TJHdoZD18cbeg6d7YEr0UMhlJSWhPyxoMv9IUSkU&#10;M9A6aQvEvaGJxfnilZXKysI0jjdQApEmGTrpBBXFbMsxBfZUAZEPcnY2X5m+dXs5kTony5RI5/AM&#10;bHuaCD75sxyIQKuLlwtWh2FMTugH1TKYPvPNN49JmoGaQjomxoA2GRUMZxw2mKGQ2d8/AlRqtxuA&#10;WeubO+vrj+iECiqyiY+/vk5yflePTsMCpTxQiYCXtLRAfJ2aGxxNDEP189rbq+/WGvuEA2sNWq/B&#10;2LRYP2VnaUQ+hdVWIX5P50t6hFAPtr1fP2ye1Fpd2gQQDqAZAsoRGY0bUC2mSvmMZVGSdMPw3qb6&#10;y44oZyJsgplAlyNZh3TfoM337evlavEslyINh9Zn+0x+wX4HdzgEaWyfgwqrGYwkJC0cY4VskU6E&#10;4GYYCpVpcjinKW00KDckI/FOwaywQxt6qAvmM6kKkaJdcQqxYULdSYTtxW/fpuTpFGY56RL+H1Kx&#10;S4+CZq111j+jK8r1tWuANTvb21MTAHhYBMMWg8UpOqUJxBAlc1YuFDDmcY3kmJ2eQeVr16/jaLGw&#10;bCFDkhkyEesU6USBHYnSGtXCPJjJ83deeenalRXDfKwA3iID4nW5G1gWSisnQoE3rvYT1lzLEL8Q&#10;LhTXWYRZfZKta7MoxDKRxNLGoeQm0S5GyTv0uGJU+QlTbYmlEwGSbUKnJ7XdtNmyLGChlP/TP/g9&#10;ukW53LHIpVbEWygEIgvMnFtTUwr9hykRTq3EwWQBGRFH0sRErtJUJ/DOuekh8d3zEak2ldlqBeh5&#10;brZKEvjS/DTmzTwNeMrQJQ+Ip4ZQAOaQtE2TO6OQaDWLydHDGWI8AL4YjMf/Ov0mPgQNBCnUySYn&#10;yrQ7yNBFYoAdARSAgGa2QKzXXlsoLF9fIpPz4KiXTJWm0mVwQxJysQUAq7f3G1Td40yNTif3dyH9&#10;Fj5gs3faHRJEAMhU10ByxJSlm5hCKeFH0oNifx8Eu5UATjonnQ5s74SoPF0CaOTFrAB6GNpgwAQi&#10;jlVyeHQ0mC1X6EaC4EAxKpNqMkPXFWqCGMVOign/MpZJqdWaZeaywHM9vMrDDAR3jIQGU2V/js+C&#10;6w6UpfY89BMhZeNs0Dpp01KQhLWH6wBidfJxcQ4aHTrKNFrHDUqWb9xYQMmTpaox7q5fNJ+WuoE0&#10;KRjVmfMpqsJT1OsN6mR0MTf75Hx7n1aUA96KKGw12PCzfDGWzRY3tg9UT5hPz8+QZ5yiHJQhGYNR&#10;jEwU6sJxRmz0BJ1Dc8xYJHyIFQZ8Ad21GXNQP0YBNFstrF56DnrlLc4lzi2Njq9fISuxm1Hr72G9&#10;fXpQpwsDybjd3cYZmRCMdMim6dcwNTtD0Uaa1kg8O2qbDF92r1qeUVMU6xLsxmpwySdj2HFghUax&#10;5qwhVBAKOTpDYmWOe42KnuN/8IfPIfsJlBwctgg1I2jl3sYJ85GnNEsKOSbSw0ePmIKNpsU3VpMk&#10;orLOCRMnGJurKyt4aPRHIQAKP19ZXrl9/cYSzbfIJsiIqkHpBDQyM7bdRFDB2WQjvPHiczevrblv&#10;YExoQsGwJOQlYY5Gu42h/Hhzb2PngCZLVjNts1odYHLT23rYm/+vn0RH9BhwIpJxQRQdCHSA6p0i&#10;cTw2uVMnPa0lYJkEfRlhXFilpFyaEos/+f3vYxgbY7svo52D5h49fQoUZ9ZK0F7mIvhPWrGXPEfR&#10;MvtvQApUnsBYlPbJyWGdaWsMDo4znJe8JKRAsVqhbS/qEnFA9ivYZwE0r1BQBXsMYkrkQXHNjYHE&#10;yCVnWQcHja2t48EpXdIy5JyD8WBT8HakG3Ei2YRDbCKNYbCMjPPVpZm11VlAh3pL/RBoXEeAikbc&#10;SpQcnuzu7EFtBGJYMKdPdiPbqbxP5ZX0mbIEzkloo1YnsU2oAa1waIhwcNxVNQkR+n6POQ9kXtKa&#10;ACyNxUKUhK3y+VIintxhkkiDHsSJuZk5attmsWnzwPVgGr3t48PtgxrKhZgWp8PQZQbNSVho9qgs&#10;Jk+51e6aJHbiCMFmC1Qyvu64DUp12pNVeDadn5pfnDqPp47b50xpIlifjJ2trc2ST4GZPuiPsCUY&#10;hzUzl19YAjUc7uyQFKuycDtA5QwUCqlKOUUHM+Qfv0ET060Aj7o0UwYHxNrG7yCygFFAegwOKynD&#10;kCUiT941bpdCXczIKFLnomIpip2VoUZUnoSeKRKwZ2ZIKCTZ50CaTSm8CdINUf4splYnrUNJ4hwf&#10;2OzacvHKXG44AHPB6aBVaxZgXOVk5xNHTbLCTuGsYiFB97IK0XQwftiKBL02U2ppY5Mi1TtHDMSy&#10;45XH5oximlfR547wHXdvEQqYraUcAs1yedwKs1f8jTfWMMOJcmztgXrQHJHQC7YtFWwzAHlQA8VQ&#10;XxBBJETJeHjSr0EaJRSkLYGzuShtWUHrKPjEVj88Ovrqq6+hJ9InrywuUAGDLlZ/uJMTPEgwSLYM&#10;a4lc69efv3eH9mceKnU+j/wDrF+KQLd29kgH3z6o0+tpi/Q6bFDNEVDD2NA3ypo7h1y9yNSILqZt&#10;4E8giJAXZzK/MJ/J57BZEtmsrA48+3RKEX/EiJU2g0X88e99Fy3ujG630LcAAY/oE1Fr+KwUD+96&#10;G6Ygm9yWddL12KmLFfsfmchE9enxoACByuwHJL0QQFEZCS6P+viJ231EB/qKRZIzB45Iii7OHuAL&#10;tySLiKgJLN/vkkuHfkoSKSahFAdIvbbJlm11dvfrVCNNTKHYWYNCg4Av5QqtNIE2hwqqpeklPkpn&#10;RtwwMTmcnS6wYIxWjCnackCj1FssLMzjaiJtsAdpckOjcc1HPjnRPB8mGfRPcS9oB0t4fH6ejqMY&#10;Nqm56WkEF1KOoaLsIwnNS0trYE+MjyHgSH7uEu5KochflSEdpzVI9+nefrs/RIABYzaoPWE0Ge11&#10;Bmdoa5t2bSdgyIFRdRAOjjewwaeTwz494PpDNuE8PirmJ1enU/EUODeeNoX2571Wba6avnlrnmbH&#10;GN40nUfjr6zML69UC5VU7fh0Z7vBO4NXQpVaaoo/ra4QLs2iZD3yJak0RR0iwe8CTYh73V65nFm9&#10;Mo+wtWFNVDT2CLSsLU9TOsB5TWE4pTK7h0eYPDQuAZxQyoQcQmJGlLPEj5i0NqIBfDGNvE+k6a6K&#10;/wXXkOnEXdBr1DtMVwq3rmCpDEE+YWkqJQAygUXJ1kOrH9Pkjur2ky5NVQgsaDYX3R+H5/VaF0iE&#10;F6cJ2+aJjAIOGvfb/yURoDSqmNSmTIFe7wwGyclSoMVKQG+DZ3YeX1yMYUEgFx+s7wBjqM+ZeqL2&#10;8oU05vXjjaf0gnqKU00SK5b0EHUht9xCRcrMqubyt69fA8HnjLEFGr3uk63N9c2nW9vbVMmSXWQN&#10;EejFhzqg/hstDWQzifvw8jO3n719Mxq/JHlgul6chApnYOERtk73lOKn/Ubtq4cPSa0h+qbx4P3T&#10;JE0wSa8hjYcPmJngGLWdZnA4zb0/JymL6p355flFQ1MpjH3thddurKzQf5d8O7KvctXyJFlr5dLK&#10;wszvvfnKLKDzhVCQiOXYSHM+rNVFjzatUHcK2y2rwgWvTa/QHMaQSuSrAZUcxpTkTuoLmT0QRCqJ&#10;cAO+ot9ZnbKMDr2jBhhTah5jGZRcGO8As5gelsVMkpN3AE7FxfDmBIFY2qqmaUhL3TLjPwmNUXBF&#10;a2aUALEiUcPpGSZpIZkuZRJXVohHZ8k/pyyIBrJ4F6n4MDbqJagRRuJkQNHTBIZq9d7EMEbXQIpT&#10;qPVgsbkEzcWSLAMzGPmJNyBtxtkRvEgkpssFPGT+SccKS3PEfOYLOQzMITBQtzfJfpfzRYpeGTII&#10;El4C51D2ytlkvN9uH9OYDIOUxEfom8kTFEzweNAYkjmThifRF+qkZGUFkb1gAddwrqqHol9AHJFK&#10;jHZp9vzWEujdZL0x0STkcdpeqMLXZBhRJoeLRK+vUwQx8xTEexMn6AYkPNYEWJvXUXA7wgr3nl+a&#10;Xyww2JhKPJQOQBIc1O2d1w+5S/78lH5mo+vXV+h7vbd3gFlMDULjiOG53WefuQagtb9fw3mGAuhh&#10;yvo0lH6SoAN1z/RPTbIz0Aam0MzcLKOnWBvajFOGKyH1TCZXkF+fWpzJXFshrINSOJmZztFBF6eA&#10;xmFPNunVckTfKvpEE15nWcxQ4UFgaeT1zg7YSB/RwAFB7ZVKGViNhNGQx2EYjOGIk/jifNYmipou&#10;toQdKozQPUZlniZmlsJbb15j14AEsExotkrF5c3r1ym7VFPBBn2b2tAEFyP4olQpkGr0FeUDqrnR&#10;TDQ82Wdu3cJ2xSNCWBA4INIDeEMBEH01EQokE2Bnxs7pJDPF/Acs2+ZgREML8oZeunfXE/mC4xNZ&#10;CoBtO+r5QWOeU7AF1Pt+He9398n61g7/2aXJRA2EInlGo1syIG18/fgVUL6AS2IgEVWhHpb692bt&#10;mDDytVXahS3duLKyhiGTzfQTk0jubKlC4Id+kAsAvqb2PROJb/EvkIy0uyAxZmxhOcoY6FRezNil&#10;CUaD2T06J0ikR4IzmbnJOOku+UqxSh/RcgkpAnLdqlFVRHvVY5BYDCGUDBVmWKpwI/KeCJmEglVh&#10;CB5y+4MmFpj0LXxYAAZ6qEL2ahtnjVzIeplQxnxqEgQ7nzhbq8QL6fPMFJVszanJ4fWrs7euLZL0&#10;SjUbcVj5/P0+0Q4cCipWGBNBLH26Mj9XpgfN3MLcPK2K2Ye5uRmyJajPyqbSGIS0cNTIot5pJT/N&#10;nqAJCVsw+itDZfVwMknDXdLgaHkDsed4iBSLZizjKZ1cT8hSoalxlmA76VKsGQUDnIcfouz9s3Pe&#10;j1xgN70Lh9ADE8EGwUpCYGNShYMPbKnK3VkYtUJdMYV5o1r75PigRhwkNkWKwsnqyiKXZeUMYqVA&#10;kxRDTSybyuwdHGKakWsD/jdPec9Mbm2NzMJJ7ovwUIF87BwFQBdwpcsz14YaKxqXJ04np1oYqESu&#10;6DOj3At14Jq499wVk4aaZohri7aj8qfbGdL5WDAWk6/7/WT8nNmrwL2Yaiy60axNpZiHolxB8ASq&#10;JK6uzVVLyVJ+slSYyGcny0WIWvPV4LVSucqsmK/WtwZnkyB+7BizXTkpKebeAA8bTUmKFBXI0qVs&#10;Gy2hElNVdZFIG6ZAfICe2jFEDEkbhEtRQSrwt+aJZqXGARoJOLPJat5hjARVx6/fBOxJD07pPjTE&#10;O83I+U7kUoy/0phKrDrcMhLgCOQiE0Bk2BE1wDYbBBGIbL9357amxdIxEYhy0Duu1wFj+BteFdGH&#10;crGEx0gSA/BCMZXF+gHnWiiXbq0u0xNRKXBmE5ql4AgDqdan27s7VD3DJXwhFPCZPGF99+iYPoKb&#10;W7uU3JxOnC3Mz5KULu4Nndc8om2XtBChrmjgAM+MlQyXMWIzk2POTW56urQwU10qVOaSGUKGRChe&#10;u3F9frpi0iCYHiyJiO6Tra3dg0O7prleenbJDXcbTCJYnq3sTrNwrZbKKFohC0qbMe/QTchW/ocW&#10;wxU/pbSAPB+quZQNL0wUCFQ9tDvY7aN8MlPJUXgG0Kjz8uRfgy7ZWEaVjUh5IeWczcG9pyoB5wNc&#10;gntjepQy8Tsrs6UUrYSo2wZd6uEd7O6BSsamq8lsitYfiIIuacEgLdgv5J2SAKOO4TZ+kCkkNn1D&#10;LVpA0KmIx4PAPUTFra7QvHRiZXmGNJFMksIe9cXCDaNVN2qZp8OIU7NzDbAU6MvDILfIgQIQJDmA&#10;oDpyvj+gdxAouuAGb5pOoiQMQI5RldbRWQVUDELWuEzPVlF2tjuXk6NSQSFVbNY0YdoZDC81VCP9&#10;Av+UfUSGU0TbaHQweZjckpS8i2PKcxHCj8DvNJ5WmTf+VImYffzW2sxLz5LCQQJI1SAjckBi5Aly&#10;tGSQKY+TNrYp5N0ApzOdniJ+hXCfmasS5yYhrlgGSkk5ptgFeiD17xyhmZmZnUYEaXIGkxNTmVK5&#10;iDLH3VO8oT1i0YRnaN/OUdJJJJcbETEDGqQLdDlfJbcASbS9O3iwcfDlo51H6zs8LDRXLrFhWdAN&#10;mhUiH7ggjaw4OPiOHGe3JinKZfDF3HQF8FBxrxg9uJmLTXHISVewA0M4KAv23sTMHldEsYynJ0NB&#10;siCgZFgKzz23SqtvWq/11MKJmlSatOAKaNouWN+jzS0Qb2oSrJ8YvSOIJOHNUkwpGsXCK+fS927f&#10;1nRj8KI+g3QIezQhI96ACXVlAZC9CFrHGFISRYCsp8v5O9cXqoXsSnXm9rXrFzWAnm5msopMzc2d&#10;fSAO1KC0J63ZCYmxNeoMTfRw8HRn67dffnG4tfHdt96g6XBwOy2k7l2SJA/su3EdBaYiUgWbiSeh&#10;lyN1CPRFxVlYmp+9srDwDN5FpXhlFruYlLIgVAz2nCQ89ZSqD/UvdNNAVoIFNyIER2u2kKnD4ypw&#10;tgexOAv0TO0xmTFfPXj4+NHj471jIjtEhngiToZU0VKxhB+IWkYezVeplAPbKpL3JUd2gppugzbs&#10;8nBpPk/ulpITORBsN2HuGjoYI6mee0E9RP4oeStXKUaSS7yxe0h1KvAMrug5sbGzs0btuGdFb7RB&#10;YEcPG52N7ePBgB5kKJg8TK5jlfWliJCq4klv7FMLG2dAATUTTCgxAZzIYRfDwKIrllQl2AzqhoAC&#10;RFcYXJ11u093Nmutxv4xRfyHSPOtXQ0i5ZApXcUpF6KBxaL7IAFopkUzccr58qRO88RqxQTEZ+as&#10;m2Ggw3TnmzzHB2lRVcC0pX63TpvCBlHF8/QxnQlHHVJcKe5/+uT44Vcb5BztHrT2DltfPsCfPTw4&#10;7tB8gFZAteN6aTrD/FtggpXFwupyUYUepzFiMOoWQTIBUzRPuhqWUOIpUehqG398WKOf0uxCPpGK&#10;02MC+YKiX7u6xNuQzlu79aOjNh7XNMc3W85l4MzS7EyZNT/dru3vYzvTWKHKp47pOEJaBIMWkf7Y&#10;IkDI8SGhGh4Q9kFkHhx2P/1ic3OvuU9NscBwpEwa0XFtbYWES5KTKjNl2JaIKpKa42Y6yMoKco80&#10;R/b+7OqVhZvXZyoFik3a6SSRnQEJegyMGZ036LpOxXkbkFaqTFMYACqom6bY/LKpLUth7foMyLOm&#10;dJprjFlCAxoMUriwR3tl6qPiU9R7sz3YUWTKolhYvbIPLaceE/f2zRuIQAxL1UQOCHqf4UeR/0IA&#10;niQ5hhTimtBVDqORVkgELDByTkcnc5XZG1euWhFjeKmtoHE1Imln92DvqEZ3GXIsMJDxYkA33WfR&#10;gE5uBpo+PPve995BQ2JI0wwOZ4+kHbXToV0blGVgUUAAvE7Jmh2pDbcGtSizFPGTnqJzVx4vZ2EG&#10;eYWFacMqHU30Jr/D86fbNIvf85CYQzQueIKxpUbMlpZg4tqJ2AASU3MTMYB/4BiUI9Y9nbbVgoua&#10;pGlmOs4slsk/45TJEUyVsskiJbfJGJKdrlaqAgSV8UmbWpEKWjHn09nzdOzMWrGSma6Rk6D6C7PV&#10;Q1Uv9DSJY0pGX605wAY+OGZGyPnM4mwqlWshCKipmxxS+YcvADTYZ56KEvKQuqMSvcGKeR4flcAh&#10;oAAsmCO7nRSqXO48DSLeR71TKTfZbCgOCHDIs8hExTY9A/9EaVGuTQj5jKXWmlTdMh+pViezhUrh&#10;NvNOaSTNNPQYLVsxSQsEWopJmgURHSCkz9mhlXHpNdPFrDyGdKBsLNVLUA1GGxkeoHqcAhmKwHHx&#10;iQGpu9s1rJF0+3SSJsa0CBiN0vWjziERjuNOvc7EJMzsdp27U9SjlpNpporQnAllQ+aKVEGhSKOa&#10;zU1Fu/DJsNjYcOJfgx7212SrTmrmFDMxsMmQ09jOdLgn/YXKIpDCAovvnhzuU6GAg6/UexYLxu+z&#10;3Xvtk12KBVqU3Z+np2YZbgBKDqegLrC9vLqv06VlM4M+0gbVMc2kd9wkcMj8SCH02RyxqRTdCPgg&#10;ABARVkBq0AQod3erZtM8RtPV3PW1wnSFmhL1KlxdmSMnjaYnwNO01wNExnfL5YDXaUvSPTw86eDK&#10;WzGug9wVyz50A9u0nv7DzA+yI8mspZ9/kzomHkzREWTDyakFMpVuQ7ojGSnkw2AmqR+tWwpEumOj&#10;YiZ18+pVKBb4DELBkAF3BaetzhTm5koVIJRcBsWxvXNolVfqT3NAS8d6+/rK9Ts3bgiBuhAKLsGY&#10;KzYk9YrscTAFTewbkiaMIOq7JcmO4l8gvGGwmzdvPN3c+fzLR5/fJ/F6kxox2n7xXJq1LHnjoRZn&#10;U7NDjMWcnxUQV4K+zRdKTslQpNQFRNxGQAfg0jzD7Z1dTAVluEeBSIkMT8Q1YRM8luhBxMIRpsA3&#10;yoSgZ0whQ5qfWgOV8tP5DF1qymnSzmNIgeIUDYJpbxcjWGOFaUq98CZVagYSmjXKH8HyXVyoQLs1&#10;dU6kecEZogNywESjiTYRvg5zRyYSZAfhtKPnaddBH0SWQ1cg7D+1zEL2kMkei+XKeaTBk/U9rsLa&#10;5uanNZpliAYDoqYGEmWAt4/IqDFpkhxxIoe0/mZ0IoE0JpMB7DPohLYPtIIHaYsnhEF7H0T6+oKF&#10;nA272QKOgLz/6nQZ80JOK82P4cX+AFOE2FZ1Jju/UG3U+uDwkBa9xnMMoVGBMhvNxjNJCiOR8Qc0&#10;bkCeDSmdqJbpVkJrmTMsLrJkOyeJ7ih/Gs9RCUU+J1b/5EQa6L5NrhHeGcHgzqBDTFgtHSexZfiC&#10;MmZnZykcQdXP5At0eqc5wuOdnSZVx0QBcGrkutM+iKmPJ3SIqs6VeHzMFpIXMUaBDKrTc4cH7f1d&#10;EpDOYSnqPZiK6BY7fEN8sDMYYaFs7NDYi7QCQrYq5EP+LM1Q1ZvI5+MYHVT9kytpNV8xPAtNqYgT&#10;++xCn/lMbmFe0Xzyn4AF4UE2MJ2KgypjuJGUXQdyVAOVEa7NlVW6z03D8TSWnJ8vUqnBKdNonjwL&#10;UpkBXcnIVrJ563Rjr7NfH52MCAJZ1NxCkrgP4HLOJRchyWdfukINpugagCqTBpUhWoP5p45CzPpA&#10;ZRhgTlQFTYvPpGlzQ5S2+ikgFPDor66tEsIEJ2P+GDnSjc4h+CBmrcbwtRuoLuxJcHaBTBmmrkyS&#10;eUb8LJ/KvfHiy4RUXSg4hzkvQll0p2ZaGyQILWIpKDOzrwQSb9RNgwg8VTyz2zdv4cmCuOzXGztH&#10;x189wU48sq5M7Oa5atZs9LRiEobXeUUDN1NyXGj954lIQ/Ig1RDQOghLLYWXhivQOWprZ1cDAuzD&#10;7lY4UmtmQ+SwuNviKQouiGziG3lejALEHSgzrzGdLCGAknHSUzgr1oeDAIKlVSql24bLWOKDFTrb&#10;xSKfxeLbAJ+Dp/v4VjXWAbLLTmBbQjd4F5qkdoBjjymnDloL1JbP0+qReS0q9sXhJccWB57eFket&#10;/l79SB3CG6cMqKtOZ8ETKBEmy4DbaXSOQBjihF0UYDYfzxfygi5Gyu9Un/Kzk0Qmvra6iC8J8VEo&#10;ywgz9SycGJYrtNukyzMrgP8HeO+VSnrlyiw4tMqKBj2MDCQ9ab/Ly5XlpWloSQHC/hkxds2ypb+8&#10;hk0yy6uBqqRwsd9vkvRYpIArdpKaPJupZBOMsTvtE5fH0unTbH2qihIwPFZFaOzf8fEhcQ3rZC5n&#10;yE4bagT/U0tUvCT+IqSTOg0Ez8lJvlDcOz6yLs9q9kuMroxPeh4HeCHhnFRvvD32BmrErwagocTg&#10;0eOtRr2vtgNV0gGp1JYk12jp2FSjc8JwHOIBg1MARXJSMjSo4SdQiVSKMYINMEQ60LCNtKKwNDhi&#10;nD3SOGZ4NrEoQGNydlbD6KBYsj8oj8oWYrkCOKVcUs6+1xFqN5UaXlkpMzIetkOyxybOSG8GuyQE&#10;Cw5A0RY9D9hVFA0BQLCMrYNTKmU8V1x0DLCMUDBLwUzRi65T8ZdeuVKpiFboZQhiQSJts9knoRDm&#10;4K06k2aTyAcZazRZgF9op8bwLzpE0KUXGxOseXVpgSxL+roA60CCJJ4jN4iLc2/MB6SgdJqcC/KJ&#10;zxoNEpkoxjidKZa/98abwDgRcu9a2ISCmibVEAqcIZEnvrAUsBXUjFh2gr8GGPvP3maAFSP6SGI5&#10;Y2rQk+3tRxsbjEONnzN+T1MAxUb6spQnz4mIRtu7krcMxGCB8BFHJ8diykPNRDw2tndDe1QP2kS+&#10;rgKfEfdquIDsrwA4mrRQijZftJlEn1PB5XXcahAkwSKbxA0YS5SU7eHtfpQ9YRczyWVvtQwIlBK+&#10;EmyFBUozSxxy3NfFpTlkJbU6tE4Dh8f0AUsD3yZhnt5XpCHKvdo/ZmXkyzMrFbW5f9hipB6MhRDC&#10;ZcIrQUfRZafbA2zWPHRolQgfrSVpkcPumAJQKzHr4kQyvia9MRSUkwVfrFZT9E9u99qg8tDu7Nw0&#10;EfzNTVo/E9QisbqgQoyzHoJgushkKIqhhuTklVFS6QxJq0eH2BqT07MzCHoGt6v7f++kdnxMzTI+&#10;wuJsfn42SUVrLkVtKFOLE3jFTP7CryD5ExXL3BMNZFEloMWMJs5r9JNHCclQd5jK6/3UJoZt1Zkq&#10;1om+SKtqVgEiQoO96Wn6gdOONra0WF6enxb2hB02xe3wyUHpSGklE0e4Cclbe3tN8ODqLGqfiA+R&#10;FgK1CWwT9ChTBhuNfnxKsTmgGUx32ivZnJTW7hEJGm0Wms8VKeGlMxJ+pDacLnJZzQGiOILQ0xFB&#10;PwIk2JjWcwxV2qY6RY15RnQ/1CA5sjkmqNFIvPr8VardOTCQYSwgoTyxKav6Y5YHnJWnt/NwmD07&#10;S5/HC8CxvQ6wmshbkR3rz16BUdm/4Dk4cU/EX3pteYZ06WR6G/mGQXkiwBr9LBsD4OXsVOMYVq5M&#10;TZKFOGGqG8eCnrADmkRoEiGZlvJJSN7qAm7hqT96jBprN2hs16L8BmAPMIkWdYXzydRBrb97yP4C&#10;Xk3Mlio/ePMtBGOw7o0/zT6nqIIE7wZRQGhEDXVHtHvBpJVQsOoAtQACtZgrle5dv8nO074FywqX&#10;DLcQj+C5u3do94r2AMJ4vL7OgcLtGmcTARiu3J1iXAKY8o9Y3blZGYFS0ugPZkk+3dpF00a+QpQo&#10;FjLGAhJmBsIYwpXWsvtI1Vt+pHWfjcKYLgJ8EfYWwyTsZf0gLEnS/rGfveqfBchlW5wrkapIrIsc&#10;22urS3hw8C911AAvls8pE8kiuW0mBWDSQ0xT8jIyuCIUuSPd8DIIFEEakAg7CuSGY89MM9BszVbH&#10;NyBFWr0dyNjtgIubVx+jPgpkH7RMdfsESTD5T0aMGc4XoKNT+nxxF8AX0tww73/7+fphrWVhhSny&#10;jtHPi7OzV2bKSqhMJuZn5ih32CfufNzkZObnZykK5dkJz7SbKm8HA5ubn705l7u+WgE7AKwo4lxh&#10;YJNE00sD7O0dt0CiQRyTJHNoPqu5hSZW8W4QfmrwoxEQ0P5oebl048Yqk5TIGAHVA/PHUCNsSkCN&#10;jAlqjlaWKqyBzH2aEj14uLW+wXz3UzpkFrJTAndLVIiRSriAWkXhod+oNFicz9AdAsUO9scYOO4N&#10;tkqewu5Rg7TCpeVpEv0wQ8hcVX2iyovZ+zZoH4ggUSd1KBiNSB3iX1wD4r1I3u293UdPGzsHmL3N&#10;p9tMVmrJ2zqlI9MB24WHwiFeYRQf8jQ5dWWpujRXIFQJyAqkSkI0WaJHrQbhamW2xgjTzGUzBC2A&#10;ApMkTwCvAIWEEgAjcSwF6pVtLKP1B4tSxeLf/f5tEN9+Dwl3hDNEqzvkkMU5JgjRPnvzxhv3nkXJ&#10;DUjgpLkAiRJtooNM8oinsti+MeJjZOVooJOC12AkfTgXa8pqXCdI3r9z+y79T+jf0xskDgFRaCPJ&#10;OIDz+HS+8AfffVsDNl0xu4bW9/oFM4x3Do6wI5EI2CloQJrlyxo3U4HMjOVK+dmFK/OLi7wH8geo&#10;AtIAAEI2v/jMXa6wdXywvrtDLBG5ixzC0IZpvb7SbYTgR0V3d550p0Hq3hS4+1mM5Hi6tQO6Ib1t&#10;zO5dwN3b0cItKjn+RXAn9LOMV6UzeWqW/q983bFr4O90CNM7xQf/I/qlpZ5KEFCfkkgSRKQvGDob&#10;t7xH5ryVfne5MSbn4GyCUAKukzUpGCwtTaO9F5EdiSQaiWbkGv9FBG8U0zjDYrpaLXBSoAiQ7NzM&#10;IgAR/C+whi4sTOITTIV/HuPcaZSCcAfUYaKoGuqTBtAnhspwFHKmB2vXZrKFZEvZU0OoE00Gp9Xr&#10;A6xcZUKoSdpZPp+kvB05TlSFM2KONwAUYhq/ulrJJTGiKCdK0RZlklECtGahGHRlZQ4pQOFcrhCv&#10;t47pL4bQZ8oE4YNOL9EeJE8ncvQRSdDbED0r+MhwIvZ4yPQ6/JEei8a7zjB5bK7w/Xduv/n6bfBS&#10;juL6wvyVhSUAKmvAp5Eweo7EKage50hU4csHB5RxkerFBtBZhvlw9GHTuBHLBqYapFSML8xlyB8v&#10;FWjwnoNfODxB9TFaG40a3ZOpCSWJpeAP8ouGp6QSwjaYgzh611eW5opFbgwpsM/wgjq1nZ9R0Eke&#10;BnH/zR3kLjgIvR6ZRkPBBfiuxsyS2UDcGpm5tLKYmErTC54wHRHG9cedzb3GziGtQ6iUI4GKEM48&#10;yCikB37p0DcaicVRvwOoIkozfSWgMR5nBKaEgjWrcyUlS+GNt57Z3T5mugGGPc4iVGHq7rw6Xby6&#10;NP9/+R//xz/93g9oqMFcRvWMogiaZDx9M+ienZBlUSmUpssVpC+GGLN2qHUi0ZUYD9xD7icc+OJz&#10;L+AXEYRHe9Q7RJNola0sFNpF/vC7bzPSVtrTMt0NnJMEQ2pRa7C+vYMTCx8TjFBrrx4Qmox1KrQR&#10;QrTCp/FoZW6WMTbYWlgKaHL0DDGFqzRxYDAxUz2b5Fy17j96wpQeAEiSrFFiyHhSEpDKAdT3Imhz&#10;LBCWLhRcSEkqmASARp483VY5nYm6qNQivCd6vyfaXLxc7FgfJO91pRs545twcMEU1Jt+adXU+rWl&#10;JFCSqDEEBFImz2erk8SeAd5hG+xwpKRV7AooalvFFwA31hmtEKFzSDeTi9OjfX62sLA0T7Toyy8e&#10;12pd+iMBQIAb06+ZZl6aiFDIaMyiIppkbZTx2yht6RF0GsWSGXUTJEfc+rCq+wg7jC1N5xeFn6XL&#10;SYtOrq5Vbt++urd9sLMtaY9ma7dP2tRNNKnLQk+qTAxnngkEyLKjwyPo3sbE9GdnSzj/pG3jU8BN&#10;UFUdAFPR/BNaCaHR79xZO+2NjurtIvNVJs8w9+bn5uDBBlFzkr6Hk2DaghIMTZA40IQl5ZVCS5iz&#10;uGrMgl5cWrp5ffp778y/fHvhrFtju7CBD+s1vvpn/eNDSj8QDjKWwOYAoPC8qH7C4EKg4IzPVPJQ&#10;6UmfMZmUGGMJ8ezIsombN1Y4CUZULs7Pke+nlJkhSVkZ2tthZJPEPFtIXVuaZkZBLpluqjgY75Z2&#10;bPRZKdAKn/PlRzAFOk2QG01OEfV/xVKZhLztfVIGQT4galEfD4Yw4lN0Syaix/4zzRkRRfFvvUZW&#10;oc4okcgT3YUMVHwwihPXXppdLhTxSjLYfJj8asWdTEPZiqNiWZlxavpKFfFlhByjFcwJdpUk9nz+&#10;xSvYNaQtIgViCXaHfDhKpCew90hDubUKsLrIRR49ftgc0EEeZUR9GngFOC+t6cnBIqjH7FBazRyq&#10;iPfklOggypkgIpkruEQ3llcpD5bN2T8F0yWco0Do+SQdRH7/++8wostTKcZ8KGU8MUkka31zFyFF&#10;JAkrhxpXa+UuJYuDiK05R6AsmyjPzCGKQN6xZOVxwSFnp9dXr/CExLKhY9Q7YPDeMUFy0qH2Dxt1&#10;5Tx0FXXjpkRe5GC6HDBHwhIZfUXqiiYOHU3QWOzx+lOsavM67Lzc8PeccpnW5iOYBLZkMc1h8NCm&#10;m/6RaxJiPvZZA8bce5A4MIkA1IxETQ3zxVE2N6TQho7OuG2ri1WyFbFMaealweIkpeQBotJquM4s&#10;43aHnHCCc/ihsLC6NpDVTukkxZA2u4nQN0pLKW9nZ+QjCkKKw6g5NFWj0TBcdETrDexypiVT1UPO&#10;JY9IBOoU7iK7wTxQvhCLJCdwcWx45T+1SZXJkthSP25OM24hT4g/rQYjHTqIY7dhu3EBNSMnHonp&#10;Qa7J1i4DFI8YeoQowSDHzZmbLSJgqBFj8/Z2KAxnbMT5MtHa6UrtSEsgvR9nBXGB5OJJD/br1ICB&#10;4ZGDz/YqyBobplN0LuTRaFTHECCUsIJtGgDUbz53p/jGCyRxknmJFMvUevV6f4KRzGSREQ/ByC8W&#10;aZSWuX3nyvzszHFLNEt6DyaGBXdjjH/FFCD60u40CabOVOgbARyfRMxj+bMhtDx5ur2PnEZqSCKk&#10;0sCCK1fns6Ws7IOzLowsC5epBSQwjgb0DtOcBGKJKsNLHSKsgXL6PQb10i+ani04CBCtEgQmoQFy&#10;ShN0GCAYwaQkrCnYG9CdlG2axE4DaVDZEj8liROoER6nNV8uQ4SaRFLq5QAfVWsMu1GVgbyERBQw&#10;DnrPoHcqX00oWJMTU3L2FX/llauIQExqkGFiP9RyIJAAdvE/2Bi8H3kBmdT61jo9o/HjKGsul/KL&#10;i7PUVk6TrlgscS8SHhlEyDQbpBWmOr1oIAjuQrXcS7fukVhGbgtCgdR4RL5n+tHt5Yfff4dEHZP0&#10;1kzVdKsJhQkM/idPt9Ds4J3AJ/wKQcgkKNBY6oqZcRMb0icnV6rOnqEtUZ04PHRqw1IYDteWkWLU&#10;JoIVE7imjwVpeViDIzCtTRJNtg8R7diLxM+RxQJpYhej7g0alNcQZSMofMCgrsfrG9C3uxy2zCA4&#10;TMMHHMHTCcz+N5Gr4LojBSYDXPAZdhEZFPY+wybNyvPeY2flYnymmiArnH5ZGAs0uGOC23HzCJZA&#10;DJfLlYN2d2N7/yk1jiMqjkqwYa3ZL5eruJEa1qNe0cMCfRNmqWC0+tf9Fo+lRlXx0fJilbEpIv0z&#10;5MWAnUmk1MBjd4cm9BTokEWieXOaRAheNTgh945mas1mAzyCRpfYGoqTxJP4FPydyMDW5iFOxtrV&#10;ZXiFZkNHuMHqbygh5+NgVfw8OmOQCBF+At2IYbAdMvOoaiazjdB+7fBof+8IWcCEDuwLioJmZwrA&#10;RsNTgl95CqDVy4US7IlJigTI0wU3wQxmqoJqhCcJimNG0YUAOTxUpaeKSo53KWzd3ekc7S1WJ66v&#10;0aSIsTeHFEETtGZ57CQSg8Zq4GIMbpkj/zM5BQsTKsdEIBlBQx37COghyWyESEh7AvlGCtDEGblB&#10;C1rOk3RN7F78fzx5uGtxZY4wE8OWKP6i/mnvoPvF15v0TyEciK2FlCE1a36+vLQ4T8oPCCIDrIvl&#10;0v7BEUtXyJBG6h01+0bQYP+QzsApcnyakHSC9RFbu7KEc0j6H7WpVMeDE5PxDFWzMNwCEokwHBCI&#10;iBJAT8I3xC0hBCxKAGMdGGm7sBPJBAa5O0Ui9hAKuHWRUg4eRPzZewuGRE4CPmHBkfXHtGsiIy88&#10;9+zvv/423aGUr3ra3znaYZoSCbbI0EqFTARGfSHpExDh3n7NEm1pC0mHrSnEARQly/+ctonp52/d&#10;RZ4h3hgKgMLXMHhcAIo3pmJ/8nvfm6+WzEwKiJyLBnx07IxHEgrK6EDp0E34zTfeuHrtKj002Uqm&#10;6pWS5PakcqUKHWc0KUcdkocAZlAtkpVtxqZDKGDnknwNdVvgG/j9lCJ70KD5hSUoY2Njz9rDOLru&#10;ItSt0RBVFPufT5CBwzAb7mBsHyEGwVGwaIMnRNjLsULHJAx9EK+HuIc7ZiYAzH0wW8JwRdkLmhOj&#10;9h7VcmJpqYTqY34K04XhRMpyM4Wi5DxFdf3Tx7u42FSo4f9zpSmi4WQtIDq5D7FHNXsaARNUZ6ol&#10;2g0T56dNEw/Ieb3w/N3V5VnygB8/2d/dqquClzZN57FjCiyHFAuCByeRFjS5AUWqlGnYnVQdFhHw&#10;Xhfkb3lpEe8dIxBpomYwFEplcxBfMn2+sLi4t1sDoiPcoJEdXEUVAqHNNM4k/Qv4SKmce+nlZ6vV&#10;Er2XKNzAMzrtNtW6i/yoQgYPGdOdEQWE7sCnUYvsq8Yun5ySsklHs4W5KoR9VCdrfgJckt4HzHFj&#10;gB32JpFSRr2DxQKgthoUaLZuXik/e2P6xeeuoOfIqoaHiKmlKMgoFkFGMAegXoYEUHdE/jkTETGj&#10;iE1iZ2CKo3mxx5FTgCAshh5KZNaQICCJwmRu+rWlkkQ9iSBk8mXikAiUKrOkprBZkCmpjS0a2NTI&#10;oVQIj9R0ht/Mze3u7IL2kzNFzgsBTnI3VfVtoSvNNGqS9EVhQQKkXEjE6RldiQigqbB5AiiXphXJ&#10;jc0d+F+Q0sQkBMApUNxNQIuIKQERjQUdnpWrTPTjykCAyphErIM6gWuCrlg4mQCC0501abE0Zxxq&#10;o2lHxM1SuHkDaZgpV7L4L/LpugOSgioldXqLnZwtVZkXn9ullxhiFGirRcn3BHWHpVKeKDC6hdbU&#10;tNZQgarNt5ONKoibIiDdNxNL3Lt1By9IQZ0+wUiEgtoZcGOisH/4vXcWqpUwn8dWZXwE25CM2X28&#10;vikPpA82iYzrUI9DNxdmV5QAjxJJtKC6xuYLxLUJWVvthSwFgiP0CMWewOaEaxAW2GYmFExLqz8W&#10;r+HK2trW7v5nX36pATbMJNBARrJENJ83NGcUO0tAwOCI4vWNTdxR/TiOFQTGtn206kYXCf4IxvMu&#10;6zz86yLDcUcFFxREt5Vo0o+FXcnfgX1pp7A4l62UkgTJyPhq1DvUIjJYiwj6/lFte/dw/eAIlQtY&#10;Q3v7bDbLU9DmgFQ70ETS6QEbEC04oriuwNDEaVbWVmYXqtksmYikJNDqg1NrHxx1D3d57jbWFAO3&#10;yGwBIwK/KJZolHJWP0YJdgEsmSlGPhGRQwozyOFfXl5i5ce0uGvSa4Q6KGqN8geHBGsxuHL0LD4+&#10;JIFSmR6chRKB7GHZDnXWUyNCgE9a8+OcjlCvJAjRapVO2ldXFpmnhoyrNRh2qOys6kyJJDrMYUYo&#10;AHnkS5ml5crCdAEXerfW2dxlBKsyGthbCjWwKGo1INJzyJLqO/AlMKjbN0tvvbzw4vNLtJNSL7xa&#10;+3RIDCw7PTOL+QhdQXXsMBEWng+vjYmKDEbDQcdaYdOQlchBeIgwPvkN1OGg5dS6QYgXg2TJsFJX&#10;WD1lLEF8dGtjjxy7Qr7A3AcKmr9+sLV/2CQ/X3kHmSydBDBv6IN2dNREsABvUWmCF45CskkDVuk8&#10;Av1NXb06W+bRSxngGKqSEaZkkTC5c3aBTkhxbFVJzxwbGOPwYOaV1VnkArqTam6UFuGZ5aV5iJQe&#10;c5ovMkSaa64nDhdCQQ4dUJQTolxfopgJ0pxRzx6nDC40QuHZZ6YXZ2aZ9gJwDFdyfRX2dfobm1ub&#10;25sauBo7v//g6+0aPXu7dJ5p1Em6JlOKCvNTSmWBtGFmD6KCDmpQYEyNSQyLP0/Fpu7dvAmLopa5&#10;MmUUFJBqFub5iDKM77/xxjIVeFH4wYFGd7JRik+ebmqwLb7rCZmqR79+7zfUIKzMzN9bvbq8vDCJ&#10;SOWNaXBNJsdqFhvchbwkCW1lfg5fjMxi5Dr8ptDygCRce+gz+pyTMBe/fusWOMgnX95/uLlxf/3x&#10;gIGSgosAgbHYyLDi2gYuGBBYa7VwH7hKQAvD7inoEBYv2WEhQxMQkh0uCczo8MxJCQD6KRAvIOWZ&#10;xIrTEf92OCc6I5xN0A4Zyts72FysJJZmiN8T3+p88tnjWlMmDyHv41oTlA5DiGVLGlI+NF1stiiL&#10;OqIIjSeCYmB7bEEKOOiXiNsvi5QGM+TCgM810a54dk0tlGYEZDej5bKJhYWKDQ/GyqX5Ak1ecvQ2&#10;jONq0EqRrNtmi6rZG2urVD0SMdvfPwD4BR7CoMFjm6bjRjKF5YVqpaE7qlXjGmnOw8Ap9XGdorbK&#10;9I9myZAzSiUPgxh5aEtPHWGGrK3M3bm2cry7/+DxxpONfWLr1TkmwE2hA/YOmapA3909Unfoa4Kd&#10;2TimqTyFcZOPNw9MXLZJiAD5wmc53Gti8NOOwRoID2YqyRfuXMlMcRzJo2NJHwokSHHGciQFQ2Xg&#10;ePPkO8O1Ag7jM9PVxYV5Fvzl/a9JrqfGCcNEl8LsT8QWlqdHk0lsMTQP4RcmU9Iuhqxwjphi+KNW&#10;98nmPolMZFtQBX7z1jIE+ZguBE2GweWoakFIkRxB3idAAaFc0kkXFhiWkq/Xj0k2uX5thf5J5UKS&#10;BLTV5WkmutI5KcbKzxlNTFr5KS2U1q5NY0Zhf+EbxqdSCEGgOjVumxwuLJaZ7QL0ixJVkxUS/CfP&#10;kdlb241WXYEGvOPpmZmlpeV0Ks9QBeHT5ju4KgOTQuqNhYK3zYdu4995a7VU0IgEMtEnk6mzWAJE&#10;AHu0UqnScaQ3aGfZgpkqPZVwzkHGwCAJb2DmkdQOA6gdH8kPeg7COT2iwJAFZrCa6Cin5PzerZu5&#10;FAgtmDQY84DZswJJwSmn4u+89soVBJuVaInRIuUKHSH5cB/IugE9A3fRzGt13WxQVASIPVMsXFtd&#10;BM8AJweN5ox5QgSTfI1Bf21hkYAuzIO5BIiFk0aVnnfymSRijwcUm7p94xaZJo+3N1FsmMN079ra&#10;2obIbt64guQ0E8smXlo2JLGcR+tPlT0VrACr+3BI0rLcNQnAoQN/h9dOeRMAOhwxro48ZGsPiafT&#10;oyEq00EUbdX0SKx3TgEL+cmTx0jZP/j9OzdvLXHANEz49cdbH/2WgWyaTU4EBHqiNwFpSZRPEJnb&#10;2+3s7tWga+oL1QmSCqtzsvHKIORYoRrYmyG0DK5KkI/R26AEPQwh8moePtirHbYqlfzduzdWlheA&#10;uaAonqZcylTLRDgSpXIeGwvIGdNapZqkrheqVNOp9zHRPmxRjjwew6cD/NtY30Qe4cjQVfLK1bmZ&#10;+WyxWEGpIDBzmazyYjVEAbJSEzZkfJN5E6eU65wySPjmjWW4bu+gTnXPVC6POXp8xFjAE2o6ScFk&#10;tiqpBOrslkohDOiqhoIGXrSC8X42l6U/9f+/qz/5sXTLssQ+6/u+783b56+NeNFnMotkkVRViRQl&#10;FSFORAjgQNBEAwGa8d/QSP8JIRDQiBJAiCBVJDMrI17Ea7w3c+v73ky/tc+1F0V5er5wNze797vf&#10;d84+e6+99lqeLnMz1atTwbOS8A/1N/UkupjX6n88JiCnYZBY3Z6ey2h06i0Vp5h0KmBtr5YEu8+e&#10;H3+iucr6uS9jCFaPhXVL4apvY3WV6gw+OAxTD2h9fdHeBfOmQzE68v4TpQNblxqNTvDN7OJYoZLE&#10;7fuWFlZACRThAGwGKZ0K5tX4TJmYgh34TW9BW9EtmYjD+ii1EfkqbvXurhBmClNeYNplQDVzfHh5&#10;fHT94T34RTrFY/lEDqylY7dBN4HNk4x0FR1XkgW4EtwnMp+LS8vjY/R0U59JbioodGbMQtkPT6F/&#10;RgYYWfscadkhVQf3/if/6z+YdIQ2YXHQMUHHInzkMU5REpyaoMyO0nJLaRbprudOn9xMi7TRwGTG&#10;msNzweF0RBfhNoAq83LaCjeOBZiZt3i2sTY+NOImawfoCAKb1Bu2jiv97S9/8XSdbfy/McvYSbnT&#10;vP3h9XuSlRmowAjTRDiBd5jGBbFs7W+9H7y5nJwh8zGrygrS0W+slckfdOxibWEB+15gj0RU+Au6&#10;u+cN3ey9uyWIY+7nyZN141A/fXirnwdr0NQk5rcwM/Wbb76eQUQJh1ACXqk/dsbZ+eu3762VBs/8&#10;DBXmT+EYhPCfjk7DCzrRtjP36ydSprqI6HCbueQ6yBWYKJEA5XuFntBr7CrGEHjFqxtT/cOD2s7/&#10;3f/0/v/z3785RVa/flD8KDDB4QY0lAyOi5PjC0zwKAB4Nbanshza+XimquHry6erU0ZR56ZyBE1P&#10;Ds4sTJjWtfOSq9iimC3dXQsm0hambL73Hz9xcrBsUYGNwFCf0JigF4k1h2mLnBt2sk3bPzwxOSMh&#10;dDMjpX3/sLiwSKPlw9t3aLIsHeYXJz/7YlP+YihAsY0O4jSuG5OeiCWFzGlAwnEqPxfGKVj84pvP&#10;/OEHHBD8tuGRnW3oCA6sgsppiAcRTu4ZEyuMouub2Zner589Gezqu+kno3yGIICLB0WyjVlMSxbH&#10;JrpWVsek9H/54T1lQJB7zJEuaf/cAblz1N8QpIk3jD8DX+RjCwuLlsjb91umwo5PtZwRE1wzjUap&#10;UNyYHK0Qiq2tA6sd32FleYY6lnDgLuIfmQUgyiakpmQBrNPAGR2XzLNjYMSiQaBjmkd8D3QAfAOq&#10;U1Ehm3oLsTjsmevrmVkT4GNkI9+/2x4bm5BNRTsnDD3bRJIVuuStTwHO7Osh5AdTizTz8fHyAnvt&#10;AabRy4uz6+vLhtNk8RKWCO8N86QnczNlvyhSAB0oXibinJkthQ22Zdn19yMvyRSqT1anZiW3vb/4&#10;elGnxJn83Y/vPnFHPrkMGce8qHz87u7g5HhHaLq+xYpHTwI9EM7ARY2KrqT3xDSrmz+WUQ3Otppp&#10;NhjlY6T5xIkrOcKTlTU6POLZmcjtYZhh0aVAcOrp+sWrlxTZYkPdwRcf4TmivNe3P775kKBQjEYh&#10;x8pw1fYf7oxysMdw+NaOhoQIJqS7dXSzJWl61MuzohwGq2CsjLqLfpVRiCaRdntHIu7JzNz6xqpl&#10;9NMbQaF8o2VgDw8vn2z+zS++mRwfqdGIzi8bV1v4zXvaUzG5aUyjlAdlcVRCooVPlqVN6o38uWqP&#10;5i3VrNNlLN5IlmX/c1VCuk8Wl1yqRO7h1rfknvd29396vfOPf9757s+Hf/zTJ3zzzG4TKSVKwL5p&#10;XFU/LxB94JyrmnjIyF1Gfe5IUT0o73Urbe71+Yl/52++WZqdRHnyY057cBpMLLymPgMRMy8+W3m6&#10;ufjLzz+XsKHNYXdZ0M4JVJznLzagZWOjY1yM9BJ16cyzDXpUvXCiY/Fnc3M9Cm6SyfNzXQnN85Hx&#10;u8+/XN7Y3JRfWvRvKbd+3FP0ZdC/5tYCIWXas7Voa8TLY6QscHx5fHD/r//04e0HQwDd5yfGECoY&#10;d/DZMH8UybPz47zYnj9dWVucQ9H4cfsTCUk2ZTGzm5uUAe18om5M8P6ckErfYFfm/qPd2R1J1UUF&#10;dhdahOUtt4rx0+3N/OykRU7gT3sPTIsseHpkynhwZoKwmlmkIQU6/hC0wSJXkHoFjkybT8mVzugR&#10;zkzNSGOpafuw3799+/b9tg9inXlHbB0Dm4aaCcnCUJxhdOQT0Zjn+IFMRuig9nko7oao5ORWlUEc&#10;MZFiejg8oqFwrEKP5fsZyIDJMJfmhblJ+RQC1fT8KEMaZ3U/2fWkW12bq/jGdFIm0ZHh0FAEPQfE&#10;qFHm9gRnbMobUOWIrN+MghLyEVNoPAX8hQH+PNhwj72xDqWx9xdfLk5NDEeNlRzINXF7mwiVSjSF&#10;C15Gw1NJfXwltQFvrvKSHcz06M7OMUc6VG/9G5itGGM3hiEVL5ouT8gqB4cIUBuLS3PTMw5tRIN0&#10;K9Xu0eaLTs3Xnz3/4sUz6WmD5RosmjXhFa6u8RTcHVfj+/3VPayhgGxgp/3syECesDU0OBjFPPzL&#10;0VGvoP88r1vV2x+nC0ADgR58RyMB1fLoAY/19y6MjK6GFta1t7s9JLzjv+ss3D08W1/9/bdfz1DA&#10;qSmyx06E7tTVW3qpewc/61V1AoFEy+/GZ37McTp/+DmmhGLXFbS+UokCdzWpQ9+qoJyNEmDi9k5M&#10;sICQ3AgBmDKyuCO1k/uSUkzP7OVn66tr85YSbQLJQn6854F62dzk8OcvVl4+XRgZeBjtu/v2xerm&#10;6uLuzi6BKgmzxea4MCloCAL1RMKvnpJ0kNz87//hL5wgQQ4OGa8F+iokMu+JnQayBhA6VwUtdWnZ&#10;3LnlOl6GERMjIBd4J72RPx5Qp2lqiJanJ1c6iC1b6h+0dk069RkVb/ejqqwo2hm5VE9Kdg7SwhT1&#10;gC0PWA8ORl2HKF8UMdxGirBWhkd62FfB6ng/Y68Ym1Thc7T0go70Mvq4XVoypG/KcEjbo3+ga2Np&#10;ZsFEul5ajwkdDL84UZdhKv3hG9DWKT+SC9QMeFvX9JTMQwZOInNELFNruPwiiV3OzE1xURD+HPi7&#10;O1FG2P64kxMiA2kGzwZOjy6cvKDH2YUZJZI9H2Hc7vuDA5XubryIQjVHhw3gorKLhE3BzVdXhrKl&#10;U8KQZy1eDEFAdna5z1xQ8bPuJ/oHEMOBDvJdYyzmZ523kUi+75ZKy+9fPX96fHP/xx8+fPen98S4&#10;HdJyHK1TIuzeZZ+rwO2dHrb0woStcbcmuVyZQrruItHksAopkgL/5q/ef/4f/c4pKad3kn/4CJJB&#10;WcEsNtMmNaV1IdsZ4h0et1DK1elvXWzDmQ8gOjxIoyWgJAvOhylEjj2t6UzgqjkDqvb2rBH2miMo&#10;jA+vJXmBVoXP4nR0Z7588eSXn79EsandUfhnbRp/1Pqh1W+eMiChx35zY1DLncvxrP5Lzzy6rGhk&#10;fUNjkn9gm2sgYPjLX3y9MjtN10H3Uaqjq1PyRKTpigN7eztjcnZkUBvDTrs92ufPNeMsRKS5uyXT&#10;+O0vv56dnc7CrZjQLkjGAXbFLKlNXblAlRH5Q7uXBSg+foJHunZKjzwCRSZOV3pZDUaVW5RcU9sh&#10;/iKW2gZ7e+rFA0eqH2nDD7WLCt5ApejrXljEQRwEm24fHGaymbLr+CC3olfP57/9asMsz5O1eQFi&#10;ZnJEgN4XEE7BF/30tNxMRy4CIhGFQINHJ7v7x//j3/+A7unlZafyLFVYlOOpwUUYLpOQKYqiTsHr&#10;o1882NtTNzg6nP4XE5NDGJDOLuWqxNW6psEX9tSFiBZpqRbxMu7vYeUjB5+xDTL36CniFvsdGYoo&#10;o+ZrkFcnSY6A+uVQjwk8Y8fkUeaJLk6uNNM3niwro4FnOn8l9pkX9GcubG7F2GiEgLCbUKRAHwY2&#10;MONEBN7MJgV3j9Aspfx3797vk6gPZ73rHnpinAyWufVpH6KhetcFUGnfPuBTq0SjAaEeFxoAN1Qk&#10;jF9+eL/98cOuVEjw8vyl62oH3Seis+6DVtfY5ICqCgEQlCijCps480sPqD2zc9M+HCx7bi5liKJW&#10;mJN3YPOReOnuHWBoZqGAwjymaPne3yxw8hkdAqCz7bKJlPl6r/t7RtVORHAt4f/xz6//+KfXgBgd&#10;PwUHEOjp2vrS0pIfh8GJ5szjzMdBUuLBEWPZLNdmgmYWS1DI7FKRazoK2tGln+7/gbzubsaZ9/ed&#10;6FZvlmMG+apbLymam5t3zOfuL01lNv5eF+QiFTJTNEmqMWqtvL4o52HTo+JiNwG6ki/3dK0vxONN&#10;NmnrQitZPzi9LTYYz7dffEbm/f8vKLRdZmiHUAIss3oH6oMUMlcRnOrqNBVjKX4/Mj7NnUNbWUfG&#10;mpKkGaZYmJ6Wm6VeQybNbE/Aj+xJq/z2lj3c7Mjg4tqKvsnZ3g7WJuWZUbomA0Zc5r75+itjrZ0u&#10;Q0cmO5I4b9++29vff8wCKnJVizM0hJyKrduQMFC7uAGNLVmOGoGg0PZYRYLKFx6fQYKCGlWlRgbs&#10;EHkmCU3Tgw3sk20Z82zRfGJygFDFzu6uibk4RF1cGRyYnx1ZnxvfWJiGL1IvkqC1aU56hNKLd5/2&#10;OTvA3klm2KJkO9+/3/3wYY/8Ep6su5LRwcg0Ew5QIIOSzL85Wiawxe2+F8+fTk5O2e3GlpRiabCN&#10;WqxxGQCPi4gGKFy/pWwXYxcoZQ1aySOiEjhAV1o/h2ZtmMi119Ojct6225vtbn3E6aND6XQT6ubE&#10;GUefAs/bAKJi3YXRZYSaPXmyVrOb+6RZJibH7V59wpqOl3jlhhtDKCblPXRpQxdqflp4+LB1+Hr7&#10;6PWWLWp8hmT2qIhpWxDydfx6S6wBEUG5HeHF6wtLWW1AmoO4hitzODvGAXW6Kk55XFv5Q5SpH4w8&#10;3+H8e8biqtQNfFDTZIxEstTEdTfADpSDSIdhKNa8KFBnnIIili5o4ekcMrO2hmOPkr9a5tl/gZxs&#10;IZ07ejm703PT0IqTE5n7GcYE2Vsg4Pbe6YcPuxensVjKGzFh0TeeMwdlpCiK5WqHGp2EBnQ71Upd&#10;NRG71mCAxkknQunB5yHUYejJ9OJM7B2em6UlWR3zgHJCLlxdmhCpRQG7xGRySBuMFaqPqcoiS9RZ&#10;5gPrzYZzjr8Jl+7txXhdW120sKRSgGNGlguTM26WNKHqkcAEPjNM65sXz7569kT3omUK2UfttI0a&#10;1wMtRoZfpd6cxSQoODiyx4onZwEDFBA1xqdm5Z9CoIhgU/3rf/0Phkh86KCgkrZSavLBhLBmeKrw&#10;NNvGolrydLC9bSMBgiThOOXzs7Off/EKw7bNIBQ2meuxH6hLS8fDMqquxM8d3c6VP+I0j2yFfIQK&#10;QokQelSao+WsW0GjzUHXv7aPmxSmizBB2iv1DfX3OmzlA2KxFFc3lYkTzzIZG4UVfrCwW2XzF89W&#10;Xq7MQJyMbCEdefywLpwOd9jD/P79lmI3EqnOmotbIMUuQ0LicOD2MA4T1TTmqLBGm7uvR+m0ND9n&#10;umVubnZzdenJ2opc+u//4QfC015VzIkZzN7xjz9Qyzt0chqO90H9eAZKYuSXdsrq+hy5dFP9elhQ&#10;YpQoGXLucvHrO5lWVYwtw8qfKrr6mxNybnZ2aW7il98uOXMyhneLW41Ns7S8MM6iMsJ8teuQhkEx&#10;wHl5li1i80OgvMTY2BTtPP28589WI8yxc/Bh92zr6MK02O0VuGR8ZXUZ2iWkAVMlG246iEbAtooE&#10;TtKxm5srahVpky6sa8uk+iUu06md5pB3w4yD0mIdHRwH7BnIMEUitDpD43iEAE6t0YBORkVoAsv5&#10;TVZHWxktQtTLQKEhatvAoErmJLMMAAQNAvYNlnFmvaMB6V/MsMcnWlEMNTw6vPjw3ly249U96D6/&#10;JHRAmoCtsnsRfaqpmZnVlZUp7MYElfjNKsccOZnHv09QaOYMvrm1JBMUYApxjmmku4Y2dhl2JGWT&#10;XK7s0nOCOWligZcrLLKp40Q6mTivb0Azs5s2ZhEhrgGjchgjpfNzc4RN5HJGwokmAgf58zk95Phz&#10;kwuLU1M2haCggjBpZ7taGbiVL9eWfvHiuTqygMZOS7IFBWnnuw+0/OhoiSfpcSgfRIdAInG3j5aR&#10;ez80NjY/vxDWHUgFh+uGbue+prpmj+vNcFmWof1z7oFHhWZwaHx0aG5oiFwxGt3eNv/VOq3y/j3o&#10;6y9fvZhdWMgGNowUuCpvKLklsrK9yxEo51hbyM0ApjEff84TGijS/vXnPmtYitHsrFWfH+gxOphn&#10;U8Dkz9IvPFf8MoVZV1PRJiWS5JNWRywlDcsh0xtMY86CumkknVXQ02XzMmaKbl+/+6D7aMdicyPn&#10;eBgf+FKfXk5NT5thdSegX/sO/cuo2kk9KvJ3q6SLYfFAreDJ8tji5Fjme8mfE+a7vBaUq4CjFwIy&#10;wJxgdoUyRFr+Rh1pi6+uzX71+WcQL+Aeew65jk369Mmm+kU54POhOTnp7Vv5l4OrVnwVtElfW+Ct&#10;jCjU6sxieigML2bGbp9u6o72bC5PfPZk5tXTmVcvFk2IW6iTM9Ph0UBNw6OX/0+sry+hZsmIXdXu&#10;jjomUAHMaGioVy1zcXjhRDSNqLTsYczDIvD2yijBi5cLWu3QsdKAHZyZmUGFfDE/vzw3J36TtFLK&#10;WJZGlB14dK3coqhRjk1orAtxE+MD6+tYfj0vX2xMjA7tbm+R2KQweXL64AUzyt3dvbTMmnK4mlYB&#10;g7MdAG5oNTqTAcHSzA4ZNg+C8QxVC67efVa+zSzrQj3wQdxkiIwoMzQwugcVOD5NCylQS5exEfw1&#10;yXqwtYqxYhBSB9u4kvFLlpn/1CFmw8B69EarLq52evZgP6p45Ni0w3LQ1rEF7xuxpFLc5WOkBVSi&#10;gAWc1zFW5N+fZeENR31J1yTxvscZwnmb4mhqH+T202PNjaeb6+PjI1bZPhPtYwG0a2l2YXlmRhop&#10;DUtQSM0KfaU49PBidfnbly9R0Ds5+CNWlyu7f8AGBYxHUqTEngqMUAiS0cz1t0RccrswvxAN3ag+&#10;pfWlJlZBsNyQO6QClq8ypBwZXnm+OYa4O+P752h6j02NK0D3Pn0q2aVKnZC0tSqpXi4thDrQQTmy&#10;wwWld1Fp3O5wLtumbaBCyxFaZvHItqhM9q+5j0XssCkuc5Z9U5N9nD8pPDPAU1dCwp4jq6UILSq0&#10;h2R0ui+2aOlg68zab5IypVNc4ohzEgoFGWgRwVhGx6ew899t75vq10vSRIRpuv5IrCuZkxEk0KSz&#10;NSlu6qQl8JtN2pgf/8NnT6TBaIb0PTBngQriAG8K8IITG8HOSoZj2zAGnC5umCnQNSOp+LC1t/cR&#10;3dU/3N7IkMe4RvRSHMMOutzbOWrN2CbklxuYIGzBFWgbUZKcaWUImIIiDrfDwyTFvv184+H66Pnm&#10;9MbK5OhAVz+d5S4y3JQmL52VThZEW5OecapROVKbu4/rj1MaEG6WR7rqvuGDXp1cgWT5emC1WBJm&#10;aqxVC5Us6+jwuNED+2wGcZ6j6+3tZ0vLoHxdkEySmSW7ODNupfXgHFA6VUMXgybcxhfPV+QvnoIy&#10;6uhgV7vri5dPoR2YmmbBaIXJ+w0QxTz23k0LmTh6bY6HSydl5FTgtcV6vsnn7+tmBi2lOnKYB6DL&#10;0KLMQg0itBmmcCeRMMo/KC7dnpmz7cnT+cWVKSRj9JeQSibGYqlyT90T5tL/eOq39LRbf8kMiQyj&#10;Zae15lJ4TTonjX5X7ZAzqw663uGpoQ7fv838lTVSNMKCeClLolrjR+qLvcr1mbFxeR164v7tDRXy&#10;2SlWxb7HYX2xvDwD8smUyIfjw32xPE5Tm9poM1NQoZp9uDpEnCwJVvnw6uzUb7/4goZcu8xC36SZ&#10;qXhs5besH0yQKZ3TteYKI3anbRFIPuBCmnEx+Z5fUPIp0FJjcG08OzYfzuQbHi5TyPD/1bUydGFk&#10;YjV9dezq7gWUP9XNQ7e5w2Y/mZPXGdjb/fzzl0trq+3Gxbyy2osJCh8+Up3/eZIyCX4HSmi5QtvE&#10;7VeCREeUPV8M5uJiRLKMEhVvutEbyjY3NyLiLw+8kmj47z3a4lXQqP+PDRmmRm5C0m9PNa01a62L&#10;x2z3y5drG2vzlqO7F+i5r39793T3kIkI5a8ew9RRMRkc9v2ayn7cEUSA2HYaGbuXucGPZ6ZHVlcm&#10;v/jqSd9Ev4Bibg8nyuDQ3gFmO5YAZrqHIKiZ4TV1NYPu7jWh6LAifdDJ6QnH9qdPno/Lk4BI37pX&#10;15ZsGIWngGbt+ICVtFU5FjcCkQrpuPf5k5nP12cZETvHYmLcFUBqbXGUvOvU6D2jClLD0lK5it4h&#10;ARh9wCO6YwOED3oWFmNoCDxKC04yEIIFiMEU9qUtoS1CXb6mKHv3iaOSwJuewDJLst0r/pJGBzkl&#10;EQ4F/v6BuPzCvHxjAHaJFWqZkJlEqiIURJoN09umtc4lazFz6rt99tlk9MH2TJFsoSBsvFy9vgPT&#10;HBJ/PjlHsIoez6kZwUtDn8nl9enNBGIAe9dIW41il/HHGNDYE9D9qs57OqBg2izFSGojj40+e770&#10;1ddLPLS6+s+gKvcPhlwkwv1ffvXCOJkD6/T4dGlp9MvPV55sLJ5jUmtjB/3PKReRP3z3O1TjA5/F&#10;MDGyX+XE0W61+KAn09CHNAyLcZffSWF7xwgoVVZQqXKWc4MikjiQ94wuRWAvkRVNMMOg4FOqffox&#10;Z/hh0bCPjrNT7OpsYd5SuHvz+tPZqRrMiI3Cr89WXJid8WYaAo59IDdUt6HwyzOTf/jFNzZ2U31o&#10;NXYr430krP7tHXSx1HT2Q/Q74mjYYQeUDNGdgMLvI9zbTPQFv0G8xKnlvaskqq9Eo0WT582bN0KD&#10;MwS5HEnP9JnQQ/MLc8DtCcTkaof6X3zxam1jvQkoVxqfE8zbv//IG3Gr9n5+tey/ZRMJB02/6a+/&#10;WqJQFqkNda8CsSUYjeYAbSthxoALxVXoVT5o6mR2qBV21YNIuZ2fSKCp2NOaHA0Gjqu9WTsY4v6n&#10;A+gtn2XZAYf30DWCYpBL0UiASub9S08ktCWfS48STfjkEBewa31l8YvPn/MsA+AVX2bw/IKOvgsO&#10;eSvtbEhoHCgpiEAc5TKk7gwpq9IeIppwa2+Q8JO64/ijErnOgdPjm53tw3Pm0mA3bcyqnaXLyuwR&#10;ivRYMA+S5L5Xz+afrC6OTfDq0mw77+25m5vq+5f/y9/97a+e6lxhDeQT98ImiCzIg8Ycq/unp2bB&#10;fB5on0pbASuTNLEmJySUrS94dn4MeUE4aDPURqHKj/eO4xK1GpLflrdo5YLcfkSARckUz/FFC2MU&#10;AiLUSt59bGCWIiznTcSeUoq7b3av/AjdfGFhRoJlFJ9mtLVvB4NqVsemnixvBu6+uRzPFlFK6FpQ&#10;isE1DNNEZpa9RU1R5pxPQKk+sHDEIQtHUKCLbgkSOqkDuuz2P0+62/2dQ+SbJ+upoVhATWD+UNcw&#10;Hm4aoutuUZkyOeEzgSQxJJCHXZPbnuF/RqQKnrOTvcOD0mkfRE5wTRBZi8crjFPtd/CrP5PPZZEm&#10;l5xZnAhBrWRJg6I94g1igp6CXe2bRTujJta05By1Qypmp7mtcGrZmu6f5qmWhILxYM8CDEbSgTS6&#10;umVpq4vz+n/SUCluctiSYJVGL01P/O0vfkEbq7RLahCqdo3rsLRoNOq0iyOeuj2bp1vRpA5hekFR&#10;s3VVc/OI0n2F+kIScSvPHBQU1MPPlzYX3OC5mm+ReW9tfzSITEpngfj82ATl4iwOxxOP1kTI7pef&#10;v1pbX28zjwJ8uxr53NbW9ocPH35O7R+Bxqa51GRROshC8UIqtHXKr4QVEEyZUlT92Oq5ihotHFcM&#10;Mu5+tPdpN6EkJ2oLkCUhmeDcTDOxwzJgQ1ZP8oxcwHeUsxyKvraSF0c+MwUHmpS9as6Fqxnx62DG&#10;XsYiIGUnQRsbD+tVlxaP2K2ks7K2Pid7hUaNCPcDQ1x4dCirm5izpoYdM9fkapUd7qpVb0GDjM32&#10;GHzAR6P/HD6JtoivHPFjEHTc3bAk4tbjUm4CHEiZF5YnB0Zo+Z7xkhCBOT4Rg8fy51VA1OTlswXw&#10;gSz6T9+9f/1uB4CCDE5G2ozei6fPjOKLNKCLT9u7Nvbi4gJzY8fvP/zrdydH3O7vhkcfTMwZmjQr&#10;4aqExkwc8XKhvhukGGvgyi0h+mL5yRkxAs32cU+ZGNN4zcByqitj9bY4QhV31+HhWWynCW5u9Epl&#10;HA9LK5mGbEgheoXgG2neO5xan24g2erd5fSE5GsRm24f5SDF11WmozEH+rp8amJj0cUcIPQ2+PLF&#10;E3pt2cWmXyT3N3fgOUFNZcfWxUNxeO3vGILG1+qVGngE4Ezctcqru4mY8DNZXppylsOLMJgOji4d&#10;WeD/fOX4yCv6vJQdlHuADCz4qek5SjlTEwrokQkME2lCMVBq+7f89KH32988RQsQKbSaCh/uiI5Y&#10;ilZEcXPTyk4SG3MOenJDzltr17QMQQjWW7OTmq7D6PF2ulvkGHE+Rw+7EuWxgYGn62uaOUiNIkrW&#10;UMTac+Chy/3tr74NYaYl32H8+t82OdAFUSA3mqAQaqphe9SnMPwypQ9ogRp1ky3V8l0AUISoFGoN&#10;52X5S5/0WNDI7KTLFhTSd/eziC6EYg6gZKiWT58+W998wllJ6tmv5BgyJ9Pz4vmztTXM67ZpS3ep&#10;7OEBCu8+vK+b8Vjvt4K/8prWu33sGLR6oloX2fdJzpLq+FLp2acqC7KQT9lCQwE6usp8MWCZiR11&#10;PCeSw+1juiGATYxPz0zPz8/Oi2eqIzw2/Rtj4ydXp8fH5Inckb+8I4BJyh2z6ArbgthZ+mM1m2Yx&#10;wcm0/6yzz79cM+cCLyePUfhZj9amS1BfvN8zlEUTQQs12nMVpoMylQPVIPUM/UUrzH1Nx0RdJB+1&#10;Tqiv3+EjRaKp6SgUUoDnfs8rAfHZfNHV9akDier/8vIU0JSqJg2hKQkb/YgQCSkdGhif09HXhv6H&#10;f/z43Q8mEbj+HO+dXmvBDg6N4ZwIEI7ySA5cXatlOJ6DRd9/+PT2PUH3e11Q4+Orq4vOBl0MS0Lh&#10;g1mHGr69e8TAEhgTvZscLEl+1teWVlbmXWbfQKYhwAs5bR6Ey/B0fIt7QCZEv82mMXLq4yyvGBAj&#10;qH/lhszM6NOH0YFvNcVCb1YfbFKNFKtYGpmZXsnEJdXyGhGVHhlIuP38i9X19RjVLS3PxHJ8dMBn&#10;sWdBNil2Au4JLuYg7/yrpqnJD4tmilTB8DA48ZMT/yhDLmkwPdy/3fpEQn5xblY28+7jblSkr9jq&#10;EaGctAH5GKdZk2HO7AvpoVNkdWkRuEislZkg1ZdKQ7OlWh7aVm7vP/33PsOfHRmlTjlEiSst8bhx&#10;ZMUmvY2AMtucOHBY2ZE/HejPEXB1hYvwcvOp6VqUGhmFXLby/MhZu44MmWTRx2zy+eaqOGeqGUFR&#10;phAJwHp7Bcnf/fbXs1OTLT/I2g3Zr4PXbe3siwuZk0wW8BCBFopsgkLSnFsL3HNVcy4s4Glwzsg4&#10;OehBFirBM8DnhVxOMgXOGxFlKOGtlOgxJ4a7Li6vQKTnlhaNvAF3fGyEus0N2tRLpcKW3ZlzG1fu&#10;7n57Z+fN27eNwdFSgL/GgEIHOrVEu6uPQSEvUZsnKUvmyGyHAoSrh9HSosff8s/T3f1DHUiO6COs&#10;WiYnZ0QB7JO5aVwXf5YYQO8kn44RKZtaA+EGKXCXBdPhrvoVRm4u0KSG1mzEcvr7qOzph8eYu8gp&#10;gCtCQ68+39CeII5i/tQtQUmPJKfR7N39nWM5QlRFpWDy2HR9a/YZzXB8fFzoItIlIkip8EddmYct&#10;RqQsvwOh5ZvdWDBXedVkjP7Fy7X5+TFrhF8xzIzEw8b6IjYka6iZiRGd1Kcby2vLC/AFFyeC6498&#10;/9Pujz/pEvTc3A9+/ARUpAjvNg5jxoGVTGTRPiVeX/pxAFFULFaU5WczibwwQMWkKt8wXGNcZDro&#10;gSiDCuI6Mxrj3Dn5KVwiKb4KsNp/CDjwi9Elixop+4P5KHQWTPpwLvdtQpgrfaBjhnEkoTAfh2Fb&#10;KNJqZ235VP5MhIai2iwdNihMTHFsYtwRpnUD8vvq2SZ0HxXA4xDyXJi7TfLEnD4byJ9ef4Q1lAyi&#10;qB6JY/iiwXXBYiLdwn5niZzIxLdq8/VbyiqRvxHyQMJWDrRHTWY89PUbCJxXChGEDoXleEEeL1ye&#10;7HcLNM2Pu2uqqxKEKDSpi5SOYQOqXVKNVdra4eL1/uH3T5Bg9Ufno6jV+2RzDQSSudHwLg3kyryS&#10;mWsyNRllb5Hj5+6O7A0EUR4b+4fb22g3BkhweOA4ssPSlZWQdk+M9G2sTdtZ7PfsakEhoxRVvEyN&#10;DP7tr78FXnY6HaXb3+QH/DP5AA1nJMoYfxs0zM9GiClS0ChSSBBOhsoU2BmW8FKuSsxx9xfmMiNg&#10;dWPP+m1qQ1iozZxMybHd79mOjf7X/6//mrLVzNz82pMnmjleAnS2ujwfon7V823LCkOfdqzUHztA&#10;QgW7BNaGO3T0VpvpQEfmPThMqz0KDQi7UmwIElC6ThWeKsFobc0cxYF1BwbnF+dXVpaJ/7F4Nzsn&#10;2LqjFu3+Ph4eKcQt4AYGs5SSGhK8BWnTYAJWiOzU3Jj0yWEVw3tjJsdU2w9F6FSFwa5uNMwXFmeW&#10;lxc+bZ3p7aToru+3zsIy0Iy+7WPxlUJeihxZ07LYuEGz784fri9Vo4BZF087ksUTWqGun6Ol45jx&#10;cCd/WVlZyrOQund3w6V143QQAZzWiaYdHVSl3yqmHkvRpQXGebSL9FO3dw/fvTvcO7h6z/z8grm5&#10;wy0+QCHO6OX1cj1Awz8xfbO0TCj5Ymdv34oaHBoBNB0cnIq3T54s2pyuLdvs0qcGuijKzp5uzoPu&#10;RQ/O2zkmjeqcnzmHaVXGV0LL0EyVecyBcYOmXKmwJWD84BJwfUTWY9I3dNdlKrFnaSHiFg5kxQdm&#10;nblGXWEmQvaimtojeP1+xwKbnMoolEcwNjiwsq5Y6V9YmJhbGCf6gwq8vaV7olZgonV2eIxnLYfT&#10;ChNS9CNDDgp9qx/f8cJEJERN9uUPXDqYybWmnkWrhzI9OyU0HOxTTO4mb204CYUpmVBxHzBHDLMu&#10;L1tMurNDcMDxCa5DvSq9JNrKApOqsfzWZXKjL9Nucb+yIu56f/ntrG1CEffJxsoCj8cBnK0zlC+L&#10;nnFAxLYZB2eQU8svvHfXX75Kt1oOmcqMPE6PPRdBNl1aPZEAJ/ela0JKsGd5fnJhYSTlpsMEp4So&#10;ySksNSwgsPPf/PKbxZmZnycy2hkaJO/+juv0R0TLRMakHgkoJebvHvHwYETv00tqFmYEhcFCkgMm&#10;wzJsUydryFT42hni1IAgLodw2iA7QxAPs3GRXPrjn/70px+//+nNa+ezWk46qbwkaNq6sVW1Zfv7&#10;4J92d3786ae66lyeV6kJqJYwNFywZTv1p04Tp/OHQrZE07Qk/zpple5Gm8b8GdXtAvwgBkNojo8O&#10;d3e2t7b0PD5+IuLhAAW0uhMZRq0mhE/Rdyd1WF4af/509uWLdb3qUCedhwND6kf+HWjOun8KpXR4&#10;b1meq5+tDMjxHet0TSIVVq5ALsCtmKDWzDgwCMdJQhQigKelYCwxW8eFemRjdYlUMNYKohLtBScw&#10;fp6zopGwck8ySUfKiRyjladYCUBC18h6cN+g1Msp+AcBE05/dQ4ZZhUyflGGlIFTBpw52SgtnMXV&#10;Ye4UuZBaHStRted2dW2RQMTewd7NbS+/E22SwwzsxVOTPbD+qPhPmAyv3zVJMomaT4wNk2bwbQLB&#10;0yfrymhDXtgxsDrfDzGYm4nVzDSgcmy9jxmEPgrakGSmxgeddhGeGugzEIV+8dNrBwT5swkbG8Dp&#10;IcpM3Sg7cXhwYnf/wmFmcUhv6RVTDFQgxdz4UqLR78gE5fqY9l8gQE4r7BkMnAVtGQKJSYYtprW1&#10;9fExvUbahRETnZ2eNi8PMTnYl7OksNPVQRhFUvCDn7YZYnEnPQo1tegJoKSZ6ZmlxSXJXVC/Io8V&#10;isRF1B7CQ48IgJr67PzItMoDMeBYpOgVxtYA8N77L/75V0AHP4dLDNf77nuezjte36mSbpmBj1xQ&#10;yjArQ33rXe1sDSBBny2vK6eiB948ODrUUDWuZxloeE2MCxjdC9Oj0zO4lkMHjCGJcHQPkAmJhXTq&#10;hwdQ6t/88qsVPKJH6Ze2C4uDQATtaId+TXkZO7HCkj4/bcWPTWn3OIJ8jLnZBe2jRrJKRkO+4+5u&#10;YX4W+UhEkyZEuSA5GZ2VWr33XY4qvpGryytk9jFyXP+//od//d13f8L/Qo2V4soJs7nTUM/PCIIm&#10;W0g5VMhquEBlAS0k/JWj0CJD/r/JN3VKjZ6egkHjstDZPp3yo6LOY1cCJe9f/Q//8OZNKBHq6RjS&#10;hzgUlkanI/TYfyjUim382Le/3fjDv/UKAw+SDWdSjTvfUq04kjQRb7uIar3Y2EhWZNgIDwf4nwLk&#10;QQZRl+3YD26rvwhgkfTqzNrPNWKSTxfGXVoGEcaHuny+uTndP1iR/XplUfm1zOHUlHSTXYvUhurv&#10;hqZ2jBL7e4bkjyZUWSRh+MprDLt+/vIFeub7D3tUGAy+n545M1GPe2ZmkUtYG90Zwk3mH5G1Yd17&#10;GYEyUT7si/LTs4sTR5y9Dc7EiwAxUg2wH6mbI2KMDvfRhpYSfXgfVxyO7ca6aEaaSj45OyFg/dmr&#10;TZQE4rBCFVjGZwTBW0sCULx5k2IY6vN+QUNC5uvFixVigJfjc4QHmLNfmGiQSnV7wRgHRB7ick+3&#10;7eju6qL3PQNLz6CMPC3UGVJuaGNSOUma/LxviLgDJmiMM6ulB42R7XpYrgQx08qMJ9VAv8Pdcauc&#10;LP9UdxE7OXLl5/zvkHUL9s1Afdz3kKDpuIbiF7OxuIyJxV2TY4LvFJvMfKUOrdDl+/pC/Y+LynlU&#10;CC6jhXZBdMKtildAGniVATz0vnw2JeIqTbe2RRzKSHYQClqgUieZClcEpeyxMDPDnVnrKcS+hwd9&#10;xNkZWdylWHCEa5jqAtLLRlka7kQamhjt5VcxCIHlQ4EGQ3nm6p7sjfXGcTn8vq4uVdivv/xsfWkh&#10;jfo6Z3MKd+CFezY5/GBCHW1B4VL5EEg8qbaCIXKXAbkW5lSkI55r6ZWi8QtuV4KCcyyuY60BEVMK&#10;5UMWOq1Cz2qe2M7y0qfd3dKGx244d+R82tpi+vzZsycR+q+raUiBR7i7v//DDz9UHCjqZafG+Vmb&#10;voMz1Ado0SKzDfljudRmY8tRZWglyNJokRUiwjBtvRfkwR9/ep0RwIY/tpyjFTCPg1ctESkqSWAP&#10;nKCh0eHdQ0o728jt/GB8+uB/GQh/kBLPjo/N0yHq7RHPxyfGPAnP1VyKnpafrhZ9eDIOK2quWgp2&#10;hbMoIg35FWAg7W6Zwtj4/PT0gmWuSz7QH/sy7LIP20pox6jvLJVndeWVcYRZugPkmOf9UO/c/BhV&#10;EjULMiT066svvt7bO/zuj39EZN7cWKC7SlPI+BBfAdYyi+TdxvumJgZVFdO0BtleDg+goOEyLywO&#10;bT4x1zRslBODQF3jg5OOELAQug7Jw91xMNRJmT46uFJXqXzHJoaV6AeHDhWnArZ09wE73RO+20eT&#10;00NLi6C7DHdu7Rx9+HRAhubgBNHpBBvH4VF9k96JqR4+bMuLExvrU4TkqhdD5J7v1tDm2iKhbaRN&#10;GVVxEK30bDnJkiWvXWbZAfaZXyovYPNod28/7G3r2kYVRLFAFyfS4fCXzPenrHeeFS2XnNjQsMTc&#10;rE0Q09pTGS0Swe9vVJm+U38gmLqQxB0PqSfiz6k4sqZyamaLaPs46Wsdyt7DMbf8HOqyUZWdBQp6&#10;JE6mnD8TKFQUGbOWjsjyTnp/+9unJMEzObd7HJeq7t4WxwJca+tR0fdRfY5MgB992tnBnxVDZfEE&#10;1orAm2WoKemzKs9M5m48mXq41QBP40okNjMjgjhzUGYYrysUM+UErKJT1/3w7ecvDCw7iLKZOlV8&#10;Jwv3bbSXhYaLTIzc6GgKCvofPQMDS8vOqXn6n3DvqckpDNCMlLi1Dxb6JZ1RtEWQntvdBqgDQJ6f&#10;FZaeEQiT6nCTxeUlDH5hENPEjyeTf7h5vrnx7TdfegQpy9qhn1rGzMzB9z/8UF9rOUD9zv/9dV6j&#10;U0C0hkShOwELaoqkBOiLvpfAVNfR2e5VjlRWojp4955Ze9ODb1yFDhRZvaJOKAqfIoyyJJ+wZb5j&#10;ujJUQI4PNa1NJaWqtg7CKRwamIFwjw5oB1niZgFF2IgafwRJRczR+C3SSPHZPU292hO8apeSNltR&#10;Ixrf0VWQRDMXAFsDJ0O01fNcwLZ3dzWSLBYjczOzM6Eqdd89e77xy1+9igz49fXCEoXdgdICHJTI&#10;YECI2n/87icDnb/4Zhn4KU+xK8QpM8aScGi5tG1atnnfNTaN8KfCul9enZ2fH5duA14FLNzk6Zlh&#10;zEOIgCu0xlyA/6rhZ7CPBpBrvQ5twrPp2WGVv0LJJB0gFfCtICdLL+S9eLlER8bChgtkmpQSC/8y&#10;KLpZ0jEmvfSxzrk5Lq2Qc2fxJvFnihNNYFGM9uwwD8Upagvd+7vhx4mJhAkQPWYXR602cdL55PR1&#10;d+8GHnaPr4DAjJbev89IZG08Rxf8R33N3SfqWGEV0WLRfSim9+jYeCwRaG/d39jXz5+tbD6ZWl7W&#10;+Eg4l/sEGC5TWCs+81OmNJMHUNCD9VI/H1tbWS/npzZ/3JCtNDGrMdrvswhODni8+Orkuzk+Rah1&#10;RqElgr3/wT//NcGEqBWYwXBtd13DfQQn5B6yu4s6LWNkKqIQRHBjwm2I7UbeLMuplIvtebYTUU+9&#10;DyOdci6ABwk/IlkKkO5+xdJQ/9DU9Kz6T13gjHINEtpvv3jxYl0h1+DxrMROrtDdJecjQIjLjkgT&#10;wR+Sge60WrpfB2gSe8Na83tydELnzgGboJAh3KBsC7Pz6t5ADBGwibWpgFjbMDQNJ6lpAuOl8b/m&#10;1Fo9WnHJOW5A/bff/iJa6J3zuoLCA4nEw78ICuk+1IauqepHLLITxR6ThE5nJ8zMxOl8rFB4KqIk&#10;+OVBtajQXqKTfzjlExRixtNAyEoK2vc/pg35p0BJAUcSsB84oBpemSDaDIXNaSEMq3dIjxIRMDAa&#10;LGoAXcsyNYpO4lylmoFI9kHDydpCAonycgKE21XUujg1tD5Vixf1UbsweUjdZ77+056uUMSkU1zk&#10;xrncGlu7Zi4xOT2m82sMXFmRVCPAcY9JIm9qdJeqDd279YWJzfWp8MruuqS+AbOjdzybkwKm2DMU&#10;v5iYw/YsLC3q1ItxNALUxi6Ki/zC8hg0+83bLdIDiEM6tkwnPWRTD2qfNDn6ytBhcnwfItjd59Ki&#10;JBzio/q/Z2ikmw0caR830hKVQhosNLggen/a1YkgjqAJfUOcjvyIYNpqfnciU6AhiQxFBwDlfO/s&#10;9esP8Y8E1hET6b1/8oREuNjqQfRmFNITuuuhy2QJe1niTu5wFe2JvYJ1JKEt64uIONm0KTDvb1VA&#10;n796KnLonUPwdYvXlue4yEqmP36MPRvQ0Vtmcxd10LmIUKRblGIhcvK30gGebFDGVsNWtpvUjsKc&#10;s96ciCUScOM+NsL41yk4onrj1oOGDYbd9BDhhfSIYRY8qIWKE5fHz9Y3VyYBkCFcefKZQZYIRKA3&#10;GZSlqm2ud5rUBAyaIWbfKGjdUcX74/fv3nzYf7e1T5DeIYbHss8u7vRSHgX/0DSuOYN4fKaAqZy+&#10;DsbH07GlyBV6mi9sa921CY8KQI61c/JOp5Zvbx9Ps84WKrJjMu0UXYJRm+Eo7KRO7EcksEMG8u/Q&#10;mlQmOdDjLpTmhZOzzZz/fDRXLKlLaaKLucvtcuvaO7G4U1E0wuHPR3yd8JVT5GfaSEn7HEWBaM+r&#10;poVpgHRo3vmOalK0V6pf7a060SbAVbmn2vwP2x8O3rzepgN4Ef2hND2tWtqJLB8UtG7EcP/gjNPN&#10;uL7tcXFtxeM+uVEIqYr/tLDyeVJBO/Ay96a69jQrHARcKLTUkYBKuH149CfbeuuT3I0becwBO/0T&#10;8u2JI8XYJxkYkoIUxoW3rDXS+xT6+vuLRdINLyh5wq7Xr99/2D3UcjVSR60DMtLdP/R69+inj3vI&#10;S3YoehVFEyEDFgAanJtVVgwZzI/X0CnkuA9VEb9AIp3+1PHlp91z1h7yaMe7e6KJFpUXQis9+srS&#10;pe6V9fmnz5chlgZGwfWRtLuKIgOXF00pjY+3Hw7ec0sLQ/da3diGMmgaqandcsvDkBiplbdv9kyg&#10;u/+lGiGI3HGyf//uowNJfUFBRD9IFeADMdSbHJvVYnbciqAeW8QOM6lTi7RrSAIVkigGOlu9SRjQ&#10;2OdPp3jLDUVGJ1BtlBr7hj5tHXz4sL+1tQtQiKLEkE76rFCQwQmCGzxnRhgv6FtDxIxUhFKUVdpW&#10;aji10iLayzvaynPzI5+9WltdIyTVu7a2SEDLdThMafk23yosrrRJ0vYL9wk+hGhFN75re28PFV9F&#10;IA/ylEu2LLdAo4cXOFku74r3JXDU5v3ZHKU6b93kUanAOqkWvODD1T3KxOevvkA05H7JShBEY81r&#10;5vzi+eZnTzZUhj83+Tp0v4cHLpm7uwdShZrQjP20pQnA8ZDwvc1fOSi9kSqX0IpQXSxnZ6Sa4QLB&#10;BxvJ3wIwJIG4xb9r6JlHwdNKIgQnM8e6J1MQKZvnwt3Ny411fKro87STvE5sEQzF7S/ff1/HeA7u&#10;ToZfdzznebKCwggeN+5j9dEpFlJkKsEivd4mfxp6Uhu+ERf0d67vnMBevGDOlFI/D011Xq3VJUkV&#10;OkHCt1QLnTJCRiswBJRva4vzJtAcB9gy0aaWynuwN5RLoWZMJTDNRhzssW8gXZhub8nxanxIrury&#10;dN088WzoGu0MzaH2d0atOySsHrT3qekp022ADZCz7w1k2S1YUHPW/D9TU/ABMO6nV+cnHRxOXVzG&#10;6Ynhv/vD1zAIGNb3P+683TqK8e9Ar+E3ljb85/snGAP0kHsAJpXC2N3q6rKmnfXqNkEryX8CShH+&#10;IOY7++fbhj2Q76+ifTiB0zPU+3xjCUv4z9+/d8NcJIkRiLs0BOa/ur7sVm9r7ZFg9+OfTp1YlgRI&#10;jCyqzDy2WL6z+25jBUdsfO/4mODa1tbR24/A3xPOUmSa9/fONUHlMu6eyOj/HCSiPOHPlUW+TSQ7&#10;Mg2drDuBMhmjF/Xw5hZQzgbiM3B9i3zH4WJtZZ4jpL4zbHVuov+f/uHLL1+unJ3tf3wnzKeSRILU&#10;PVmamXnzbveH19sKwAwtxr4qVpVVF5ObgkRiZFRzKkw/P0LjQNepczwV/GRClKMPPgI5okvUUo8/&#10;8uNAitK6gEY5Dspe+JZ4EUMxR0Qaemo2WaL4wCgN9SLWuOHKJr+uCjP4uTrFU7FCJISRWgoBrzP5&#10;V+fmA/rK6OiYPFYCMzSESjm9PLfw5avPqD3oNkVcsLtnfnFRBUcz4vO15S+eP3eG1AnccL2qn0nr&#10;Xd4i8+PzRH812jwMppBUExTAsWeSRQJEN7cTTp0RA3+JHHae24Qzq4Ug+ZOuYXNEoeXm1hKr2coa&#10;+Uh23atnY9z7+Ni4gS+kKQ/4BeX/za9/pf3bqeDrkHdlJvZhCl7pZ0zh51M8MGD29yP8+Nd/aM8k&#10;HyYxgVhSapQCHisRaN+Yg7iIIx7Jp52Dn4c2i3RSyUN77QI4cnMeUYwCIQuKKd6Eah+Lhdzz6uwM&#10;9pB2ix/VMCoyRIZkpQxldt6nUFAYJhy0GaWKMGEcpVHdJwwkgKWQDJiSIacGhNYFl+ZLEI1qrYfG&#10;5h9kfEKGxZQmcWjRSA3gccxco7RUtuisnpN8CLqpEX57kSbdzT2xGMNXR6c38G3AhgCFZqW4VgKi&#10;FbtCM3VaT/Q7hkc51ht9OjYrmCmO7ltzeeOTE+8/gu6OffqIh/f2LM1PPllfeEajcmQADRkOKubZ&#10;sQaOSScaMTa+AbZge6Ffeyilx2iKQkqffMA8KI8ZpWbY5L29IM+VxSn1E2Y9MZrT8weELVsFaW9n&#10;G7bGYL1vfGLSlimtj1ghOUjwI4Hrl2cnmxvYesM0mmLtq0rCSYCJjPW9fDa/ODdBpwb7bGl+5hdf&#10;LdDRG+i5Xl+deb5pgmHgyeoMxpdmtENqaXEBdgi0iXL2g/K8+xNTvRtMEHxAdCk4XUhD/jFApmPP&#10;AAJi4zVcdhDxtcDy5NkhLhRLAP/KqSD7gqTYPYKwJ6ZHqY8smEREslp7ATbGp5HeKQJnyxcWzfcb&#10;qhd3RistKHMnd6/VU6xX54dTpzDM+hWCfUrAtjESPjLHhwlr5N/IEveWSfuOc8GnnX2Hz2+/+uZf&#10;/ot//mJj7er+annOtPyTVDmPv37GFJx+nz7tf9rfhWImq+U9k0whSZi3c6PPyFwenRDVw/Op6eAs&#10;ZP+LNol0QClAt1sxEKnDOzOzZgSrPA7FFZwxRAbCrT862leUyS8tYlXeZ5ubv/nl16Sy2nmcDKgm&#10;tVAw/vTn79Kia/MIVeDEQqKlBqnZWjFQmUV+sm3hECLzSELtqDyl6E6tklHl1JZv6bsgePPT2/ea&#10;LCCoVPINtag3KMwyMq8VAcIsbgBo6SkmLAf0jt2Tps/wwtTI4sgoqp+CGxPRYS5cjpLSHB6VNmvP&#10;6a6rFZM+NHcTv4AznkHmHHItuZmlYhH4ot4sb9dCV4eqGEZ8s7EBXbUXcw/wlVWgYAsX5Blpf66s&#10;8awZnJ5B0BzzFFgZodaiS8DunD2oisyE3n3Yz0h3t44dwbQ7PT/ENyiJEyfzyziqZyaRSSFeq3PB&#10;YO5GRJ9vehkxgZXlXwA5DXACp+vr05+92LA5nJ+GhNQXb19TmAjfsQVtDUslSfkQ9hmyyszCICVV&#10;vGZlqB7NCG0IEbw0fy+xvOCRyIdGD2Q5t6e3hzvWUeAJoSot8crSU8lLWnpYmcaXEIdycmJuH2/n&#10;kINGD4EDD7S793Z1cWIVS3pUbjtA4ntxcWiJ5w2JoT4jPJy3e+/y3AOKmW6amR2amBmSLH/aznwF&#10;uXkZs26AD6EFMz01q6Gu/y+AiuGxAalpZrdCXT8/vwiONdPjokSxGHDuYq/zThccjWsCUlmOWJX9&#10;EA3Av16kb7M+q4pNkdu7tDadVjxiZ03n+Fqt7xS2yoCU/iE61SBfD4ePzLeJ1oHv4LzhYIRc7EBB&#10;j4gMThZWOnBObb0ZHl2impuolSDzUQKgd/3tH37z1VfPtQ/UFEt6ZiXc1A6iQOvJYbMPpAdm2kxP&#10;JzmKcUcXGSaSHdnX6SioQNPFxVNamNdOc84EWHZbz84FhXlUS18J/JXc9QbdMtIUTQBIg+jhnv+H&#10;G4MiWPISaA+6Vtfarn/z619rklX6ni3RlNGgGN/95btIB3aCwM+pWWfLPKINnYShIkW2cIt1CbkZ&#10;nMg31856RA5bulCQh1agElvKLEB3Mog8khqEyrGsHEgh4CbBg+Jy1xl0j5ZfLJgSFAYmRkdmx4d9&#10;mvd7ny4fbnpQ0U5OjY0QO5BPgWmJEUBwSwO6uCKQBgye6GoG4JRKuMLcsBLg8v6Ay7AP6mgIBV5W&#10;WBEwlRpuOMm3MkrzxAMHjhrHyJ/xiD2quKoOANjxIft4lvz5h3csxQgLmoU4PL/6/t32j+8UiA44&#10;xG3aB5I53ofC/T0p1Ogj991PKzaUzwQPexgU6a7fL8xNo6fs7wT7iXag2txlyHXFprsrzq8ID/Ix&#10;JF6rkaTWJ4JipBajhRmJN9n4QP/Dy1crMgjBJr4qmdWIytDs3OzK6orP6An0dkdk+cnTJRSrN69Z&#10;4OCMsiWDC7KoOQ6w5fi5uZqbn/Gakc/ngYK/HJO0W+rHHGXsQcifhy2p5WM8Otr7xXMSmtMAYcg/&#10;CvPzp2tIXOosTA1N/zQFLi41YsZJXA1HTIB07k9vPK6bgeHhq/seabIuSaaiFeak2ad0dgB0g408&#10;ag1YqLMzZKsWJETehQ6wsmfr0w4iLGqTEeFivukZ92BUxb+cY2VlsBIdoaC07wtBFE6evlgSOiLy&#10;Bs4cZLjUJKLuFBtU6eL1kttdtaatU6BC68NZrDkJ8yq4UMCPzGDqgko/kmdGthGTeAo6nhZnoku2&#10;OlroZ5vrRtTHhgYpiJtRC5xQWGNLlbPYK+sAi+/u7QcQ1quwve8ePF463QHY0qRMqqIwIxy2OL8g&#10;TYjHA54SUu3ZGbsO/A0/J0vWBfZ/7n2Vd5luSvu3tzcmaD1dP755DfYvblHoDMtzs//2H36Xae62&#10;WxuKGez9/Lvv/hzj6cxSFi7Q8v9S0K9s4rF8aPEtf03V1SgG1aXJTQsk0/Dn+q5qQrQqoMcC/+nd&#10;R111Qa/KtEgz+ob8T6kSqfxzttOMCdCU3epumzTzmIJWhFvSJ1OYGhs40Nk7O0lSoWd8dZUk1obX&#10;eD4+MWKY2ZO6fv+NzkaiQIRDvGD2fyKrW2UONS67Mdls6GjFuZYXVEmVR1pD5wmnJduTfxgfGfU4&#10;/A2FFzuE21ZK+uv7uCEcADJOxJE37/c+fkIrugTgw96jnpcfbrOmwXe8Hjbhk80FYxo4wjOz41xq&#10;KEtz4H754rkoIRn0psoxnYEkKXjWSZgMEfPgjISRgPaXv/x0zif5NgCeKayVDWIQk7BHIqZff/3c&#10;IqL16kNdX2Z21LJX5MnSTuz5eBXxgBtYXTcfffVp+1LhBayQyEAgIRHuAPVGz3Bjg+jTUM3d3cZB&#10;Jy6qgkV6Mc7UxaUlq1RH5unG9OI0tsKA/SkKaoUIdvaF89bdw08G6QFf6I6YgPLaHsbZpfLq/s07&#10;s6aXnJAz0l2yRgU5JSUMXTyakbhg/ZLh2E47/cWOw9Pt7T2hQJ4CMoS11ThScj53txTi0k9JZC8g&#10;WQsiviWV7NcD9Onuejef84yjjxHoIJEjRoAJGjI3iOPCAlfy3jOitDlG4vDdVn9G4wrcr1HwkN5c&#10;4Eh//7h2rfTB+TMEC10aG5vxEbJ6bIxC9Jm/z0+N4Q06gk2PKXObxWpLwvPKxfuzm5zwkM6tNMMD&#10;fqg2ceIzmF3LM1cvJJq/WFwwvJApyEgIBDLnb1VBYYIIR6ASQSA2k1G3zAtzUoWlDfSzS4WS//Tu&#10;XYkmlGtDdxeU7u9+9xujR22Ld4KCpuzF5Xd//q4Z7DSIsNN1aBlCfXd2dpUbLWJk19SF5rPX1inF&#10;lrQwKhwUSFA/1WoNn/fD9g5mtlMfqTZa59ntycW8WqF9CcF+Cbe6ZZlBs9Ej2Fl0wgj6SFZH1lZm&#10;0HxVDdZozti6+9GZj75Fz+nVhcTF4ettE2DqehIIOqVffZpHRYdWLba5uIS5ziW7mBBVOrEhH7Ty&#10;CiGGW4lxpWzL/okZkkH93/7yhdHg7d19ettEYYJDRcLYtA3HAEVo4WJVEhbfJkND/u4lnYFzs1ZT&#10;aDtegUaGz2B8306WrYoOChjzj5Bz2Kqht7HJ0ScbS8Yx3WoC+Z+2eeSOXN6ao7sEKr/6bFOOgOTE&#10;O5O9xeLCNLWhOSNVD/Fis9gcYfDqKMGUWQ4+BoGT2ZlBKRzDzU+k6HmuH0DQYHtZTmyVXJ4nVY6S&#10;mLX37KoMhshKnEChGktRkWvZLgz3/OqLTRmcbK8ERsKLC7bDupV7OKEOY1HvRUfNyGHz25qxAeM/&#10;acEc7R14vciVhEChgY82Vv2g6qn1unIpwN6ukTScQ9WWMbmmiF0jw43v8jP8XZtLmoBkYbnVTEBo&#10;V5ltitBTVlanTPTqk/ORXfZMMxUX76ZahbVE0grt6yedkfZMt5CfkyQDG9Tgmp+hbR2iXi1imc/I&#10;sDk+EcFWDIPeCxhAr4I0WU8AMQVI4gI8j9ecEz/Ei0IYG5aVlLU141RdtzfmxjFkxAQFv9EffQiK&#10;pfauCmzSuBABpdkps3pIccZilV7ZMYLC+Rm1xempqQSFtupqpsjia59OtwHld3V50d568+6DgOY+&#10;WWpW4Or87B9+Y5p78udMoTY5ptDFd3/5SwHg9Xla/t9KhLaxH4Pa4/92AkX9NZzI9IEbFbEFjgY5&#10;POYJ9rsnyeXFKZEWdMZjkrR3AD5HYQR5m0ex05tmTkq30jXsNC9iLEPdcHZ4bXXekYJoqlD2+IDj&#10;Y+NjViQxYm3H+Jn19MxNjQf/g7M3olSy0kpX6praMKgE2xnQ2qfp2+aKXUNie1VhKthAEO12FOQR&#10;+SOfUM+HdMPs3PDs3IiBYsfv4clRDjRhXcueSOKtvRQLiRxC0XXJWRAYuHPUSIUGCfNMTA4zPkkx&#10;kqkl1GkTxBp79xkD040fHADLm8hzW7z9JC+XuQlAAHMX+XKaf10DOo6WRQ0aKNevYmc5YBQWNX58&#10;epQaQEpRbiqUV9Xwswtj2QY9WHb9n7+Yf/5Ew28APCYP5x+9RyI16r+A2HxkzKjV5RlZgIcZhkt/&#10;r2XYN9CjHtH/jRraHRqlzUxIavwXn68ZZFTI+C88Mu1EPhRl5yXoYkGbcI1Iof5QpExv2Nv/+FY/&#10;P1N0zZJQ9Fe/UHZxLKFm4TjblYkIpVcbRc4y+27YdB5e5+jK8dwWai3jTOSjRrrVJhYjt99RVolQ&#10;k69WF1Ey2NO7vDqRnVudMJ+tVkWSXvfHUUM+twjYZL5SuKZBnrjYJTw3t1qxgKOt2RJf8HXPT9GE&#10;VBjx/jQNQFqWkfQmTSmsLftPx/nLp08iH9FB0DqX3ECFhmslL6XgfHgMUwjlq6SLzOiKT4KCFu3i&#10;MsUeMhFjMgLJok3re6o+xL0/Hx8fBVArB+TkARrxLxFCo5xdi+/h3kg5AXBaFKYOcyucp0zuuh6Q&#10;Lv/mN78ix/DXoFCoohr5z9/9uWMn2YkFf203tI6A162fKrpjh6pceUAWZYyYa9c1kDDf92+A+vmC&#10;bfJ++5OToRUsFcdr9kSxIB4HA6paDaTlqCSsF8m8JneaW+ZhRFkU5ca45Mn5OKmLmdlFttGjqD4W&#10;V2bOL/jaOq+7w1J3U7xXZybVG5WiTOfi0mPIYjAUJC6U1n8WVZ53jLPbe9UJEZgtQwL+jDNjDs/G&#10;o4g3vzDx8oVBgzHDnYAhGJSGlNuPyh1iRLtDHUGqqqrq8AvUNzpEifb5yvrKAhJ0KYmfHPl4Qpuf&#10;kQj4jBZksFFjT0ODBrScGNJksx1jE6NKANOQOlzHZ1fvPuon8ncIxUuC++LFBtlx5Bln9Ob6Eqxi&#10;cGg0Q6UZ6LpV5DvEr69VB1d/+N3nv/hyVS9ApjymfXt7s3d4cQR/CCyUg84Zata7gRdWrMC2uAjY&#10;mgqs1tez/pSoQIppOvfzCyNMv6HpZBq29k6RHR3pF/G5HeWQB+gB+ljyB/tnHLzwJox3fto7eYc6&#10;tGeCL9M67eHWAotmztkJGTE5gUDpc9sXGUq2nlqqWhl27f7oRLUc8t8EubKwovmU9Eac9+dOxAh6&#10;UGzH9hR6f/+7J0tLU5J8xad3DbYUUfvgT3VYRUfLzxiSoz/pSahS1DHcgVYWZ0yqKJyplLCFJwDp&#10;rPbb5VhJKXf1n2xmckmlsAAq9BdfXF+Y/cXnL922ljz/fGLWZwgnpwW2NAKPTvaODn0Gy1daRRIz&#10;kLQloiAbGc4ZogFDHodcb/OrKGau2+lhUiLwfiW+FIqxdLrxjCs55ibM5SFajVsfPyibYgWEqX19&#10;k8HN3/5mYX6+3cyaMA/eKEcwUSmWP17dYwCuj9CCwmNu8Jg1VHxtKUGxjWK1VISOFvRaGdI6gtly&#10;rl8XjeZcuKtpc4N+MzdJiqLNG1aXHp8iyI7zJqOuDaFIG8lGjbbSUN/gxODoguqJMksORY2pXkvI&#10;1gaJnd9flDdLWiDCNAS3UyiE39KYWQEXa2UkOuPClJ1HqG85GAryBBvioSkTMqv/mC1VJA/chINE&#10;b3EFbj/5QMQFYJ48hZPh6Dh2K3FHCzozKpoXEMXGEM0NDmRivk6CYIJrfY7U8ije3f7e3jgu0MJi&#10;qHx3EXQHW7q6kbFRMdMuxZTBjW5uC5J5k9q0eaXT7z8SoZIWZ0nJmVdWF2fnpz3jP3/3vYs0/js5&#10;bvqjd/fkmOIsYCN5102c481QXZGodWfgBFoSXXQADfjom6T77tZVba04YF+ec3TrAy7NyVD/sEyP&#10;/9rTjblRw+A7Fu315ub8yjI51ZHdjwc//bh1eHqzd3RKaV77E0vXtAW/bsg1/jSQ1VQUnSLmEnql&#10;WrSWiz0kH5fbpFypeQldGEKH1lElVi0lrRjwuI38odpAtSAf11edU/XdtRqreA3Fp8XlKmbz8BLs&#10;kiRi03T3/rv/1mfOct7e0pJQVnIOZCouTQ7HV/K8zCorJPy0o9/6Ea0pf6xtLMImY7IJlKSZGYbG&#10;PX2vTMnm2OmiHUihdqS3Sxk4PtQz2H013HNHUdB48hfPn2LmV6maNZH6pfrp3qLBeBHouPPIT7GG&#10;/A1aoCuDJ0rKOHAkAgLK7e7+OVGAswsJIKwnbVGHj0bXxTl/bXBXqg5IUQsKGeDNWR2xk7tbw15I&#10;bEx0375+7fUFRFFLnoT98je//Z0RwEpiiiZQN9NE2p+++y5y3W3LPzYjs887Abmc6TvZWj2on3+3&#10;BN2eiPZSVRCdqexOOGgtSkEBg1i7PinsnQn/LseOAtp8MRXJtDap2ifr9jE5TXcYDHX3Upflgfd2&#10;iQJT+oKiQU8m81u3AtY8MzWysDJ+dnNl6FXXCuilfA5tvaABAavEE1JZZn04ANOIqqyN5mppjJWM&#10;pcQwsNEGsbHFRXcyhOjc9TD/LBtltHb24FCXaSh+x97C2V5qIhJd/Ser/9y6cjNbBVuSv7m/Dchs&#10;EzAjA0PTE5OwEi8tQdt8toqR/ebtO0Z4Nr8EVQSg/a8nidZM0F6NO80TLEi01+nb+nj4/Y/M5dBS&#10;IhXho8l3JsYnzeMxTfj47ihSyBNklwPwyb2D1HX1oMCB7kktoDP8+c/v93f3HRsU082WaluxfX+P&#10;Sljd/uyI6ueH/dzXTdiqt8vkfZydpfOLi5bVwrt3HNsO1TXkjs72r3a3cJyvP2wfEUNwkXBthEnt&#10;FUHKnIIPUtqN0UFRJCdDJLQY85mY63jMbnwwNXvgxsKIrVP0CrLSclI0w6HHwOBpu54OF6aTkmZ1&#10;5NsLHm9SSzkXCi2OuE41m+u10j1I+d7LaOcDq+kjN7zHCVyLIchRTGK1zEvMy4uQrKkJrcZ3ITvh&#10;p+MOTGU/ik82GvKCsBfzWXtMmXdPCfPl8tLq1PjS1Ojc1ICaa25iYG6sf7y/C8yqc94+W+2jDlKX&#10;pPrxLJbemL8k1yeGhWFqkioi8WfRkZA4AAmQMA6PfLiV1dVox1TDMFnx+amls7Sw4GrTzSyUT+NH&#10;cCj6YI5fOmCOlLnZuZ9+/Em5bu9B7gjmTw4O/f6Xv1xdXW3VWcvJXKCF+N133+l+F97W2fx1Wx9x&#10;xqzxzodpOVlxsiuAhACWFkjxruv7qtbLHypIh1BYdIatT3tG15DJCrIlyG/MFPaSUINi4XOHPACI&#10;Tq3Xl/+VlZY4ZyfeE5boy1Srzo7A0VoVuYZeuN3AXffd+10Cp/caYGyOgNP6cV6vHSShsJfWSzqc&#10;Ik7JxoqqcryM7iVe5BSSKIz0D+D62e0+hLFbS8THk11q+A+N9JhQHh3vBzHKbdWn3v/12+137/ZM&#10;6+7vRQ7DQncrvFfNabDbDlrRGLHBQx2J3b2yTjmeFE99Nz0/Hg0OHbVQqnoU0Gh1H7eh8rd7Dlg6&#10;KyPjVp1D+NPeEb6+seUdVm5JHBOLQ23CcDlkgMYGh0djH3eFUnKnWjbEDgsh+fLs8qfv3yptJyaI&#10;aYxqkVg/X37znMvKh60DcwB9IwOHRU9wd9KI1QFF3Bzo+Wx98cnmLA9LyDTyuDOW8Am/2Q8fzW5f&#10;i5K0BmSdUzS05qYyIRX6aCRS5e8euVxcgXOiHYS4eQ2DCA8qyGq5Whd2KwrITTJkErjMnU7nt9C5&#10;chssMlweWgN36ldULTpLsaW5VU88YuGdrKHd7Q4WXqu0nLja0UxwZqTPZpa9WHNCn9tY5Uoilnqs&#10;VPkzGZDB8+Dn3Sr5xos8M4WK04NGUgLmMtHMe9RwEV25mfG+V2sLqwujRDXYmUsLwNLsswDqwdEf&#10;buEZpr7kJK3GbjuoA5BU1PIx5PwmllDaIC0yhX3Ui3M+JdXisz9CX1SeDWxubqZSSOskB7L2oTQk&#10;mYJWctlhO19JZaQVL/Ee4QQzs7hK22h+dnwSUmCtOS7CC6ZE2Nv7m1/9Ym1trZNvZcHmBop/WpLQ&#10;ip/ztbbzi370yEd4zORaqtaCdyCGEou2Hqpyjj7b4/PrZHgVIKQwXR8/7WlWc1OK5WN8odoLZOSs&#10;MnpKFhKflvKHO59bkGeXJ5XayIfoH6RxJqDU4FRJrvcbNu8yOq1JuauovbxBHS83PqOEwRQEpeSG&#10;+Z2Y1boYirviVqQvFCC4FpXNHyos3UHyfYzeyX6Ymbm90ZDHAXXrcXifPluemdN44mkP9xx889P+&#10;m9dEonEEwmeNm5DOAcZ/FYB2g7fIQHkltjnMssi7SWIcEiVD9DXd0l8Thxdh9fiKHWCnxVDoJjZt&#10;6uDWinaH4IGae6lppJnh7Ofheao5hItZk3Oe3PHd9bNnKwQ/NPM9Dweynp8p8Dfv9yGvtBRGxwi9&#10;oxEP8M746cOOOCoInwRbg2WEg4NHMM6DcbB7/dmq8e5wd+RlNk64clpI7MIxl/sRYZYW5+GKfO0H&#10;OJn3dhF/LE5QYnH8psZGqgHsWUUk0ke3ItfWQF2GSoBQwaE6kjqJAtHvrmQuD8PKED0wyq0TmCvy&#10;aFSWs0pCm1Waq4f0KxAETHCXOVplvZ2KoxMq2uJMWZqSurp0dYL2TrLjeQQtMyhbPZbA3pU8F8nN&#10;cgvAGBQUHP3YNZealz51yLBZTKk57wnNjA3388l9vrmwMgfjzRqI3aTpXW4e+pL3wp1DPRpYhOZM&#10;cZTC5yMe0gJe0p8w7TRYtre30u8cGvXkaf7vHR00tM0nd/pJgyenaYEux4M4c3BJ8HgTIYYvzS+W&#10;klg+p08EaHDkZY8Fb7yDAjvsZian//5Pf4zoILiUJFHe/f7X3/5iY329hdIC3nIrICnff/+j7KSK&#10;iZ9ZSS3+5hvynAoL7ASLTlyobKCAgyKJd47EFhQavvAzEOS5RNPn/MI5bU65MogMyMYSzOKvliQX&#10;tQyqJveL6VvOnCS02BlosGGTWOKCgj3q39OKjy4/TeF9y0dMpHlmzuWE+WqykKFq9Qa6z0ctUkXS&#10;S3K4Y0Og1sA0uaOV2ZcQddbpwwP5VrWD3NY9Pzg+os3kzz6/+IuY4PlOT40Z3UGct7p++mnL3rOe&#10;8C9C9AZXGVI22jQ/G3zq5pL2pLviqWHE06e10GPtVTwlyxOS//LVBkYzLpSbb3LXteD/in2inSpD&#10;P0KcrQN2gDBDRgw0dzEl44Gq7MikYAtweTRV4Y2MDD7/bBUEKUFWqyngjTbxZRTnFEBjI9F34br4&#10;3V/ebO0cIxdpMip/KBa1dMa9AK9xiwWYkYG077Q8E5dj1ojCZBjpjjWGl3VKkcuCESBuvfu0pypT&#10;j8D4ozNe11kuiD0+rOebmUr2b2DHrktQ3viYccQYN1T473R8PYJi+ScPsP8bXRbGAuwPxqkDOEBN&#10;80Fnc3lubHK4Z315fH1pnENtDMY0nkJhTQWdTNNP6dlycKAtaWcWP6huUUJ/79LqTB5AxdXKJOuw&#10;r+Os1N7Kn7bk2zp9gcoh823XkVROoJLoGj8KtQsNG6+xb21xem1udHY0NlDVjLP4sOkCLzVszIdJ&#10;A/bC3Cu2y1guqJZkO13runN2CAp8/iTFUzNzalSz2woK2QjMljsW6IWq1vgUOa35KNMUYT+ZDopc&#10;9wO5BWl52hYhb0RYRogIwQVL3HzH5cVwX//K0so/fl+UpFJYKAOch6+/fPXsyRN3qZOSVfriKZp9&#10;QL9vXcJOaGgRoUJqbmu7/kIQOqVDHbIti83zKBZGBYkWWjrBpeJ27sAOZovFVwExq8Esc0P9Ygf4&#10;AH2imgolaXepjVdFxNYtzusHGXf+kNTDno3ClCbFiL43KqD8gExbv0NZaKJSF9VbH6qOBi8VYKFz&#10;AGVVONwE64weRvIj15wJzrhPZywSupxewxCeLwupU3SypvwpKFgh6yuzG+tr3//wITxfJzd6Aopv&#10;DV2FnRksBHlOHI5wY2Y0k7jCSu4sUbmb0kdrrnBPS6V7dT2ed9BEbWa5kz6pWW8LhoRXCS53KMQI&#10;9gAAbutJREFUeWqU/z982PE9/u6YLBOnS4n1N9987sAj6+4rjSTqgwgUdI0+/2Ld4jVJTgeVkTSx&#10;tgxlr8CdxStmnGOKFY7C8UIujMWPk3hScaQRrMlPDNa9NcJwc41+QLAnk9QH5xhDGdQ7pXfALYLX&#10;Hs97ngvS7i7scpAJNIFoYU1DBGS1FLRI7bRWxLUaDbmBHYQXCcesOKONcZDlUg3G4HA/1wfdD3wb&#10;ikKo9XZru7GzmhrpW54dXZodwtuYnx5GCwoBsT9xBD4lVgI/cTTmUQenp6xBuyys0NSh6SWlt724&#10;MpucwYoqpUR5QXKSkJSK7Jq4lHOqEsvijdUal9dQzxgdIL46YP7EjNe48U5Jizm5vrvZsf6lyX6S&#10;rUJduqFZNWJpwHOrP1Vrz4CEkKO2t6UbZb22RLmzXdoxW3ECIr1IfXJleXZ2dnJs5PmzJ5qQhK+H&#10;hfSBAR8l5cDkTPS/o3EfZatyMbxbnp8L9FUL0DUkKKQtnFTeF5DAhcfPXn723fd/iR5WV9gNhvLA&#10;e7/8igPYs5zTLQmonetFfvzhRxadlUNVbdCCaF1pE6euvkL9w8/Y7+P+DxbXJi9atffXwPf4HhWn&#10;lb5XgkKEuioXqPIxE0rVZzcGrO9akH9uY5S1Icb1qyoK1UO/Ptns+Mi0blnPw8TUyNT8KJ9oozsW&#10;e2T1xAmzzN0ktrX3wTQkUsjbZkrFdvUJrF+VbXSZ0xMt55IKXgKTisHQvktJO1Cclh10mSM6ITMS&#10;FDuxKWbizzeX19aWX/Pe3KKel/LEWZTVnpGNpLdeMlMXoP0kcc7MzFn48/DgKKUWE8fK0Xz8tCEJ&#10;pV9RRjHRODAwPjiIhvCAOh+d2C4b9R4vGnHHN5BXKnU2wz64y+TkaB8MjIxZVKmpQIyp3QKX9BsS&#10;5auAfeinWC0gDKoZ19aEo4lFck9TDC8Ht7YOP+3g5FsVGclxK9wdlpxeJT2SDP7c0I+hMXdwsE9/&#10;Tn744+sPP7z+6L75fLotAALRMNRASCT+0ijNOEuOrywOXTBGkxprG3OcOJeWaSiOYGG0VZOyXTId&#10;peUoiaXIr5quEoSKzuhCIQf4MIhFjrAbIxNgpyZIM9LXuzQ1zh5oiQ7N3MjizNj85LigAHeWvi3M&#10;TTC8XJ2fX12cW1kUEegvdDMwBS9lRDjLrfIIiO/c4rS3lHZKq6jf6YaiykLvtbsjF1R9l6LQBoIK&#10;tmXBIEFnYfVv6H2N9I+ZkB/tQz9j7EFPfmLEEGjfAj+qkaLE+xnV9IPmJWUY4QptQ643IjklZaWs&#10;dWJE+rFHWRVoKlVRO4lDnR6YhJUTvhrA3zqdmBp9/uL56vISHM6MiGm7ZCZd3RPGKyyfGnXM+OYF&#10;/uX9ysISXlrcqOt37CPiixIGH3kJYZWo5hevXn33w/cWZYQAYo94rSPy7ddfvXr5olryllRnx3nd&#10;H38UFI5aOdcJCRUeksa1rflYOzQwt/WMq0xocliBBlrb4eegUEGlZUYp3Q/2jkKAT3Jg8D5NMZS/&#10;iPSUmIVyubQOcm5kiSRGF8OxoeGOUaNzQiQfcCYKA72Ts6NTc8MkfPb3qE9EfrTwlVuFKcMONJbd&#10;g0NhoVH6BGoNexHBwgAn2aYl41nJY1U9E6PjsFuBIRhEGp3OSeZ01AgR7ytMhCUppxC5zkhMXp5n&#10;iCYk20gh9ivfNLD6WgqV70sIzQhGaASp/5vDIrzfqLX2hPgrKulWoH0728isGqYR90z9SFXzlMsE&#10;C6ef0l+cOls3zk1IqY1iFGFkuxFYdOXsNWMYTvQI81N9vthqnpuzlTDy8h7afGp8Lot/Z5tPPNNN&#10;NuvEF6i3jAA1XKsCRPylHONmjAwO+x75C0jHCv/s2aZeT/gFBF0yf5I9wozXzcZlWFya1p0VoRKL&#10;+/qRFJyL7hXdyq9+sTkxPru7u1+CHtBfFA8y9ko6sTjJdDCumIZUSl/LK1VD9wOrG/RIahkmEyPf&#10;QHB0fNQ+57c2NzbyxROgxGRf1+XwADJej1pydLCHVRAepx9c8D0TM2PDfVP+v8zuDeChSRVzrLM0&#10;gynMLZI2z+lvWcaIKl3kG4S/ufHJvuAn1/zOc0F9XjcW154kuVdxKbKUcpKe+8+fLJv1WJwznjW6&#10;tjS1ThxnyowTRUq5em6p+n1keKa3b4R5keZrg7R9fJHGK7P9Ozs7Fkmx2aNs1Vh0td/yv1HvCdkF&#10;1vRAcXh6Ss/Hb+kryqzIy4RsbGCIrAyC8E30iWlG20H3K/MLoHsL6wI6Zg3ldmes0z+prsXY6bHx&#10;r7/44s8/fP/oWxNLNTWFkPDl559lGEzPtu1X6cXd3U8/vY1MU2cXP2IBtatbOV7HW1UCFd6zzwN+&#10;F++k1F9bohDoMr2Ggu46GUciiFwdPk5XR09Swuuape+xPUoGn8lUCU0zW0n4qQ5Rh5FWocnvfrp0&#10;w0OzY6Nm8RxZel5kfw73r46oAPOhdzDyEQF7d/UJ+4CLN4Qt6AU3ZLt0lmo5piFZR1PaEUpdwXls&#10;bNrgqT60225Nm0lxSlOAS3cq/UiJwwBEACYFtNO06u2l55NYAQVUvKDqefCrk5LVbj+S4QoFQH+g&#10;ykQ0hjROPalSEF+cHxoq5neOnJSWg1dWOUoYLdv4jccnMasVgHKfxL6F1BoS6+tBZBAN9TINwilN&#10;pOuGhLVCfSjdAceUjxi+aH8XPiKNACQHGuEfP+zKrIeGxp1PKxvr9JqMbNszTuOIC+BrTI7oH9Iv&#10;y5yXGeM7Zr/kUg9kzHQrDVL68MendzsapVeZ+/SpA82MDPCkJhpoJgmk6nhT5CoLXAA6MGIUZv4f&#10;//RGD83adGdiopTpxXw+SyQiqVkWmT9slaw7Oth3tzo7Mjc+yL1BO/Tm4kSp+Gx5YYMm+riUeXCd&#10;nn3P/YedD1D5m26mNZl1zNztPZr5ncbp6ADTtt7xYWOseVgGxiM3n0efFNSZEELa4upUpCMj/n6p&#10;31OOHh7p0Gjv0JPF6a+fqTxI8Zo/yEgiBGt1YZ4ElA14whzv6hyn8+n6ArsaI+JQLUvG+ru56lM6&#10;MSs3P2JkvX9winhXsg6HG+r+AIlbDX+qG3in7r0F6WxQiamapUz6VWFKFHGoo5sclEsW507VWhsn&#10;kbK0TIguO4xjp/OzzU1XGyr887vbJdPThJXU4RmbaL6SiBiptS2+noe7ufGJb778isiaJx0EIV6o&#10;lDYHv3z52TdffQlCsVp/nn0Szn96/WaPenfQx+Ip/zUvaCGswkcrKTqZQzvQi3AWp+CafSyAv9XM&#10;Lb3It9ePKq8/7u6/J+UhQHrcqOIRzQo2oLLVyU5CU1Oa7Wfb+FB7t8oUjB5AeUdmR80BiONq2kuM&#10;+KvwlTQy9CN6BnoGDemOj4yZq3BT3m/tGEZw4TXb5uirFnbNnhQ3lN1hYhLqIK1whagZyDZbHRZa&#10;Y5kGBI3mR1APIcyeiCacdTA2OT5tyxvLKf2usCENUYsa9McCWZdoV2uYQ80z4VVWSCICNyz/YkhB&#10;9wKQuLy4JJF04xro0fngcRTJ4H/AxMHhkKCrcSGM+bZ0xGWj3EBYuJ2pbpSo0yJLbj8uOCotWKrv&#10;jsqLDSE/yrDDwIhF/v7ju71Dbg8ox+41p9me+Zmx5fnxz16g5PSVuUYvg6ZIAopi3V1WGpMZ/Qey&#10;VB+30ovLkzWb2T+4vLSEkUmsBVWBopEP6MIyjXlNh2aAtIT+GfDhYJ/UIT46Gi56jeGk2DG4N1n9&#10;TbovnMsaw0vn6m5mtP/zpww4ye3PzM8Ozc+OTA73rcxMfjg4/nFrR2eTOffe0fEf3+2ARHRRIb/w&#10;EVXp/gHjgAsLw7g2RXbYrEPAkAjvLJkKRrZg3VRFkimMzwwXZaWy30xAYCv2z01F/+bJ8vTLjUW0&#10;Caew1NOnEsijJzE6ksz2DD+kGPfKCq0j/zoAhe42mNYT7clMZMtZ3ZTkIfecvwIF+3faonacioBV&#10;spiN8uC/VpQCoXH/3DsCzSFWttS69lb4TWmeqYpzXCo4eWCZs5weHeNFp5r0ooNmyAHdEQO4XZ7O&#10;TEQLCnFtlj/IJLKlMuOGkj0zPvbl51/+5ccfzKXETTMtYHMZfV+8fPmLr79K9Qspbjud38Dd3RsS&#10;XHt7hf5WQEh5kNO0sUzbefW4S2t4pIMlFs0gBKHGTM8ObOSGx1iSm5IMrKtbUHjzcdt1RoQ68SCZ&#10;fHppoKng2xlGbLnF/wybaPmJVyZvQ4ttbIQLUAfujOBX7GHTcaxxI/+TDUyw+PIG0gZpqa1UAEpd&#10;fqsYWtArWfoeaQCSsoFe3rD2nA8sX1AsRPXBQ4lCdVpUajRAA+Eh5S3NZbfbZ2j0EPcHHFkKUTyX&#10;B2MvXW01WEaahiHApoGZOZrkBrp9Q7ZbZOynZ4WLnCXFqaxYXBea/2uIm90qALBpGodQdnRC6pWN&#10;Zdle9hswhRUYVmUKySBPNweHex/f7xJrC2lNTS69f7jqG7DXH4LGD7gbNwacnm4urS5N83pWbSEp&#10;KmY9muOjM1mwcsO3aVu5TpZ1qMeSMsFP8eJTO0+sM0AZIk6H9tnFM64HBT2WFphgD7fqdRtRWCl2&#10;gDUZTCqBuezOtRJBB4X1dYXQg7CS2aLBxZnhr9ZmVqZ4xfexYl3jwDk4eHB2+ReKNWfkboa3j3Q6&#10;jj4eoCJ2nV2yArz+sHv2fu98K/7tAo4E4YHoDDupNx8P3xQTPMhOmPCRJayw2907szChvpNlwAgd&#10;9bjz0QQNW/hKvb44M/l+a/uNSdewAqCp5xnIF9auruP5MzSbKZHbbvNiMta02h8eCGZOzc6644Yn&#10;IP0EOQ2ckVA16GZSTfHe25sxVQ/SCdMmf6AVoA6HmuVv94pWDjcLsQmB1QFRwgKlxZLNGEHI4FvO&#10;lcX5efXA3s6nGC6OjVttAgQsZ3F61l+DJsS4M47jEqL8eFg4dz4mHYfPXrz84fVPpqoDmWQ+65b+&#10;5IsnG7/99peWW3KHFhTgw3d37969NxvTnnG7pJ/30M+gQgsK9mchf63yL+imTrDqiWXssH3bI16Z&#10;yi3pS1e3UpzpoXDkW+BJ6ECQneo/F7uh45mT962bkeDy80slu6wzenp0iMtiWv8FYfz8PjUFmsqm&#10;2Jhd6NQVFIIptohQaULLxju//Es9pD7V9fjokH5zBYVqX/X08HClYlPjJkGSxYYJ6koTk1YHs1z1&#10;c+RS659z15MPD4yMTIgxgX7KvVZRUEIACRBBBWrI3Q3G0nC3ZAHWQBv5ajdLMhQIwjc+pmU5XQZv&#10;h0fzuRzUqX0zAx4hr/AwdZKvog1ZSFCmwhXtBIv1BCyS2OrcGYjs2Vxe2lidfra5MEGpRZ9zdGBz&#10;bWGdzWSXrQui4y7b/6fvfirBDo5vwoECgNRlHCgwoM6Or5CTvvzqs3JdlpNGkUyU++ar5+MjpBMH&#10;OZu4Bp5YT54uX5xdqbrEIlNbpBnc4VCQopE/SoJc30R4DfhSzMIq9e/DCREhovWuTL5mqvCRlPYB&#10;1sk5JsV373Y+4GqBhB4GypbxYp+Zwy2eW49MATjCS+6ImfB19/HZ7dbuwduPBx/3jz8cHP20s39w&#10;ricVG4YyWKxh3Gox9s4vIGvHMAev2HuLknYPUMo1DQ/2yBh1R1Q8hwwjkrvGMnugn4PD8HOKdAsb&#10;JpKmBvtXJvto4cFUfU+syojQ2bS9mCpsc/qtgLKfu3VKVTWdpVJjSI3iF1XJErGJv2fsQ3m43N1K&#10;WJN61A7sJFIFhSSgtpQ5GrTWYpfY/ObNW5m/sg08u3OUSf45qef4FJJLIfbI7DIkfjvZf84KzSXM&#10;P7Dlh4/vCeboppSA1B1A98XG+u9+/augCcUbq02SeP/+w3vT8KFwtCqgg4e21ZovhkFa4EIHWHgM&#10;ENVuDE8hS7M4JMX5rxO5gkvblb5GK4l3oVeGbGkXZPy05qMzNa/U0m6w3DMKXbhCu5JO4ZKKxtOV&#10;acOWZifGY25UbeZcUqXr7boaAcXf3Ba0BUGhhafKc+rztihWsS23OSNZfaT0tH4Ehbxp+JhdzpZP&#10;h7uSF7kH6K604IZhhPpCqcgBmHl7dJLk9ZmGrkwmzmhpHKZ7m+OPQHOCRUwKMmRBZXuYq8KkTAHy&#10;7VcpPVW86mRnOQ7SDi9qkusdGHiYnR3c29ve3cPLyiR28AX6xhEji5aEA8PcStv/6YMGFFDKknKq&#10;W5NJsIdlB8hc//wshk2fFJ+JTGRaEJ0c66QOru7hhlSIvQTZdPMgTnJWlLNzYzQXJWLHR2QjBnzl&#10;9dt3aTRG8O4KYW9tZTaaqt1dBj5jDBNrGfb2VCRIzETpNpYEd90Y6euzIxsLc882nyJr6t8bJLOw&#10;MzYfm+HImsiLU94FXr3dO73ZPr59t3/5euf8L9vH7/cvtg/NocKPysoKk1DKm2nmUlWu3NLGTcb5&#10;cO+TmyqkQS8cwK4c6CGC9wTokTJ1wDAPanp+hFcP7c1YbfV0zROTCdUsQLU8LhAlU7nueyJfK3Nj&#10;y3PozsRyH9YXRl5tzBOCnRzpmR3rmRnGFMSGsIaHmd453CKSDjWgMnYBV8RIBFZLFghRdYvf7Zxt&#10;hasLrxnITOm3LNazu706rRlP0KOssqPIXI5NLb+t1D07vOznTy9++OEne8kQFNBHUMCOnhweg3d6&#10;ZRBzeApXWNsJCtlSN9cEfiVjz1+8+PDh/dmZnkLYerIYT/H5xsbvf/1bq7m2Tzs5rcX79+/fG/hr&#10;VUBFhPbvdcg+xoXKbVvFUX/qMJRKF7IoKO3lmn58B1Ouuq1CEHlYuP1eyyaC8uUMqbconbQUpcnF&#10;cjF1unZQ6Xr3wl8IMY7iKQxzezDHESiyc7MqhraLqo/j7xYPAiVqYAsKj4lPJx48BorMbKPOgej0&#10;pKTR9dYW2T10iqwbBAvKY7JgenJGNRd59ZAM+4Jcl9RrBf3KtarfLt77AzFV2YdEPbUttmNWO6pC&#10;2H7oALwNItaRCcRO3Ex2Uvz9dv4XTbiOkag/OeGuFSaieiR4DE2RK9G9HB9PBDR2BV0O68qZcBEf&#10;Us++0LF8jNShTji2t0TkHnTASLDYiYiG3giG7bUn9XMmxoioctxxeSJCcuizJAJLizPQMWPEJd9U&#10;yajuWrWsNBa9+ezEyMbygukJGYYpk/19eohKWd4Kcfr0cVRNgtXcYNeXT+dfbazPT9MKuifRsLI4&#10;IRdSPbmMsn5JFSnRk4KxpBBQiMdIwuhsngFNMI/hA01CoeCbigWVq9ax0aCYBnbEJ9zkkNXod25H&#10;VKc0cdIULifh1s/qnZoaZC6G4AIa7Rs0jNVTwcYIwwPqhT23Ojfz2erss5XJzZWphalh/4aO8FtC&#10;k5oRfTdDvVfjw2ogr9eDSkdqyYkRbfmea1k6hjg+q7JBzFbUozm5a+nBZK1nQRSFI8lhO3ktfphr&#10;VFoerk+PQT47grqxoFL+skMEmdpynfXd+V86nPqFbooRJ6tBDhfr5oF+I6ziq5aeuBzoTv/CL+WO&#10;pdzFILdPUNj+BCA6SFGRml3Xq+vJ6trf/O537kMdxJ2g4M5++PiRIX3mkTp7+/Eyan+276vPUj9V&#10;lXrLx7InROuC2VukaBHt30z989cH5cPhp7394gpVOlAb32tlJCZzHBFxl80HgChd1xYXOtvdoTRA&#10;/25kZnRomqlA0PwiSHdYVXVm/fXGObWYI+2jcXVCWi4y2cX/PEIkubDJcZkmVRAjQ0JwCGAPD1o/&#10;iGTZArSDWZRMyBdTCyRwk3KJMflZifKlPVDaPLnmuNbbT3HMvBNoyAe5rGTdOo1MUEbMJRm4hTmF&#10;f9G5ARVkU1tEMy4e4gG5YhmsHgeNn+2SM422vSm5kL39YMnJBaH1gwlDau3kDj5LR96yzUQICkOj&#10;3c+fz//ymydjo93WrPtKP56jtRWsAjra19sG8cIl7vEOdPQlLkuLi8oD6TCT6+fP1+MiyR67v3d+&#10;fmJhwbSxjzvg3R3VT9cXn2+ueKe//Lj95u3un1lE7Z0d7l9oWII2MiyiSrq5WRrv+Zuvnz5f3Rgf&#10;nRscGuu6PZmZtMs43PJIqamHu14ruPIj4m4EWn38yIQIKI3KVL8fke7HGF/nU8tqO1lpctlsMMsv&#10;a7OS9uSqzbG9wTEJz6rmqWnT+gT5M8iqCCHwAH8pWq21eU+L4uXc3MbaQhRWcgYMjA6NrS+gQk3K&#10;BkCMCA3JMjJDbbcHMslAwt2lM4Oy8MQomGLUmhCSFMnuu2uUxgTRjDFdKqfYq+eJAzUyJ1d2Jolq&#10;wQMZmfED9/ivJQ4RHGrCoS2nbx/fJ7ECX7/5ySeieg+/nBsd+/Wvvsls9cW5rNtKMbWjU19a0MWr&#10;5JrbHUb285cvdmNbstfO4SL29GysrP7ht7+p/LMdq8Xpun/YwsfZ+pTx++z8hiNWCG4bugP2da6s&#10;bUU/Xb3+hIFK5TqFUJuxrMfYmVkpCKOHW9HHnb1QM+WWUHGkZo9LX5BgRPztMooSolehNa0mqHev&#10;u+H90hrDXDIThS/StDaz/jv36pFL2a7Y8trejbZ/youKy3Wl1VatXCjM5jAm4oocrxEaj0MDtXQ0&#10;Sh4Y81TXJh0+wD4oLoVljhoQ5iUZBUEhO7MGnyyEBLKuLg/FulTP+zqskj2FEGBd+Vd9B1YRmQus&#10;tm2CbydTyNqtQY5kE3G9JcKdgBD5Yr8DHCgKIgCalranmNQ8GgA96ZiGx12cl7IZzDmep5ejyGQj&#10;z5ivv3qyNKc5aqJhdGYqKQxMd5/kEW/IrZN3+yekDVjLRcj4+pb257OnTxyvNE7osnOIP+Y3t3+k&#10;Il5ZmaHHrG1raR8e7k9Njbx8vg7t/4e//9P2+0Mz45p/BwfI2iGXu08VHR8WRrtePZn8J188mZ6c&#10;vemmFfZwsPt+hAbsKa0n/KlWJYlnvU08taDHGgKoJLIDN7WS8Oe9n7+02Xy/o0wb7Ztq4AkEGakp&#10;wbk6LnThOr3tPNaadvF9vRPzI8elZWMo0xSh3q9Xwulmyr4yNbk6Of5sbZmEk/cViN1W9CgwQXrK&#10;dfZVjV1z/sJ1a7EiXVXTWAzR6fGhXL/+se18zqH+gSvkVXlVp/vu+iJakeeYmX+7J/RH+UkwlgyN&#10;euC8xE5PdnXBPJXiUAkdEZDopLx1wM1RhX4J5VgbHiW2Nffy1UshZPfTJyWubWTgnmgVukva8bmz&#10;JN5lCv2vPvuM0PXePoONzEGmgu7qXl5Y/P3vf6ek71TYlZm4HICCsAC5bDHpMRnPXmpUnDL3bJdV&#10;m7QJurSp09AKSgyu88MVvWv3+b90OhI3euhwvdumSRoym6Fk1+u/ORxCzEo+GDUvsJnEIXeoYRSt&#10;vqmkYLDf8CKOqd45qdP2vsU2DN7Z0TOuH/F1CCNTPoofCVnpoSSCdQqXgUHmDeSBYvgzU7+mZ/U1&#10;3LEwqkMQkPh0R12CWOvQiO4j7lJcH2pEJrTytCddeIhumEuxjamNLbL7KG4YTur45FTkY3phdQDF&#10;mOCm75ghEQ+oct/QzFpcqwMtLaQAQ3p3sH6ZghZNEZ9yd4u/EGVZ+yehrf0MI2ONKu/f1+fskZmI&#10;IW3cy1aZ0fCfnbq9PJmfGYGtf9zeBoS83d79/vWHH9/svNs+3D1mgaM2BUulZylhAHYxd9knlxDl&#10;n953b3d4EEjLNjYW19YXXS63+Nc/GYg68XyG+gdRGAUlKfHS1BQHegmEz5Vmj3kfZNzBu3//l+v/&#10;/A/PFsYG7npHrh/GnMj7W2++2Zh4sjIl9mMCVE8jqyXBrsSVGqM0Hdja6I8LLmY+eeVaDqEX1iqV&#10;sRvPmFDamzySaJtMd1lS8XjkDJDQlXdooKR8Dl6ctZJukltzqqBoCp7pEWWPzQ+PrA4NPX+y8k8+&#10;/3xhalTNknGXshbzCErJMXlta5Il88hi0Pt1GaXNFAXLyz322FUEwwXlFD5EatFzfr0nApWKqXAF&#10;nyt9hMCHOXllB141ymkhXYRhlx5Y5hfo6Z/tm8Yb7MtIcVua7abILWwGeCkoLk0dCu4w4bPz169f&#10;Z0yjq5tl3raBPrutPriYI0SJ4i+fvYiv7M62KjmjWtbO6Mji4sLvf/krwvqd7V0Vmc+5u7/HGV71&#10;lU3UivjKE1qOUCNhLSuoMFEVUduN9W3BxhqKV9yH4GbVzcyLt0wPok5+g6QCyKc1Pr1Wwl8WdraG&#10;nxURZFLuSczeSvGhwX55FW8/PEB9SKagKykn08VNKl9XUzhdazjlZVNsc5di4Hd2ngfprPbCOo36&#10;B5M0q2YXqOHOLmAEs2xlYExoy32v66gnVqOT1oO/9A2kDHACVNXqC9mN0jJ7uHN0SR6jKWp8e8RL&#10;CxHlCTJomqnN/FaHJrauqYQrRbRsml548Is20ZaIgIZ4wtSDVrR/T4+sRO4LEk4oSOqeHCyy+MEC&#10;h4azJrtvZxeggGiIN1ILLan5RRlP9A4V1+rcxdkpsy5S9P2Ti4OLa/Su08uuaxxwgk5nlLUTmOwJ&#10;XXzYlD0KptfmOnCQc/g+OZcRG44STblU/vRmm/Hf4ZEbAyu/lS3t712CLI08eQZIQJNDA6vTLmE8&#10;QIgJnu6rtZkphw9Lz0/HdxcPIywwTnc/PH9OJAgmh1xkDptOQFHuGmZQy6WDKYXEnQ1rPaJ6lHZV&#10;lkP0tft75ka7cdwLo71fGB/dnBmdnRjVh/YVXGQ7372DyxjV72QfFX6dF+FQv1iZCp++MD7VXhRN&#10;Jyf+4z/87g+fPVuZyXCzBZVwYXc1Cl0lzC1AFZkmB68H5jNUp1MQ6pIssdlTO8kMtcesQQ5PfCgu&#10;Lo49JGQsA2kJ5thi9PoerjNhGf69Uaua1AmZWuaEfnujwgAkEPZ/QMa5wXXfU1GOQgyGaG+lNKps&#10;qnZHbbVYz/s0vX1H+8Q2mDiz2qaHexHV7XhpRHNB03dudhKkurH+hC/Gh08fhV8ytbNr62zzJsfG&#10;X21senKdDKyqbG9B2eHDhw/QpOyytvFLy7i2f2EifwUJOuHhMWnIPqwm5c+/WgXY2aMtlXM6utSP&#10;n8AomZ4rlDIkgJxsSIhRZIxuojdKRy+63JLAoNPumPyS+KXTj5bpwujQvOrfNk99nwdVIGSpcLc6&#10;J08J5+sBos4T1uY0D7CwuGDYdHFpZW4Gq9/86PgsSxa1n/Zb7n9qmmQ7jVsTy1z86DAVrEeDKFoU&#10;leTXyV75rX+qt6o/PJjdJpAHph7XOPU9kkiFQ5knNSmU4ndVRVuCIlHyCxvKxADVYN7IiIfnzmf0&#10;VJA5hmKg8mpbxN4m3MMaUXUmRQ0fYThyiKYkCC6ObGxOw7M8Lonz7Dz1sH6Sygd7B1QbiTW6scf7&#10;p+/e7t109+qkkZ5k4kImIuFAERcJgxA9XZ7b6fMJx+6ivIN9iv+jtrqxvoLGgW39w5uPVB5MT2iC&#10;h3NguPb2mm7F3ukF7qdR69FJglndzyjNDYaDYChja/fke6ow7w7/mz++f721T4Z+53jv/adPf/5h&#10;/y8fLj7sxQ7nxi7IDmyWI0kQE0qbEVv0FCKOlwVYZ2w8fLq7Nyamvn3x/MuXT12vcQvRcmmG3uUc&#10;JptmYrTXM4eb9SDrypmgx6pPEH6AbLS399/+9jOLyXOYGh4hB7E+Mfb14txX66vzJHTzJsEkEUjS&#10;Ki++vRjvMdTBll1TmRspRhUdDnwSUNna8IDckwm67GzGH3xjnAfOT1378IAPcTXJ21AGp8Khk+l0&#10;GiWsIOz4cRLPIdniVwNErPhYZ2uKZ+aaMxe0zcsgxJ/Lbdh92i+dg/gR9M/AaXZIHz7Xd9//GIc8&#10;q+n4imUpIUyJZNwyqRcykGFiNzMtNL9//zHTcLLYqQmtcznTU98yR/A3mU+Q86ofDo8PURUshEYS&#10;f5wZzT7PvSycoMqH3OzaDm1T5A/5poKCWxirbRouVqq6Tm6RcG/c9v2nHcvOC8aMOXcgbMRMM+WZ&#10;Nb114ykW6V1MykeGKVlNDBmO7Ee2HfTn0cmZkcF5rmyR6ohpRW5MrrjywIJkqkNpChtfnVPz/MKS&#10;BROQiMomJeax9JAcv6QYbpHcPVt33nndAIrKBBK/xCVpZ6breg0sRIa08IROmuQ+qzZAiaGpBcRC&#10;kxcLcmcG8+STvruYnGJOmiTGzcw2p46ddnpyeH11du0Uq9/h6ZYKWkJrrbqmDBXqkhcp+lh2Cdgc&#10;ollItlw1IoeXFwRnNp4sgirGJ0Wuvm3eZ7v7F6dB0Kkqzs9OIVtwh86ggb7V3v7r11vyjMC6Akkl&#10;OAnY6VQUtlvdcCc2MyHrh5CBNjyNWOktwMlYaVrVvRlgy3DaFOXSZLaHp0l7THwh8opdVOCPE089&#10;ggfOVREo7+uWic1MLTDtFUNuNEIvoUhXITtLrAb6Jof7l8Zlt5e6jVquZVQc3Vd1pJOihM6yIu3n&#10;9GpFO3QJpFDFt/QG7e36FgZEaoqehnAn6YleTQ+PjIyrSK1RSEroJMdI+Iiv1qefrTLymfp8fW1t&#10;avKb9eWvnmz6OAUxCQE5mrI+0ynMHBFOY4nUXTwQ7e2GMiRGBzjBdy9PTCm6Y4GqhzUaNDHte1c9&#10;wOWCMJ6lLFlIUeTkM9DkxA8pZqQabhmW6JXFy5O9YATdejHHLFDLuzhevUP9I7eXZHaOadurMPGk&#10;itb0M7Bee7W+BKHVLQhWF/5SuX4NIUGOLlODmxztH8HZ6JUXnx2fvfvw3oFJtGxUM6xGUJ5Mzawu&#10;zg/iabSCvZJvTlvv3r6z0lpWkm1emUBhHPWrvtxq/EoVHrd7PbGW+FU9abO3PKAGiSu65D89PRqE&#10;BJ0taNzBMOpD1kqiUlNiwQiCeuQd7424GInxPSWtGqQle0WMHByaGhqgcOjWFU+pw1FrJU6ApcYv&#10;hir5dqZ+YnYknszkQ/zDoDSHpdtRPOfKWUu/vZX27XNnfKfaeVoA0Zjr683mL1yzQKVG1YhRncvy&#10;I16mmocpDNP5epDRDCZ1epy5EDQi6xMDGRs09CJOl77WXG47jITHC6hKqlVqCQRhzWdYMDWLFMFz&#10;D86dIreq2gcrLcY52uQenMNfQaDOd/rjQJCCtCtEI9rffYM9BsUEhd097iI6MglPcArnn4rVBYfB&#10;3abIa2JdyfDVl09n50c8FprAmSjtYlefoRt7LrJjC5NPIJjTYJnJT7unsWoMY+JSrQ/zVltpxCFZ&#10;DNIQ771/tb74zWcv5hfWf3j77uLycGKkd4Z6lcJkemwjBojRNHy1snA30I2M4Qbk9M069WCQxI0r&#10;J2ypuaMcnz/HGTeyA4exjdB3Q/s/vboGXOpo5rmHhpxBR9yX4uEH/3PaVVe4oKv/+J/86tunz3/1&#10;8rku3aedj8tzE0SJ7MQ6bxMOauA1LbKM5xBhVI0y3sYg6OJy1/7FeqPMOcMe7pI/Sxd7JRZgukXn&#10;8nxjWnI87LQKZBFxaqBE9HKKyp9Hp912dd4vExYLQI8RDq7x7zzlaBlk6+hj0SC9ZjRKW1nJhgRi&#10;cpf5+LUzKchy5fMdkC/vFZ3RFC28isCtvb3gt82l+ecbK5aClOyy685V3Zxfvv3ITCkCQCOT+Hbp&#10;lKxPT+sw4/o3PDBFayRJT2UKPlQlyFUv1H9b/yBFRJOpavlBBwF8/EvDYAt3bN5O4fEUHaGTVtQL&#10;WC7be/uWqXCQOJxEzZZ0nGbY/hFZUOpJE+IdUEzHsAZy2FbLwE9NckwgAVr/VD2nAhGqz19ncg68&#10;jpNE+kel9ZGWTMR9AzcF5rPzOzr/SQrq87ReQJEv85plGRAnZi8ux0oAKrwhKVB7DI6HGx7wUcpq&#10;anQ1MV3QY7+mnfZKZDZi4ZU0PBkBtzdjHyyVHHUJ8y0DaCG5AS8lWFqZTsmE9XUxjJ+fm7QjEq1K&#10;daYGQ0qWtH6WTtrqGpqlYvPh06coRTlma5L6bnFudGEuFrwzs5PgdSceqRUCXYbEQlmpsRMwi0rE&#10;C2FGem4yjlRD910zM6Pz8/2bT+ctHPQBfq4zcxOHBwZWMhNu0J/IkElCqTuFuL2DU3cfdVA64ryz&#10;EeYmh+kdfLY+vzQzSquXaRv5cVosP354d3N7ISIjXWGRYvGrto7Or/cJFhOVo9YAXdXpJ8Y50EPh&#10;njejpNqpnJFuVbOWWZ5zMlB3AX6AMigLVjO7+6FbdlzK0hsQ7Nwn2ZAZLI8GnaexX9y/3v/N3/2S&#10;6oWeggMboLA0Ob0wPSWZaDbY7dhLLL+W2px1PcS7Tt9Qi8SeG+rnudh9dd/HBbO7Z0x5EsfOe/OR&#10;XbxpuGItzsw7LDz3tlSKUIdn5kXi4xKuU9Q+02gpB5msmhbsUvF4d8sfz0+UM/B1o8PUfXrRc3kr&#10;GbGwhnxAoWfv4NCDcFhG4DhS7Z1CPWr/dw+fdne2oD3qU+oPg31P5ue+/fLl82ebqGkm720EAzof&#10;KXjbV5QRU/EaoOihwbuB5jYx1jKAhhta36/fvdX+jNd1p9PYioXOXSqgoYqGBsdVYdOO11Zn+U/h&#10;+wkGOXASWpI7tNiSeYSrGzyFkEGzI9IizXx9SccHumjRSWJfJU0t+h4J641iIlVhDLi1kBXuiCcW&#10;Rlhatnhtk8j61IxyQwTy3zaUFaSg9ShyJNtqEoG2qxNH6gPk3VIfBctow505i2zcdHPSskldE6pZ&#10;q5iEsBLWia8nK+RiK5RlbY74Uu73oW8B+mbsKKzpBygGr/gBZjTBGq7KNOu8YlFyjUrN6rE+QiRZ&#10;K/HUHni2Obe0Ms2jwBDk6QlBd+JFoYcXTOFEHUDZePpsEV0KQ8L1cid1XlT+3//q+cqr5xujIK5I&#10;HfbsHRADjgJKTEDq7oYIGbFfAIpKKuWOSX0f2YZkTohYbCrv47tPUo/19Uzh4A+YiR4Z7Plcm3OG&#10;X+U9NygsVQIgktPnz7g/9gPHnIzTE4N8DX+5AvPsfX92ScOSytPeKeQh05m+xdYncj8zNblzdPyX&#10;91tHlzf7xwaaIpUVdn9/3/r01Ob6HIaOJ4Z2bM5HxkfUNdh/Vt/Pu7+eWDpcnXXok4XCFAXzTAlG&#10;ryzsjxCgWr2bTGFmqht99+D6bGFm5snK6szYuHf1nKyoBqmfXZwdHh2cxgXsyL8Q2Od5jtZ0fmVF&#10;jp3dPpxe3Rsev79nX6WBfG5FgiD0Aa4uThSlsZGDhEXoNXOHEXtTpuay07mwAJQIaRqjsGcJhz3l&#10;26x7F+yJ9PaPeeWH7pHuvgntMy5guF5y1shKZBlm9iRCEQcHmsyZIYmWSZkpCZPnF0gIvHp1TcR9&#10;wXR9fv5XX7/Qu3zx9MmTxcVL/7pzumucxcGBDjiOXnqHbbs+PbtJl3dqvFOMV1Dw0d69eYtS0vDN&#10;ViS087NFjnb3a+3+jA93SFl1yuXbSssut7VTa7QlX9HDhhNJgUyyG9caWK81HWucOdBd4PlU021O&#10;UxgY1S6YnFiYm91cW3mytvJ0bWV5bp5KffLpIvBUih4RQDeykrIGY/uHZA2VHFRIqFtZ/1vVQb7W&#10;IlEL5E0Z5dF/vHZocj3EibKniclBnL4K5gITxiI3xFnfkDwgQyeZxQwu2HAacUGfLT/s9AJM6FOH&#10;PpPw2rQE2k2siFSstsoUWvLVqdIoKPeNj/fTanJgGvmlv4K74KcoMsDuw3fOTmBwfXNyBrtNYmzW&#10;AE2ACzuZNlUki2pGIsFsr2+IhoNdB+66fverL5fmR58/WVaQHRyl9i59IOoSD2LQ0MgADy7QW9+Q&#10;E7qXK/r7N5+kOFMTQ0+fLC2QNBnuQ9qYmmJaFaUfHwMe/JtfPeOUCKshaf1xe9/twRRUcy0RHOm6&#10;PT6/3cbR5sc7PPhifUNXBabKKM60FlhBlrvDR6VbKzcZniR6eWzom43lf/a3v4ehGqwUjKDC9FS0&#10;HnE2fFclq+2/VSkooAqNDPPIX9PUTw1bN7QV3tZlFCJk8Y1H2ruyPPHR9N/+gUmDpckpMAGExUmA&#10;mnl+eSg74Kl5crQbsWm0gvJnzRRN19DRebfxrHgWqsqG1LeWz9Vg3/XUhJPDe9wafKIPVWJfWXsZ&#10;ww0H3j8FmfORdRwj+GWbd8NXEzjSgCuLhOoyq3uGbh84C/mBgYuHbrlKRqggFy4/K1zik1WVF47m&#10;0nl370X6+L3GVDGa0H2CqND2PyYaJhnpethcWnjCGErguZXP3OPZPPQMzy8tOwUMuFvSp/v7h9uf&#10;ni8tPl1ZXpyfyqHeOaF14C5fv30DbmwdxSzbTnWRE78Sr2qX/7xs2wH7+KsBdYkGeQrVsmyHfe2A&#10;hMPMd96939lRG1VykkZtA26RPOIr3FNwFFusyYm1xQU66/Rm1siDwgknQFpWuz5FdaurvPGGofXe&#10;O+HDa0AbdAqDztyTIFTV46oyIbrfQmlEHZuLXNEH84dGGGn02USthKVGLEslEB3W7OTYturvWTdk&#10;Bowaae2ryzNaHQm8evhJcuFTgXuiYFpJVAVRj9oZ1V4zNUEHrE3O0umnthtYH6m6je1nU6m5Q/zp&#10;zFTu7R0TkqGInlkCcEDEthpTUz5hQr9reYXtakKjnIJlyezU6MzM2NPNFdJN/LF9xcOQYEzNECnL&#10;LB8CBY3g7f3TdDVSs9zOz+qe0CCGLxoDifzv5OT0wcGBhM+fPYDpGZ6pd0i4kDWFnY5eLN8urlEw&#10;1laXjqi1XdwaQCOuFeIUQLS3z8D04hK3ntHumx72Us83Zr58uXS0x7rgBDiB5bR3glGNLNcLeBRl&#10;TWq9erLwbHXuq2dPZUCEc7YRp45V4vf7HNjRn6/i3t3qt1bMmsvkzZA+fU7JHEz2m92HsNjgs05f&#10;PzBclcJlCdS7sTJF2GhxfPj3X74gvn59RevuXBpi1JWwze0tGgay51VDqaLbqiXKMLJv+OiRmzVP&#10;0WV8cGKod7jvfrD3lhwbeQke3tAyz/r6gUxCIGynNajfGjA9gz5hLhOSBikrOCxEbIuqdaejjR+e&#10;df/1Q18NvHdjOPHFAZ1WsWiN3eiQ1hqLOEgxth7OT/fQ0n1aXBjnxtt3H+Qa9qiGczKhWyOPXSLC&#10;0401t+f127d//NOfPm7tvPrsxW9/861pjlMY08ety6NjGobPV9c45CwvznWY+1mOD+ZN3r7jm3z4&#10;eLj/nNDnXlc/rMMdzKbMedfJeVuaUHVw/lu1Qo17Fl2tyDeNJpjJxbeftqTVlaEER9FznhwdZ5En&#10;b1lfWni2vvZ0bdkg2pK8KBTD/rB/TCckO0KbT5ZYfX6xICrPEqsMzJFsSkmpsKw6QpqQagKeSMyz&#10;lRKJ98kpKpVoIsKGVe1sTy3ebkVIatazCRXFHCgUMr8CDWAU4jhGqzydAodvCrIE9zbr3Tnmizre&#10;KhcvqJoVo3JUVCDKNxVlN8Rq0b/mI1sW9Vg/VbOzQ0xCZ7q6Rijc3t49A02Wa2iTIy7hjHTszIg/&#10;f75i/NqT4a3gi1EpT4JzNz8zKtEohk0Pd3uNlP3Dy4OzK9wN8rk+lC6owaXKUO4hOJaNU9/g55SB&#10;/OF+6mzaq26CNsSUzv3kqAPu3bsdERJCklh8h7TOvPI8MoKTY/s7hqqIXwP/ZaUBLEXTw8vbo1Pq&#10;d9cjg32Lc4OfPVkycPzDm/d0beZnJ8woN/1e53x4tPfX0h6DLeP9w/0Pg1vvd//h9a6e5c4x64Nr&#10;9jFeKf7ypdQf2iCItKd7ltxCHeS1rep5RC6zqtOG0jw20tsAdx11Pb3/6b/9y5W5uOJurs5eXx2y&#10;tOexcNdFWwqmAZUpRaZ4gQfwjB6GgTaAiSwwAKZk5IFkLtMtetLyAimT/M0Bo5g0tRZj8eCTpCWs&#10;y0f2GZQh2qrN+y7s+Sy+qGvdeiMf6hba2Dd61z2I8a0rpE8sAB5daBQ4gs7jHfhwrcOF35TVBcMY&#10;mXY83egsmaTquh8bm4PH/Okvfzk0Hpuy/J5Ap/0mNXq6vvJ0Y9V9eP3m7Y/v3gFufvWLr5+trAMX&#10;qWpyLBgajcnnamQaBp9trjZhfYtJQIXEvHv3jqJdAxrbEV/CCSl1CxZry7/zT5Xsd250QWOtKu70&#10;BiuCaPolwyk8P7dD/MJ9cQpyeFqYmycetbK0sLm2vEKampAWGpFQKwpo9JQHV6J9tk6SmbY/peF6&#10;jUrPUM39bjiTvKAyq4TeIilHSafQF5FChgKmy4aPSDnWmVWdX2JTnmCYQpVhl6pKqGVy8Xh0hj7s&#10;Y5VNib/lPRu7sJ5rLHe8Q9Hqc4faJFXLOH7+nYWZk6nuUkXSwluSyEbbq7KCRNd2lxvpsgqouvVZ&#10;TzYgohDGhs/bKJR+WjdleHhAUdrXe8MklgxZ68rWS3RDH+xDFlrsSkGlZyf3uN59g6Mf9o+//377&#10;0zb7yVvwtUahBF6iyAMO3Cjx5HblNVgiTE9BMUwPnxqH0cydm+dvfE3Y3W/jT/BJuIIM6cP7PUj2&#10;0ppWLxkYDpGHypcTsUGfQx5xGVwF8nmCp6veoaN0SRxJ0mAH3M1OjrzaXHuxsbIyS2RteGNuakPT&#10;2NPvG+xSrZ/fvz04/4D/cMW9y24OYWXooQczjJ1gaBX4e70P44M9U+ODwosBTQdHXFWTvZYO9GNo&#10;rmQtSxMKGjzScA20+r/4z/9XG1on0+MaJCywzadUCplYDhSOVW7DG0MhNUeQkJ5av57P4DCvkofh&#10;vm4nv1cGPCCKooXuH5+hFRtYZ80HJYzGVHXyW7Ypq8dSFSakRCGCy2Gr9e09mERewM1EhPvBRBQh&#10;CsJp2PPi/LgGYOSnEXNXlT7oG1x6MFV+DMtayj7s6gHfcWDm3fb2n3/4UW/W4SUoSAhDOuqVFi1u&#10;ri45UN68e/fm40fny/rqKrLc9tZHLiC//vZr/mLyycnh4dmRkc11QaHl+NnBdoPsI0J9nXZ8gYxZ&#10;aS3atlOtio22hlsa9/i7cu9kBIDvyuRyl21O8a6KpRJ/6eqWGpCcJWm3RKNax3VsZILJSu5wGBxg&#10;Z7/b6GT4e42dmrO9dv4dz1jtvfvEAkc9iZGYcWRYUraVIzQMs4SG/FeordwhX9RKCEEA4zVHfom1&#10;Jyw49hMOasO7S4YOdAoin4J2Q1AkYLonkeGDZqtQjITqGeY2JBCmKKo/1Hlf9sZVfFRi1eJnq3Z+&#10;RlLz5fxr3byqfiss1PlRJViDw8JlEcgy6yakpQnXGAw8WsxiDE4NDk4NDc9NjmkEyOeLaqkiCZMW&#10;KOYjegkzGtCbrS3y7Rc9fUN0Rw73j714pOEk2OE+BVXTs1VboGhmFBC8/2B2I8vWV7BzvK1r+Li1&#10;uwXQ3juRqRjzBLHYJ1BAh5zawZ9/ev3xLQ0DAwVnCpyMtIUecH9PDsdR6rj78PH4484ByshT9vb9&#10;XbPOpNUlWLde0ixPyqmxeG45jSUMuoxU56EQdYv8/ICe3cP93AhdtjklOIpG993VRO/ds4WZ1emJ&#10;p4v+Oy2w0tHNzWsc2xq6Ce5csVVihmYeP9GKzL3/p//t3xpTQY9JF+Y62kctYUs1m5H+vsybPQgN&#10;fSgz1E/0VmKQE7ID88hqPaNDsME9vd4/u946OP3h3c6nw/NPx+eSMTnTwYlRthDUisheh0YJs5mR&#10;zejI6S3/DvR3wJP+rhzh9c6hJ0LGPrH59JSgy/H5xWGCwbXiFQ6B+ym1q6mSHgpYGCs3XQPHV2Ah&#10;Gvt+RMw++p/+4X96++E9JVZlnRXvGachdh+neTq2otK2SYb9A0FKdnd4ePDhw9uNjbVXr15sKNPn&#10;5sCyFFqWFuZKe6UK4RoXwVPY2dlp27zy2sqLCxBrf6pvbglZW8LtS/nGSs7lBUm9qtRv2zhmd+37&#10;cs/7evCRhCTUI6FW5hdJ/3BTUvsUPbF+W+AJ6nE09Pm8SKZfywBCI42CcoAWlXqKBZedbZ9cwJ9V&#10;/vXN9n2YuDV97EcSnSsixCImX/ZU0ytsHqDepkaVY2haKiY5/n0klEQXUkNKwbCreVHxs7DAnCs/&#10;p06d25EbIBDVKmg3ruUANbNVQbViSX62/pKjpHOzO3c4LZVQYXPTWlzwlSBonm5L6qIM1mcobvzZ&#10;6vIaMdPpkd7h6MEzRnz7bksP24GpX+CQdcjFk/LhjqqUjNeNPDg4BVJAb/JBS/xe+b28jO4992l7&#10;R1laOAKMKr6knpg7YFySE+Q+6aGDUx8D+fnT9p6wgg7qWryIZPrd+603TvYLrmtaNsmcioTWNT3S&#10;/be/efns6bKhv8Njloh3zzdmN+enFiYnZsvmS44RQ3QFslo7s9gTaxAkcMgkCcWk1sMM3J9sTNmn&#10;dze4mSP92Tn6+kQSP99Y/pvPX71YXV6emV7SfRkddVqr/qkdR/228oUaSHRa9CCtCT1whMEe6mr3&#10;vf/Zf/iHRkWIqt8VknY9oDS00EJxNgqh62FwY0IODTuWJhlVUp5lljtPR87S3T/I+Rd1/+jqZuvo&#10;FACJQZjf56weqTYDt6y5QMJutfTYOAyw/6FreO+s+/CyZ3Ri8vii6+MJt8ie7z5g74hrPUdnF/ox&#10;2Ivp09ZTtIJkel7n8oJrkDZk9C8pp+wdIyNg3bKBuhUaPu190nSIWGXmv9O+p04u/Fn3EjD1OVEg&#10;VkIZ8kvnedg4hphPmXvM/5vmHRw5PTocGWBLPRf6Q+r/LHPLRFD4JCjUrzr+2t0qpKDahNnbhZ/5&#10;l6L9/tyZTEi0IcPkyR9qvKPJrnTOymKtkrRH+wlKn+Qr1O960c7JW5tIXqVelQ4UZHDfagSNdWVa&#10;fYUYfBw9Axno/IVE/FB2ZHlH75vjnp25fMD9SljJX6ODn30vGY3PVsGRkonWtUxHtKqNOt6z1xPu&#10;rCqxS76QUfzIt9aubZGyIMAicHbCZO386nX+/OVOitDCZkZfOkXXY0OnzKKaPEx+qsFmWcSl2hyy&#10;eoAeoVIlCzJo7c60tR3zpBQXx0c2Fuek8XcDWTNbn45ZucnUfXBvqPqJL6P1fHVDKZcDlcEYhyee&#10;hCpY1lxjF/eWSBFxeDHcEPIuZkk/4N0jEDuW6YtMmKEgzTZ2fnplJUhJKLjTJOJOOTszrtA+4Dlz&#10;3wUE3NmDqzcBiGTZRTazJx+WZgwrDcRHr6fn8Px6YXxgBnSaOZNs1xJSDquy1GLuQgnU/0gqNMyl&#10;eWKwe6y3a3k69cX82BCvKvKLXD8WpyfXl+Y+31x5vr48OaZ2ceJDGJT7dwsTU7NYsH190+NDxlmo&#10;S2IvccJ7sjz+aml8eXJgtD/+DL3/h//wb9xQc8WGmCQeFfpLmqm334TTfbccod9RTHjJfjPgmMFG&#10;TXsLy3elplBhDMoE4uxhAw2N4AnZjufXXSwzKGjqGNzc9qa/QhbqmBkkAimThZuD48uDy9u35kkl&#10;O119+6f3b8/vju76Lm76dIy39o53js7eoyGc3RycXgkusgBpm3Yczd54ZNH76Z/oIkF1cgmtEZ4c&#10;s3B7uRW9KomhpTY8hmFvdiMKDR6yKEDpDjoJYsg5UAm8RXl8fIiTCwRWbeSLt7f7Ozvw9KWlxQqo&#10;7bCXb9+afSCp0Dn/OglC+/c69lrJ8PPmeMwV8r9VklkQET+uvdJxeUk2VwQ1lM3M9hRrK9EhaFSY&#10;u/nhJL8d/C+DNLZ9F3SaKLLsNSGAQklU66sogNE2CY3iLDrRS+FecxBNCOMuQ0XygZwzKQdi/1f/&#10;7ruiGBh9hIhFNkJD+0AZSMslN63qvGbwATNpFRTC8PWruqyNz1Ws40SyBhO0VkaJ1nbmwWrONaYB&#10;TqxWFDQu8WOS9Zh2NaimQmKb5C6kPPhOTQLlGIsNdvmXZMA7QuAlqBrZqsGx46PQzITY799saTzP&#10;LZjsWFTTL8wtqCNMMdOLK9lIWU9qq2iXIhGNjzx5uipHFuncq+EoKV5JB9wmV+IGVntEs8oVm3Q6&#10;s2cxLSJtwCxnEPkl5nKC2TSJ1YF+2vrvJM9nt06hAx1ODJ3w1oq0Rouli+/VDaBUEDACfKpOPjwZ&#10;6rpeX11xElUyYZbMA/c5eU8nzfI4DKSAG5dnJ2k0PlmZ175YXphYX53TYd1cm1temNpYm9dwndWr&#10;kF04F0I9EQCvFidGn66vvny6NjshdgwqSYgajA30UoH43Tfrv/184+kaYlH/09Xp3n//b14Q1E7W&#10;eHnqmImCZkGeEAfzsFKAANcRWo5ZgsfbQCzxlUrcyYWlJBGQ2av/5RBqtuSiZ9ddlOFKsDOG3UoR&#10;0cFXQA7HGjPmQ69u9YD5ZYTdoUY4vZIOnMQH6JYABT4mv1t2svAFp6LVn9+OwbgDpOE+Pzn9mxef&#10;v1xZVdJEaStCoMa+BX6u4UcOwVh0DZsjxsnX+KHDD+E4sQxdzPHFDSpkxnjpxuajYd1dEnqEP0kB&#10;FUVYlB/efxDVgXzYVQ03t0AFhY8ftz9ufWqHUoWCzq/OEdk5LSt5bmu5jrWEg8oOnG+2Dj6xmdGm&#10;vVJAdL65miqdcFLtyNYatA9yaue0d6xJ9VXRtHehtrkhUoMGHIIJykMhBUJ2mKQgS6ioBA0vKNqA&#10;3d8UOiQWBQqCbKu72NjM7dBu2zOX3zpb+WINGtTRnBQg4YJ2awx5CtksmexEjVCNSti9JQxJm5qQ&#10;R5G485l9W6RjU7VnLLe4lTVP1jj3daclZpl9bJ0HP/5XLkiuJTSGR8i2DXNk1t8FmQoNrcu/obcp&#10;uU950J7a6Tc3f/5p5/j0vFHlxEPv5AYiJohobDK0yWKMepYA4Sp9W6qlMk/0GQSv0tGnBpJBX9N5&#10;OmE+CWs553zu4b2BHBT4jE8KGbRYojZax+rs3JxdvLOjNZLBX/VbZOODVxSgaq6ZhPw1zUgSyAGG&#10;bNQvn1KKnZ6bdZZLgTL+63v5LspHnPfQ16nxUbp4GWy5v9V+lrAgSpZ4Xw2UlKCGIXfniucq+h+e&#10;7p2c755c7F3engEeMPdp7rOFjnL2dabyH3rvny5NrqEnjQwZZACB0r3u/bvfPZV+JoW6uXL+xuSJ&#10;poK5d/vc0Iu5eNYJSRDTzoHNpP1/Q5TpFtSxrZo6PmO3x+XRWe0zJOm6uTu+xBWFRdXGMHsTsDpq&#10;5Ra0nNU3VNIbAp+7ge8OI+DIA/5Jj/vU4FJ4WdL/UMti9JYRWHffC1pvgz194/yCqVJMj2kES6F3&#10;Dvc9ZitKUlwl9n26dbEAoF3J2ONcDC4ie799gv59dKr30TVWDEh1tMSZAxUc5/ToSOquZtv6+OHi&#10;7PTpk8201mtx+n6XYejl/Yet6h9UqRD359Y5r1riMX0OpFak/bg1lzZA4WwpFBr7Oj/cjNRaAZIh&#10;PPzL0o9OTC6ykB5NpyJI78ZTqN9Q1hRFCQ12dp0CDTvMH1Kvi480PAMiikFuu1ighSAkxL2vkIII&#10;tDwyhUq/T2DJ6RvEtvbdoyRPkvp2rDe91gojmYV1KBuyAK2ns1i+fEEJ2lUDvYrHlBuSnR78I+di&#10;kcIj/JwiyYsVQ6paErVHEn9SqmXXRMwxAoXpozePvPy/68uFtgqkoRIJX7nsulu6ITUmqbgoE7Wk&#10;Tt3Xg2ND3A2gUJaGU6c/IzV3feDx2+uhXq5t0f1wdeWvnRjtFQthJXBEwC2tWWQM+XxZJfKXiTWy&#10;N1pYHJmbt8rivCXpowbiNV2OnmwNdmkQXKpKKb+UKR6dpexvd2ac2sXY4BL3mYH7+ckMnljhGpUC&#10;+Wdrs3/4JSL+WKI7IhCUUmVOVfXq/OH2gmfwMOOU3E+kntRtegDltcAwJbvT6QYydretEb2/nFe9&#10;N2ccmo+2aRQpRAktBzW6gv5fDo4Myrrx/G01icbdTfwsa2w5htq9/+L3G9MT4z69JHt+ZlbDy32W&#10;HVDqVZHiJIhxUD63RmHj3tLKPzrlnHd2YLbk+j6H/ImvE6s6uziNu5HBkz0p/Xk4AsVAqDHorIOi&#10;OrB5yBdhpGEuBOkuF5eAZPnOalyVEXdN41X/zBmYszmRWdQaGjCRRX/i4vD6/N2nT9RH94wA2z+h&#10;wVh8voEKTKYnE7kvIGrlrdGPzB16/PV930VO0lujVjjxIoJ/hCeQGExvrIuHx8gJx8q72/X1dZG4&#10;emJZsp7ux+0dSo3WZWuKtZK5gLIOqtgIPw0pyH7Ppm9WFenWZkMkRfCK+ca8WeFyTRkhDKjKPII7&#10;xDCWPRT1YSu0WgNxkU2ukXBQJN7ML2vDVFsx/jEWC6aD9KFIxiESplNAz9OWwN51h8AOTsAwCKpd&#10;nf3VrD0zc9cY8znimwBtGn9S86h0VsfQ9yfBdiwCm2qYxblUwpbhCllgSXZQnnvJHEO7fGQF0cNQ&#10;m6VLGMgxK1PK5y3OVMCLAh6KfNcRmUh8rWCZxSI0ZNCzfaFmK1qW0AEqC9ipgJy5sXoQTcmqPkAQ&#10;EeOVjjoKfYxCSgmH0MbD3PzAzPQoHzP585MnyxOTlCV7Jkh6TtjWQ+Q+1A6uCku2udZkM0fansaf&#10;UnmQS7GUZHVdnWGgbmRqMvOlOJTT8xOra4viz9kJmknWq/0XGUG6fjXQSZbCZa2vzXz9aunrZ2tL&#10;cxPry7PfPNlYX17nqXR5fDI72v+ChKt3l8ZKa+uhBOglinZ32d97g4bkOSY+9T/09HPuVCNrKKBp&#10;ebKJCMJo6WGr5h5MymXIvjvxYmJyUqrhCW5/InoeqwwbYJuLV08/fxtjimenFu1lROs8VLnH/+U/&#10;/WezY5N0zqJeOT7hGdhVFA7QjAxqDo2MtwWfcemcfbfSk76uQTJzeiJJN3A/qN9fI7qEhKKXBVAh&#10;/WyL1kqKWWBpDgSua6Sd8NtaOw3Js3Z8vrP62o7PBPuslKo3f27vt1K2ckzJt0+gJWHQGL74gVxW&#10;HNnhGliSMiJrkUp9jxzZ4cDWQFHWaFFSuyqIrJtEKlOmjKclYkmPHsyH0P8ZKYp+V3MrWF1bVZu2&#10;c8oVOQCgjG/fvk3vtIJC8S6yQR97bEU4ql57LfOGnncQtDQ/Koi0hnmBdvUiFRoanOiVZJqnlzI8&#10;3VwoAFyGYVwyrKu0FXsEWktAdRuvkjpGBc105YIjegT82zWC1V0mccjqHZ1fslQTKAywtZyFekXo&#10;QrmoqucL3m+cxuprNMWWKoCqjA93tNHe/Jig0HqKEX23DLTEM6p1M9zbZYyv+/58uO9mcVpye0/O&#10;d6j/joUhSpV74VnU2L2XyzhcKqoaxOhQDrKDKgVo6VQVH0kksHrbwFiy+mqNP0bi5DOVvlWBUz9S&#10;t7wopH/V1w/+0PNAOGNhYeHg8JiwO7PVhYVJ/YM5VOX+/rW1VQIyciENCIarOtonR8eSzHEjXjpt&#10;A9h3ydeC//f0ytsx5uQZzqnZuRFSkktzQH18CCO512dXFy6Dz93p6ZUpd8IziVm6D5aZVx8aVmnX&#10;0dt3dX7zbmtbmuxBTI6MeerLc7MOf05uT5aXJ0anamA1YTSpVPi9qHqmy5C4neQVwVn8EW2/hQFZ&#10;CzkOFANopUpQOaEVSRVeDL+4PEMytoZhCCxfh3sZPLIFmZ8anUX1NlS5fxwD7IWpieDIiH+GJ+Ij&#10;O9T7f/6X/8yTV+TZbF4RfXrv8vT9/j4a0N2DsoWA75XZ0caRAVjOTcyKAnvHIWCWNgYcKWddBrNU&#10;B4gfgIb4qlRhmmGqUnTPHs+vTOmVrnE7qjqHQgelq5+o/VHbpMH4dT60k62ef3R7dJ4zeCMKZE4F&#10;xAMNTWvtgohTRmVEIn1QtYNKQVWirNGnSZ0X56yu8cEMxUl85WfcX0TUNrfTZHzDdwhJ93ptbS0G&#10;NpW75hru73d3d/hEFaOuJFHrnyrlbcPTDWeoENI6a+0WtP+tSaScYBUj21da3Ez+HbyAIqMB+zxt&#10;RT8Qh0VpcZOlS0oD2IqLTmqQ0kAMADpGzRWPI0iBZFcRRqpHtpkRo+v4S5XdVqbOOyV6xNH86lxq&#10;jXzbNnXXSwAp8Gc5huavBY+TC0B9odyuTmWoQlZ1amSYQ+uEjnKsd7AVHr5+vrw8Kw++WF0c3Vg2&#10;jNDP7NhNXpqfMJVYfl0l1d0bbVV8h+z9Qi0LwGmk5xBV2j5vv3O/c3fCqkqyEAwi4+E/w7otwDZh&#10;hcfIW5B9bmyysAJ+HkbNII8Pnh0fQYf092D2BnPy6OnVQKEHgOIatPeeuZlb3UQL2kQJ1Nk/N7cb&#10;hydq89Iic/MJlb5xs5Pz0+6++4XpUV/36D982uUua8JGL5xpnnNuPDa/45JD9bmyU9KvFuA/7XZp&#10;tG9tH+4YvtKDvDB5cbe1s/Np/xBXUjby+bPnhjlE5kb0T6pUoUWiiYnpoghbNun3UExSHqYJGHJp&#10;Um85dcKiK7eYCZo7KiQFFc7tZBoFTFlpmNPNQeZgLJ7pLTM+S9O0JgYF0JgR6z/0DvX+Z//sd0eo&#10;ANcxLDeI/GH/4N3uwfuPu1TP5mZmplQ9/OfIcoKyJA79HMrvvn+3s6V5UPa4TS2nzr94Ukfl8cFJ&#10;Xr2kKvIanaVmGVrZXTTsygI7owGlwVUlQhuUz1NtBIuiSiWA1LJtYSYoV073voEp1iOjE6sLCxtL&#10;C6uLsxS1Ua3hruhsahN8zHq5oNx0B4KVFG92ZWTUXUioxSqPwLU1eifHRteXLLiPR0x41YjX1xub&#10;m+rmx+mlfCIjIj/+9GPrxBd41ujMSXXb+VarOWdW1RRtdRZoUJLbNaHY7oZzKGOt9gtMpHo3d+d3&#10;9/goBRl0XZLEKS9J31CMhigfBap0auAgIHSFt4HKJYLBsbA5oy+uj0DkFhZUWUkl0U1fL+L9UXAS&#10;HZTAEiOppd6bdLRUOkTRdEDEPzsHMwJR0nhJ2QXfkyZam5ncnJ99sjDzam3p6fT4r15sfPNsU6W5&#10;exK5Dk61X20S+DL2ApoNqVddJnOP33Bf16c9fAib39mJLBA5wDSpsnQrpUpt0RqPATZbVG0xolFs&#10;ahS9wkNoX7nbstuqZ8yPt1osB0aLwqkjCr7NIqmI7a9rqzPUgnhDs0uDzMd5t6d3aWGRtlLa0rc3&#10;JOn0r9EEDFZDXrzkmIF/4/6CIwjEZqJBPtANdFpb1v6bUUscnJoJup0eMwE9KS/4y+uPP77+dHF2&#10;T3bdowTpEp+cGRI9hygVgXbK/OaWhkDVmWwTjfMEJ5LVgh4oPWzT/zo4XRmfYg87MYSLqMwxtDUY&#10;U65obUVfy4UxvxsbGZcrC1YV85AUsQR6ofgCiJNYa1DT1HkMa3cldNTCJan76SRVJpbBeqZaK3qQ&#10;5BDlVUWRMuK4TYnGjvaTvf/JP/kGUEduTpW+e3zyxx9e05lmePVs/cnynOmvwVGUzu6+i7OH9+/3&#10;Pnzaf7tz9Ba2G9p69FpryxcbLyzyCvkd5DzTOE1tMLzAEEzaAZXNU4lemm6NzF6gtxoyPbjW6ffX&#10;iiPiBeHLrJ86ADpVONgLWGahLS7Mr6sBYqc1PjfWr8eiL8sgEOUsjuax34pilyRN2adjZHpzeWyS&#10;BpBC24F7FfNyKHTOWTPRUkGrERCdDXh7t76xTtuvyt1ct/0tKPzwww+15PJJO//SzqmiirWyIp+z&#10;kxlV8KsUKUMaGUksHDrcgSg1G/EKZKDs8zCCHRT7IDhisQ8qH3AlEdAJEOtZo2aSFJIRHLI5EstU&#10;9KXQCoVJI6BNBHX2SLvPuZzoJgCQBtPL9TslVJSa4hR8jyIV/9+hocmBfvjX5tz0i+XZZ/OTa7P9&#10;q1M9T+aGny5Ovlqbe7kxjyH3+ZOVZ2tzq3PGryb+9N74C+ju7uvV0YmhhyVdsunZ69sBRxQRTMAc&#10;Y6nTC7EYqmXChZccxFkOSV82nMEKncXAf0wNirtYgT+VvD9Rhc3mjEJTZCOSLlpE0ZSKFgYFMehS&#10;BAzLhTgYVOn9VISptSYoTE+NTE8MvdhcNUwZe6H+vvGuvuXZxT9vH/z5p7cftiivnux8Ot3dVYwm&#10;c02R2nczMtyzubG89mSNTpebvLeDxnpDj8YBS5px3w4+O5saH/j6+Rcf3u9+9+OH0zNPN3mTXSc9&#10;WRwde7E2v7k4c3N+zBfR0W3JVZylgzmgABcaxWaprq+vrS6LmJODQ//R7/8W+8CfhckUILHpK/0t&#10;1OG47IbdKirG6C1yaCpxMEG/+ddq+Uh5ADyRTZV1euBiu2I5U6nhHvfeJ3AkF3S/ZW3BrWKAVAs1&#10;DWO5zLDdahdY/L3/+//gtyGz6yoGW+r97MmzV0+fv3r6bGN+QXfy9uKWegvWwA+vD968P3x7cPL+&#10;WG+hkdtbTM/G7iTCUNxQ3fOcCxTuaIqkgK0Ru2SkpZPkWuqp5xBt+HsnOnjqqSgy8S0sYFu1dLK1&#10;w7IuavqrmkQSJ3pVd/omP7598+P7tx926W6SOQT7UoW6kesK1XjfhjZlvyOW0IMywwvnPAVGK3uG&#10;e/rmZgxc6xefh0cR7xA1xWAKnq772dnpjGO35KXYXMCnH3/4IVBcJb2dLZfg0OJdZ9K6JQ4tqa0y&#10;PXxKMK9etPRKCUBMTsqqqlRtkfMLfHhLpatKBtnsbdm3KoEEK4Hg7PjiwjjYkdShS0qBIHJ5FrJi&#10;mhsR1apDMVBsQAappnqhriBqbogPUKtkCip8x2yXAf7p/p71iZFX68vERzZmpp7Nzfzh1Yt/+u3X&#10;v9hc+/bF+q9frv3y5drq3PDS9MD60vjT9dklRehAF/Bwdnwi8AtZjfvro8v7v3/zSTdaLv5qbejF&#10;2jAebk/f8Metfax+OZcgQzfAbnEbdP5cL9/3zEr29FvpKUZdeSrCAi/IMWV4siVa4SRlbcQxtHdi&#10;iFIAS2PFOKSZB0Nm8wQZPusj/d2TY9Wsifx5i4ZZL1GRrYLWAzGrZVPKTvYPzxx9f/zzT/cn+Fp3&#10;f97a0pMqX46hs4t73JnqASEspPI19rK5sWCY+uD0EslB+wrcBl3d/rTHcZvfGpdc9J/56Uml2Nld&#10;rFIGh0ZCMep68On+8MXL333+9NWT1bnJic82l795tvF0dVmVoJaNNCVNoBqxk6ZS0/tmfe2f/urX&#10;z+anl6aH6RL6st2ot5M6rs7cpBeR1BnyuXKRkQ1HlFYyR16sWhUuO2B+UG5ZegHBNSUXXSbZYU+3&#10;oCz+tH6XXkkeSkRZShg6UcPh6Q6nE5TEsfc//w//RkomCjJZo6fwYv3JGEpVd59ylifj0dHl2639&#10;nz4dbGNyY0HnTYs9ktGWxk5NBRHQKId7JffVmyqPIDsffUhamvMyoJQ5yzhK5pDoZIQNcwM9+tza&#10;MK69xJcQs8aGB4qYlyPYPzWp3/bBTJtYSVIsLVllArLj8TkcIAQKC0SlgKq1ODExHWeUYSSSIZ+9&#10;pgJLM7giSpoZ3WCi5fnZxaVZy8npZlbCc1W24TZOGj8ZHeX2JdZm2dWHQ2v74ccfgxFWWluZwSNl&#10;p6XEoSEWDbLyopQ96CMRKYrIgDEtpxHg0OAH7EABIFnIMGLNGAQrlHYXZ+aKQuH1mREvNA6xgP6a&#10;0p16IgKv4g8GLUS5J6Tu7FUni8ilwYYHqY2OqUrLGW+FyJrfBASHIH/DDyszo8vTI/PjgxtTo18/&#10;Wfv6+frm4vSTpdlXG0ubqzq8eti4/ax9LFm3F+p94UkN6NtS+C24USP+8hKQeSo0XDwMfP9hn3tj&#10;193lV8/GNpbMZ3QrXMgfxktcYhc130v5J7tJoGjkDu+6hvtNnJmY0+RPNePUwaxFohnlL0jMS+99&#10;oGdcwYvCUBrDUqV0L/3XHaXjEqg7w1wQfVbsI31dKIXqf1HarLZ7Yh9wYy0B9EqwzS8N9tEbcGPf&#10;ffz05gOVo5vtk5MftrbrKjxqzbUeQ83hslVIT1C4uyPbJ7f6/qctR80hEtQ9W4oJYMH7j9vsi5GM&#10;hCAlmIMZVff0ntzbkUerfvPQLZfPlhefryyK0dQAxqdH56Ga6gDOasxgDw/80ciDW+Tc/9svXn22&#10;sTI3RbppUI/cJYfHUWY5rj8dpCwZ5ULOh6jbQyszJICgFXObNO87kzO5fGABuTKeVoHjrQ4jgzcY&#10;cbDDEXuxMcQlXplqC/8661SB3OpzezhSZaozUNP/8//2f23erbn1xPxJqSAJymyvbqAmdJlxEHZM&#10;xVqvHq4h6lLOyyR9lHyzZUviuZZ/5Bwg5GHUVPUU9BhnxORWbDuEa4p0AKs0oJU9MvyIc/lWDtMw&#10;j3zO8mkCP81PTTstd0+PEZq8RaawIr6EsZNyxBol8jbGegyEZgVU/8wmF1o1I7V2tWw6TPgq+nNu&#10;dHCsGgFJ9yGi8m6Azo0McwRJQTMKXtLVvb62bmx6zWjU4tzKykoaVo1N1PXw408//Vf/1f+jDAsb&#10;2N2pIzo9hjbuXO0TMdGlqvGUdiIN//XqlJMOz/OqlCRzBPl2V4PmFU7HJRKabeBmOyvw4ah6nJ+d&#10;QpdC1UsBljdUUGSDpF4cgol4qJ6dFV6ZysPe/r7LU1cumeiS2dP6iCAa8y5krj7VNW+31Hmop/16&#10;cXHlkB5KzHTxPXCBHAJ3deH+yV3QdVPwy0eiky8K3UKIVN13g0OjFw9L/+rD/f/wD4ZIvv/f/d3K&#10;VxujKfW7BwHaA7jaXd3fv3+/dXCxf9q1c3jN0ZSKRgrEchnKGGDJs3goaYwP9JsJkP/YYL4r6kam&#10;9/0trndJ0nLIYD0F0h8SJSHufd1XIeoqvKH63b17p9efDkXP+xHkeSOJt7dEEYsukPn6eNnB66MA&#10;CM7oi5cddekJdrhj8sojA7SJJzlEAxmrHnrv5maHxyaHyDRRErO1MHuhlU7pnS35WoxYqDeNj/V9&#10;u7520XW7fXL+cV+7ChMpAJrNujE58ssnm8szs15zfm423PGHh+2tbVItH6Qah/t2x8nZydzI6L/z&#10;69+MqelD5XggJM6GK82FglTEhkKTySJFAUOM3tnZ5X0HIpSMLHOin57OaIp+cEHZEbZm3XL74ByM&#10;N0JU2DL6ag8qQ/xNSa0mMEGaVy4xLHsCKaoSd1JmcalzD3Ghuv/f//f/Inump/v46ISUNh6RMSQb&#10;uM1RIi0iOO/DQ6SMuExet1CsiPmIrmE5xxgmTIOueyqgMsEjlaPDuLNnZLA9wDrXMDc1tLgyvb29&#10;f0llVv/sONtiyFnhwO/HMYFYlch/6W6466Lu/uU5arUEQYUqZBGAtNM8FZc9NNo7Ptjv/aLvUaZj&#10;uZXSje6ekYFh1MVW2zhnrMKCu6ujEQH6SBTLKsrwOxRM+qwDI4mXim1VIXHphaXl509fPH36bG6W&#10;X6Cxy/LGfHh4/+7Df/lf/ZctlnWwkk4FlXcr2f0UDAIOaMCqxuOIMbMmcsAAFFiN4d5458UKgdxQ&#10;+KMFlmkfXWggE5TNGAFm6n3s3keGe89OmIhNeWpyHJ+RGG4len0c8RSfLqt2izgbfzRpRywGUqTd&#10;zk7QDEOvO4lWwX3/xXmvPtzy6ixoxayHXccuFjWrYnWeo3tRYH/26umReZa74TEJKqXT88Od/emR&#10;0bXlZ97h9HwPSGrq5KZ75dPV3N//+Om//Vf/7f/iF6N/eBEI26b7x5+2+aC7wtvLrqOz++1DjJV7&#10;o3HOjdS+UYVMUAh9qvpQNVRxfwahU/gUduROlytFAYthR4YAEYbGPZ/4MAxJAsu8lRuYNRbuxV33&#10;EQLatTSHHKkh+IfLPN/Mf7S0u4w4Bbu40YVqlcMv5S/igD2cYd4oh4f/FSXRrh5adguLo0+frP13&#10;/99/PD68iMTV4N3c/CQu09a7w7PjS/lFpNmGusgWOqROM/MeUMcYhmaQ++PeM1D66tkLqICt7h0z&#10;rXtDfGHYLrU/lEIQYhyQjZkZkzxsLMnpYz6MjQEjJQbRg0TYz7k10BebbCLJfV0//vhGd1LUgkH+&#10;+vMvNxcWY2tRh0SHY57UFAAxmAwisT9HYfFHQtAuUCstKSmwaHF8ioxjGRBSa8rHIRxEntt9/D/+&#10;x/+kDLiu4tJpQfb2YSqFBQBEotygAYsQJ7NNpdAkECL4VOl0CoemZpftUJmCcyeL082OEHkm+XTP&#10;QHomRFnUzk3xI+xbW5rSZ4etTQyMrC+Qrh7MB+309EN6k+pYA1r0dpTg5kOlvgoZrkT+DXKhWDkg&#10;VT/CQbMEqr0Vvk0iLOZYXVGTfMp0i/8t4p2vRdkhfrPOJdmC2fYM9OoSj3GUseWCCboNskdKOwWC&#10;1gFSwBhk7y8//BCHm+oxtDqh8RWaXJS7LsM6Or+inWNMa+fskuKiwTAUkRP7/uZ8qO9+ZqRvpOd2&#10;qFuUjE331Ej/CoeSySGqfjOjzHz65yZGFmfHefluLs/DeteW5hdmp6ROVMDMt8xKbTXVbq8DtkWP&#10;Sb8g2VJ80/vjAeG20Cjs70bVurRMB/E/B6XrGnBRTatPG+DxoR/dK950nILi9egzI/XFi+D+6Oyh&#10;dsrdR422wxMjNRMjSKRZ0NlhDzf8QYdHl85uqW+dvXn/cWP2YXNx2EvRK/xv/tXr//77nY/7FHHu&#10;Ph2c0xnzHOsY7uAubl2buColl+JI1NhokwzKgZDl3JTjEtVj+pSsvpFE81zgQy5DOmWsUMQ5Pq8x&#10;MFGhxBusvgZsFbuiZXSYBe3ICEk/s9bF1Up2XV3xnA55knkjCXH/gNOVroTmSrqY83NjG09XgKXK&#10;diNjSsxCt2yAjLzCTPDKEhIyXhy9eVJH8A63GpXD2+AaWR42nYcNNqWaJmsDtI5OjIPImbwzxzaC&#10;NTlN+Mum1GNXUYqJ1bEQKPt6dMg1LMWK6RlpB5mD+ZkJmofU2wbJi8RGL4zJkLucRnrpp7473agS&#10;a3wEuoO405MqKx7ZdJD/GGT4o16+zuOJGtfs4cXlEbJR77/8dz7XdzXLwIbk4+H5D9s7b0nGnN2c&#10;lpxBiJSFKTqeYi6ZzkIVeCXU02GQ1O23A3X3OxGh1JMKa1DG3y/PjP3db198/mp5bXXWfPvU2LCk&#10;1v0aG5wYcZ21e6srnSWS0KOiVcHSfQuSGuPpoCDNSKjUn1Se1buAPmikpT9ZgS4dTP2FHOuBTPLg&#10;Pew6cTJKn5MlTfhogymFYwplY4W+IBJ2TTsNHUQh/N4FCsNIHRMUImunsROqb6/i8/K7P//ZZ3SR&#10;CV4Fk8XM6s5wPi3Aa8MgiJ27J+d7p1fUtdPIMAMTkT/dqqOxoYf1mZH1qcHZ0SFjqjMK4t57mr8p&#10;KaU30aFyCAyYmaW355DJdAHCTAm9579Ro8lwJ3MVHBldBIhyUMnIi1ydnB2iOES3O9Td+PRGw3pg&#10;+OFhROctg/gZaKy9E+2h4nrGiE+E5SSmDZbqQKD3EV5/3FOEXd1d/cM/vB3sH16cne5RNWR23Gkj&#10;gcPtG4fSHpz1bh8ckq5Ynuyig/rnraO/f733x3fHB5f3ZzddpywMLq9L/SL5QPDkjDTFAaBEoNsU&#10;ZbZs685UFysN7DC+Y7uSU6bmIJOWZWHANmRyKTyirYKHcnJOf1n7pqJ4WdTVmdF05ZvCQh66ZxiG&#10;SlHOE3wCV1c7KQ2utEJzEFXGZ9lKao0eTAikg+lkabAuz9D4fiB7trN9eLB3EnWZCNj3rM5OrCxM&#10;Z7jm+po249rqoi3qPdIALlaoq2f9sjQ73dd1C1NgNq/7Yxhakmjz+4iUgT1eAZlyjso6eFcELkoK&#10;y9Nrt0GGfnNtFUrDPRRrBBiJVjAwKLBen54YS44YUnxfi8liMnyfFwEuxMmJj1uc+tae6jR1a5c1&#10;M1PDcmIH1rP5IzPJBpIPFCmYkb3/7u+Xdk4P3++eftw/eH9yu3V6weYUhB9NqWR7BiVDrc9r2U1N&#10;6idZXY1iNy+TiscRTko+kYtIOdcaEw/4Tv1fvFj429+tTU37uWveexp70zPjnFh2ds7555gDK4JT&#10;EhBJj0WT8aoOfT1AYx3IaVT64Paqme9Y0EZUuqdUs7Nd8vfKRUO/qU6GB51mi8Mto3TCtw5u5mfS&#10;s5Ggy0zS8LYNAuDnEEXUGZKAwLGlx+Leg95F+SaLEeF+OlLAPH/803cysWLXxR4B5Hl5KhYYcSP0&#10;oPK6OCYJQ/0Fn+jqnPDr2sT46vT4yvTw8tTA8+WZJ/MTm7NTpLy0uIFNpnFIjGsTZkGUd0bwoseu&#10;TtU8glZN6IQCnp4EqMXad9jSC3RxZ6hKiHix9T0zyQEPN1frOFUNlH7tgH+MDP7tMUpc3SLMCJPm&#10;PPgivuBclkQIj+BA727zsDl692l3bX3VJ/i0dT45iZbUc3t1QBlTdmeBiZ3AnOv7gZPL3r3Dk+2d&#10;ncn+28OL2//mTx9+spKc1DaWIXeNgmi6ZRLbX2PjWe57CreaIA/7q6qwYq0E6fH8U8IUs7OlaNVg&#10;LDSnvjFwTSmd6aXHDPn8KnSdCDkEOdaqyLkXQlQPc+AsSO8SxeCyZm2/2pqs2jlIfbFJ7qyhiKeU&#10;x43IszCP9z9ETQMHCdq9Smrt9nr30KQewJjgjO/pGhl4eLI09WJ9Wd0CWVyYmzBJbe7u4vIcOZjA&#10;gTllqAfLRRpe/rI8pVUhJw4JohpZUbeJz2HME++CFacTU6SudLyTRskXGhcmDDQd5YEBc5/bH3eU&#10;kJovSQjODjHXMlqhVKsxAqnL0c0l2yVNU1uRg+SjBkcmVaUPyiwIANTb5meLJ389vziIVF0YcJKR&#10;64pE3b1ffjnz5uTqu0/HP+6YBI9Zh1yXD0KvcRexJPNLN0m2JSmBS2p2MmWHrRot7AjIBG+PubPP&#10;pN1iA+VAL1YZM8tMdXRdP3uCQN394w+cE7bARSvrSyZvv2OXdURE7eqMxp+2qGZh0tfM65jztSHd&#10;L9rOQ8g2InkGVkguC9NRGE2e7PDOksoTDxqP2FiE8YSQzBdGhjQC6SzNTJPAKwhG3MiAvJ2hIaym&#10;/hbl5OA5MbNh8En7R01RI58+DPAhoMlD0jYCPZGNRpS8+cc//umQfaiS7+rq6PiYYHRmtAZ6aeTL&#10;+8w0Lk0PzY7ejfSdbS70/+7z1Vdr089WJl9tLHz1dJ0eLDMmbeoM3NXCDN4T9TSqUIbWqosTALdc&#10;GHuAlBEYs92rrA4VOXM/sWa6BEZouZcasrsUZ9Xrs6PB7vOpCVpjxtaOsVy5GEojxAu5k3gtedSj&#10;cH6822JQyHd3BjeKCyQS9EkegwVxI2MCQHvUSaluARx039RU/bNTWWDZfj1+cMJAva0h/CFQ9T04&#10;PC+OEGEjonEbW8o0duzJZItJbVNDartG6KuYV1FOryRSlizKNA6qpyBw1xiUQzOjkJU5BNIrvKN4&#10;La1WrdHMHgmC/FjK3whOwe0DHnTSDvUxLbnIvY9AcJLGpreXKtuJBSe2KlTjoVEJTc5qmmsqhcCM&#10;lm0JIvov5Nk5/nJlbe/85s32LrggDMIUPQ8L431fPJ/fXJm1yZme0UelxXFkMO/84tX8zL/3669f&#10;rkj0hzbWxrEe56cNIY45SGO0loy1y8+ESDYYAAoXITu/Pm/RZxO3mNo25QXXrO+AAJXp5IhLs5yY&#10;NeDy7v0bcw0ZUby+yDSEkHFywQzNM0o+MjqkykR8wS42OxEerOeZASPaiPwdkBGOb+8PevpMlxtF&#10;DiISgQHNJzHP6bu4OHV42Xt4dms+wijBtdsdqc8oc9jnGTQS7mV9EWJOIVLDq8n70nuPvE9HMiQ4&#10;W1GGResC8NK2i9gCithQ96sXa0aZ3r3dIj7MwBsP6s2b7a1P2+MTU9z4VCoy2Uz7eSK2biDOPDnJ&#10;/FDvg+bAxMjQ7RUVzayuzN4YkqVTmkiRiC/NsHDjrBvjqWw313xpc6iSGNP6EN2SzOvLmHp2B8nV&#10;uueSMJzehbJKU316YjZQfJqhFCxmJ8fmhofHyTcYeiOky+3j+CjK7t7tT3/5HnElZyB1l4fb1cW5&#10;1cWZr9bnFqeGF6b6tfdXZgfGh6CVXSvzzggtvfvRyX6N9iQBwbcjDeQGHptOMGKBgOh2punpvrYB&#10;hGR2bcDW2zXJg8zt1mhQJI9yul2DCSE2kUuumWyMBmY7+qeWOtQy1CfLRxfqXu9K9TnNPRZiOjI0&#10;pWWdnLqfapYi0yAQcSdE5rQzJUNgdhQ62yPZhgMWOtjXPWWqb2HuoS8tN2Sk6/t+oNXFzRkhstFB&#10;Mse9EzN9GGa7ZtZLaKi8DkW0mHqWR03qNzfZSR5AIQOI4WEEDJPuVc9Z0ZShVlMrKt5BzoLxlSjQ&#10;VuETI60srNw6L55nLjdnxVCeSPGFEjAFFKiREJSmRozemV2FoZD6OUhSdB/UE+klpeRMqa9lp68j&#10;0Gj3jg5n9Baxr7hSWHi38nzLd3BkTFf1u487H1CYDwPq+zT6fr98Mv/Fk/npkQHZhPoeNHCKUHa0&#10;jzP5uy821xfGZs0dDWQm0oId6TfrHJJFnlPaiudtDVcH767mL2NoIFzmoor57xx6rIYkpGkTwHvO&#10;zm6wFRbmWUboH9tvGVKt/Br0MBQhAvIQN9dlmWVs6+ED0xNGatZD+C3RIWB2g11wegbslzmexTYk&#10;g81Jlivp78LrdTb1rj2Z39lj9ZiNmDJMgyqZHb4NZp1EukJ30XIiqZk9Xl2iXmoo11g1mulqmogw&#10;hpeUYsqwXvKyJkqUBF7kEKJ6jg6u6HAvr8yif7/f2uHC58WWVqe4ugqKh0BF5VS2hfBSMxUkWEf7&#10;v/5y5fe/tiaHCNaKrnE4jJ5/xH5TFIJwQumiVIefZ3kEh7dGRETEBQmOfEnWc+7ciKEe1nCAhKjJ&#10;6ZOaeCu1A3+wKaoskqNRtRpyd1AgZC9OaoeNxyQpODw+ItZApjFiUxH36B5j7zXLPblnZgil4gaG&#10;3N1z2cWPIz7aTqEeiT5TZkdxhloYZJxc0pXOdHe1jE0pBDe5Sp9MBmsDWfwFhHQUWMLPSOUW51gn&#10;muggr5AUCTDSsainXV05YlPN2Qkaib2wxnIuveWzatpzYXJ8jagXKkvGF+PkJrftHR6Vfw6uzswT&#10;7MUmiDltH7kcD+HGmqBpQa4TMqlvpUNmWtc5J7uJE9mFWkZQ0Bu2so9HRuA3FuLZW4qltI+Pz7r7&#10;Ytoo7ZIbEOQp5noKdumdYkmTxNSie6oAIO6pCtRLH+2lFzQyOdJHOChmyFFaQ6QjzVfD5/GsiHd2&#10;kyVptbFbJCFthbHuf/Fp70FLtpVjAwPQygLm6xF4PUEj9ycPV86f90o3vu9+fmp8enJgdXFkZgIV&#10;Q/chsILdZAhgcMCk7MAC/eyZuf2zy7d7h+/tEEeyVCGiLVlqv/t8bXq8uyBeNCpX3i8HX5wfR1Vi&#10;TRyhiIxyl9vNGcEORIjYZfr7OZjlBmkqS72agmluxJPOExqguRqaH20G9btIQbvJj6XNJLoND56c&#10;dpsHPsa0O/nUdX1GIQ7TwwOVY6qncEwZOvmgurbOia39o3/88f37T8SJLgeGYg5aOO6N+Rg4tPMg&#10;9y9bQc2oBgtKauVj+Rlz6Z1fcGiEGYQMz5k7QwK2iFtDY02QDlco+6WyhuKTFJPWCYxkxzjT+vbl&#10;GitAug6UD4epAfdEtxqAUKsRdz/TjIwh0NWx+zM8Ou3JHNOXYOBBTvvUEWRAMLGzRlqk9Wk2ANs2&#10;VpgemUI939xc3ni6ZFcfhEziKBDoAxt55sryjdkZEsySZ7mTIJSSIa5F5PmyaGSydqrXF5tS99Ty&#10;EiTsnlRsNxJsq1alw+9WJdY/gxc94lHFup5SfbZf2uYEM3bpPtIXoUwPwEJvMoUB/IrqRMiKKB47&#10;lHjSXn/o0/S8QyZLehxSBC8yYI4napTMPczEXJkmSaFNZTk+0wB/1DRJrGo9VEmNQdmcjvm/GFJn&#10;JCxFlLy8Tk/C3+YoLnruYx8sC9SHpDs0MbHY1zvqucqFEuSryHOMZBJkhPGB6WHJ16kLFypkTBJC&#10;Xbz4QuJ/9Axx3HBsi2v6/Kb3Ts6OP25vu9/jUxM6FOIjMTf9m7cfjt7snh9e4FZl0t9oAKIT/NLZ&#10;cHzOT8zFa5JLFXtnxoZMBQ/DM+9vqZfruYCfXz5ZWJgYoFG0MNn/anN5CejKLhEZTWIXvfbMhheL&#10;JxYmjZJb7NZ8bs19/J+mZwuwzVzzYC+yCz5G8CF8gUxbFcfBNfXcL5vWANAVcc75PT81ZIgLmwu+&#10;LEcgfmdmY2y4R3Kn7PL69sfW/uFPH7YOODXU0yieMKqyhPTh2cJYzCJ0MY0GRUUIIgNWdDEw5Uiq&#10;NBWbMgkUwHMKxZ1eqhvYL9MaaX+EipUsIKdD8Puw3dRk+JEHCtfr+8PTyz3/z7RqaERcubweOb3u&#10;/v4jT6kTAgIgIdrydHfcjMHBUVKM+DZRtb65/On91k9bByRplSiCk6Uj7GWY2kGL44sthhsofS1K&#10;uCWRBtCDKwx5x3L6/wEo+aSkCCCg8QAAAABJRU5ErkJgglBLAwQKAAAAAAAAACEA7sVt8rl0AgC5&#10;dAIAFAAAAGRycy9tZWRpYS9pbWFnZTQucG5niVBORw0KGgoAAAANSUhEUgAAAVAAAAELCAIAAAAA&#10;w0m6AAAAAXNSR0IArs4c6QAA/8pJREFUeF6E/WeQpWmW34dd773PvOldVWb57mo77WZ2emYXu1gs&#10;zGKxwBKklhIUgiSEIhSUGBIAfRIVEkgJIShCHwCKAZAhSgxySQC7wDrs2J6ZnjZVXSar0vvrvfdX&#10;v/M8997KHiBC2dlZN2++97XPcf/zP+cY/+v/5otHT79IJpNWo73VqNcq+Y2N5YvLs929g3e+8e1Y&#10;YqHb73/56AuX0zweDv0eXyGX9vtsN7bWUldXc3PzV5epp0+fJeeTDrtjMOzH47GbNzaLhZzNamo2&#10;auVSIZGIX6SurHan3e58vrtnt3tcLvfiwsKnn/40Gvbv7Nwwm0zNdqdc73RG5lp3HI5Ew0FPMZNu&#10;lirJ+Pyobzi7zBqc/nLPWOibelZnqckZDUz93vbqUruU91uGqwnvVepy8cb9Tx49yzXaZqcrmkhU&#10;m+2fPt2LxxeaQ2O13XmwtpI+P3UMe0FD93d+5f165vTy7JADdbuNcDRWbQ1qPcvAEbmsDfcKzRe1&#10;tsFoMthsBpPBMBwaRmbDyGAYGwwGI//LT/l1bDDqX/mD/G36YmwYj+Rb3uC1/pP6Mhm/9uvs/V/Y&#10;7NUH/u1XHJTvocEyNrTqhlFzI2LZmXMm3H2Xof13/tb/ZHVhKXVZOTg6Hxstl+nL5y+/6g/777z9&#10;XqPZarRaw9F4OB7zIpPN54sl9c6oPxgNBsMBl8k1m0wDs6NjC/aNdovVarfbzWazuhT5k93uGMvl&#10;mExmM2/1B8N2p9PuD1tjc3to6I9H/dG4NzZ2RyNDf2QYDNSN4RbxzX3Ud0/dMS5B3zF+cA9NJnUn&#10;uavDyf3hHQ5htcq3xWLo9+V9/irPQt1Svb06Z3WTp7dfH0JOkhdj2bPeOdfAWenDySb8nH7zUTOn&#10;x/7VI5Ozmj5lE8+dT40NQ/WnV59S+9TXpHc7OeJ0Iej9yGXqHbIpH9G3gQ+qbz5mMat1os6fd1hy&#10;6sYabBZ1jfq2GCwGQ8hi9litJsPYbDLyNRj0R6OR3Wr1ez0uj6fdG5ab7VyzWeJGyfWa5C7p+89r&#10;jqjPXN0T87/3u3+n0Ws9fvpkLjFXzOUHnY7NbDaZx5VKcevGxnwy8Ud/9EfdTsdqMNlMxlG3WSpm&#10;d+7e9YfCx6ennU7n7PQkFo14vW7O2h8MxueT7f7AYLb2huNyrTkam1kBQ5M9lc6Gfd5ureKzW70O&#10;ezAYfPL0idPtDQSD9VrVbDR12p1oJNZqdSymsc3cNQxanVrD6/D024NWs1tvtExWa388nE/O9fqd&#10;fq/jcTgcVuuoPxwOBwtLySdPd9fXbnRb7VjA7TKPB62qx2ZxDI2L0ZjLNOpV8377qFXNcwkBp2Pe&#10;5zb2e1zgje3NVOZqfmmhWKmwtsqNtssXaA8GFQ5pNho6DYOZJcVSMBtM1ldra7Ju1DObfM0kWS9o&#10;bjpPTt36yWOb3fHpJ2b/8shZT/rBy6enP3nksiz0YuKbDUYGkywNw9BuGLJouoZO9o1V33LQYGoX&#10;3GbD2vJaPDbHg1pcjvsD3oWFcMBnioU9v/Hrv7K8OL++PL+5uricjC3PR1aSsY2lxPpifH0hvpII&#10;LcX8S7HAfNgT8diCDqPP2PWO6rZW1lRLGappUyPL97iebudPx/WMqVUwtgqGVs7UKTpHDad5wCp1&#10;2ExO09g07HLv7SZD18gVDWXNidQZRaJYiFpW+RXRFbWl1726ZC2Zfp/BbpdFz/tWi8HpsDgcRovF&#10;H/B3+Ei3Yxj0lXgoCZRvFIQSIRFy9S03Se1NPYapeKtDiAjxKBEDzmpksHIIk8GCjE1PQ5QCHzKr&#10;E1ByMlHW7FAfRO1BtLlW9/qR6Rf6ENPTkEevnqM8r+kZysVyK67pGn0UfZ5yB8yT1cIheG1BHxgd&#10;o6HXOHabTU4rUjJC6kUZmgxuhzXodbttFtNo5LJaWdjj0bDS6465RVq85VazCJWCk7NT6weB/+Z3&#10;fqM96NXqNbfDZTGYAl4vN6HbbTlc9sR8AhVusdg9bm+70WTn2P9oLDK/vOJ0+/SZHh0chEMhp9Np&#10;dzicbvdgZOj0+labI5cv8kSwEr3BaGg0ezweh8kQdLuWk3MoqVQ2NxibwrF4MBheX12tlKv93oB7&#10;7XL7Gs16PBaolgqtWsvr8hpGplq9OTZbHG6v2eGwuz2dbh+F5LTZucRqudRpN/EURsNBwBvoNBpO&#10;rmHUXZqPd1utaDBWLpQiAY/DPDKOOouJaMDjtRvGln5rIRHO59NOpzUY8nd6XafHY7a7nN7QyGrv&#10;jU3Nbq+cLxjmEwaPy9Dti8CP+b4mq9q2a605eV9rUC3YWhVMDdpMxc7euC71Wm9MzI7S9FrmZTf6&#10;WV0/rjIXI7TP0NDJ31vyL/hHznEtxKPrdxOxxMbWRqvTG43HLrfV7TTHo95Os8La63Xbbqc1HPTy&#10;PRcLry0nt9aW7u5s3bt14/7tm3zf3dm8c3Pj9tb6XX5uLt2/sXJ7Y3F7bX5jMbYUDySCrljAGUYd&#10;uCxO08DYbwzb1X6z3K3lO7Vir1Hhltr6dVO7ampWrL2GZ9h2jXt2ywgdMBhzA7uGbsPQb+EWiG8y&#10;7hlGPUO/Y+i3RQItRoMd0bbGnPhUQ7NhyEq3W0wBqyloNflslmyhILKNHHJvMSftjmGIecQGKa1q&#10;4NGo+8WvZou8r9UK27MjvsVsKqnmhRZmvAa+2VjbQxEP9RRmv7JbUU9a26qfk9f6UU0tvNYCWqTl&#10;L/p81FOTf6eaQi+G626F1nTyjtJ0k4+rSxCxn5yJ12j0moxeq8WD/2y3cossVrPFYrIhk9gzqwXb&#10;jAaw22wcATPY6Pd7nKq+RuWXTZeiXkKinoz/j3/8L5uDXrPRno/M2QzmeqlosxqdLnN/3DNabRab&#10;azC0ul2+erXaazePDp4+eO3ByOpod7p+t/PLzz49PTp44+Hrm5ubDqcTUcfbLpWrgUCgVCzg7YyH&#10;fYvN2uh0fG6nZdBKRkJ4ihepzOFlLhhPtrq9aqX8wbtvdduteq1RqTdd/hgOZjDguDo/NQ+Nw96w&#10;mK+4feFAfOHRyyNLIN6zOHPVpsFkiQSCTpu5WSk4TcOgy2To98xjW7fbc7os1Xrl7sPXXhycDsbu&#10;s1Q+GI2wyK7S5/FodNQ3mbudqK0fcIxbjfLy8pzf5/7hJ5/s3H9jbPenKv2zQtscmPvDnz8ujQwr&#10;yyuVfrdSqmGwxLGa+I3TFfBKsK8JpDYj2p9/9TX1OCfv6z3Mtrnm9ssD0u8rWyGbXTPyYrfUymNh&#10;dcoWa+3XHiz4RpmQpRV2WwZtxMn6N37nP1hc2URNj4Y9opWAz3F4sFfIlRqNVrvdJhTCFXS73aFQ&#10;yO322G0sFRuuEvqan3jsVrEgZpPVxnLH2x8MR73BgLvaRin2B9V6vdvHje82m616s1Wr1RvNRrfd&#10;qeaLSGC31+eBot+7w3Gr02+0ukOjidd9lK3Jgs3CALDDjtHctDq7Zpau2WIy2/iXJa4k1u/19ga4&#10;VCbiB/5pdbud/qBptna6YpkmIqd9HTGJFuXS4+dqYbumbcWuqqcwe1OLq8c7DbJmcYR6EKik4UCU&#10;yETR4ino+6wVwbUnJQ9XieVMpOUdpSzkEpTrLi8Q9WvGH3dMBF579Uj41CqwE+3OSMDCHSKKVCGM&#10;OERGj9kcMJvEtlvMDkRcNJdxKDGZOPY2CauM8rSM2EFXs9NN12ontXpVvHrlKQzU5ehzm8i9KCDj&#10;f/lf/1mmXEIthL1hbvPBi92tjZW1zYX9wz0EdW3j5s8+/crl8jps9kzqolHNf/RL3ypUWsSEG6tL&#10;P/yzPx31Ow9fe8CKMZpN0Vic1XB4fMyScjsdyHyzXp1PJkv12qjfDTotHps1m80Wq02rLxqZXzo6&#10;PUdh3dpaOz89vry42Lp5a2iwXaauvB6H1+2olYr1SnV9bbPR6hVqmHX3UaZq9YaHZjuLDwfHahqa&#10;h52o3xF2mUfdTq89Ys3abaazy7P1m1vnqUK5jnNhy5aKS6uLBmMfl6habnosRo+xEfFZu81qJOQn&#10;OihXG8H4QtvgPMo1raHkP//RF75ocmRzEnHUWq1UJmcwOUXGWAQTIZ+FkVOZvq4L5L1JxD/5s3xK&#10;3Xj80snX12Vefpv581r+tcDPfqqPTwR+YDD1DY3sndXgrXmnZ5hL+kzGXt1qGtdqzdcevvmXfvO3&#10;ia65rnarwWPPpK+KuUKv1zObMAt2BH6ADPd6yL/FbGH18MWbfE3PzQjIgjzyTN04Zl6fy+1BK/CO&#10;w+kyssBMFpYZZ4f0sitMuLHTGnY7zVab705v2O71K7UGUVihXCmUa/lSGaeDGzgaG1ke9d6gAVo0&#10;GHe63eFwhNTjkAIXmMzWdhd1MbaA97g9CGuTZ9of9Mz20wFWn0shEFB+L7cFT1L78zyXSQClbrKo&#10;AxxLpE7dYTHmVrHkZvVTO/z64WhhlhvPfnryc/L+1N4i/3xEHsE19S32fKpftAHXT3YiV1ratfVG&#10;gKf2XxtbOXnlYM8wCw0oqD9OTL1gFgIesWHEYvZZLC6zhNIWCftl3wi8iV8JujnmcGgVV9eBxmz2&#10;+rlG8wS9jgckLgNxn0IB2DWXrAVe+SPG/8t/9k8d/gDaf9gZx0LRWqm0sb4cifu+ePTZZTr10be+&#10;8+nPnzidHgT++Gjf67bd3Nku1bqD4djntn/6yY+CPvftne1CPuf3+2/u7GRz+VQaV9kxF4+dnhyh&#10;OJOLyVS+QIixs7pYKxcz2VyqUPXFl0vNvscXymbSawtz87HI8eEBJgJ8DtDOajEn4uFaOVfIZ2/e&#10;vFmptY7OcgOLN1sdjqxeg9XBWgl4iTmMtXLG0K3d31oadbpup99uxWIZM/mMyWattfuZXMsbjF9m&#10;0/OL82bLqFQoZa4KN9YWFmLWpYT/i59+sr25yY0bGa1XhZo9lDwutZ+eF44r3YHVs71xs9ZonVyl&#10;O9xms0OtpGlwqIEcLfwT7TnFjSa/TwV+IupTFTuz8JOwXC8X9qzdeG2UNNqn140yfXzLodQGsio7&#10;hm425hm/sRH3GRpznmHYMRy2y2NkrosBHv/GX/7NBYL4eBw3sNtq7O0+b9ZrBDj4WxLrmUxiLMxm&#10;JByRFggEvI7HeU3yi8WSKAAB6LTHokA2CZzHFgXlcZvtEsChELxOh81PNEhI50ItmpBqE14nAmyx&#10;ing329V6s4O+Adtrdyp8VRtmm7vV7tVqtSrRWrPdanfRCGxQb3fa3T5ra2gw9YbDVqfLEQ02Z8to&#10;N1id7BSB6eN0DMc9dM3Y2BsTISi7qj1hrQvkfs5MrrbGU8OL2M/CbC0Mk62RdoX/Tb61zE9/nUTy&#10;UydcHsXUV5+oafV0JnZePTslWsqlny0S9UIjc/qnnLgC7cS2S8Q+se3sCK/dbAyazRh5pwmVNka2&#10;EXUzRt4E1iTPb8StGQwdFgI3J+FwZzAsdruXrABwE3bOySDw+ob8goX/7//5j46vUr2eoVHp3Lt9&#10;z+/x1qrFUjVTqhRyhdzWjZ3Ts+yAOKzb63Zat25t8qTrbVklFuPokx9877133+SE7DYrOH8wHH65&#10;t4ckuF24IaZM6jIRDeOfAOP5vJ7VuVjq8nw4NqZL9aEjeJoupbIl4vlb6yuxoC+bumw1W6ls3uP1&#10;37lzp1zKj0ftfC7V7Xaj8YX+yPHs4NLsitXwVY0WPMrlhfhc1F8tZZqlzHoy5CaqsbobtQaCbbVb&#10;QIw7fWO2wJIxGrlBdguKoNloXp6l7+xs7NyMmgaN8/39tYWlSDD8wx9/GppfbRidP949uWqNsn3L&#10;3Tuv7Z9cYRdYkiO3t2WwTiAirZsxNfLIp2ZkEua9Ev+JfGq1+uqndg6nPtYrmdfirdcp38oLmPiH&#10;0+h08imtDuqG3sWHW/F5n81jaC+F7P1azmnpV8p5n99TKJc8voDXFwgEI4vJxY21tX6nU85nR4O+&#10;eNBGU78vAC8Cz0HAe6eGkFSJWCssNksLfT3TYzj2KAPeRP75K9tjdQFriRAIEGQNm0z1RpXgwOF0&#10;oAjEYGOxbXbk0x8I4R34wA/9fqfLTcjAxvikBH6cCdeIUgGRwRfgm3CggoHq9GqtDvFHqVav1Gqo&#10;DBZMtd7q9kdt1h+/c3hkvj9Et7FrQgC8AvwClTqwiMYxWromW18sv5m13zeaGsgU/q3YR+URAIKo&#10;v04idq5BnIWZV6W1htpGRHeG+U/9cK3EJypY7uJES2jnQj/emeqQF9MNtJBryEDceMJEFZXwgptv&#10;V8681iZ4USZTEPNuMlrHY6Pcfi56ZLPhEKNIrUgND4qgy2WzYeFRlmjJymCQ4l3OYYI+yMOZCrxa&#10;h/qy/uk/+xepYrndGddK7ZtbO5FQ+PT0MF+8stqMtUZtbX2z2xn1e6N6vXF1dXHvHjY85w3GeL79&#10;ToOV9PEvfXh0sAdeGI1F+xwynXG6XQ67rd1s9LttwGHcPIkqUFQDQPpShyjS6jH757pG59HpFcYi&#10;5ndbhv30+UkkFOS58DyXlleePfuqXisISoEO84Y6PWtv7LjIVTHv3oD/4uLMYhyG/V6XzRJ0W4Iu&#10;w3w0nL7M57JZEkNYHV8oWGv2rzLNemtgcdhZY9vb63iuV+dZUgpWS83rGHvM1kaxEvQEXx6cbt59&#10;+G8+e5rumzI9Y2R5q9IeHF5k5ty+cafnDMcOW33xIdGdGv7VAo/MvHKDp9KuBWhi/K/77dpRn0r7&#10;RAtMvXcsuawhdsv3NIYXH05Zp8kHlS4g6BqXbwaa9xe9fpspaCc86XaqOVRcp13jFL1+LyYWAahU&#10;mr0uAJjl5ubmm6/f588qo0aGq6/OXQSedWTEHpvNkuoR4dc2HYUwVNkfbdglmJ85/AgVIq21g94h&#10;h7M5XHjjPVaJcgtYdW35HRteZycKTR9yFKfTxReLNhLwW8xGBR/wlkQNqAWr3YELPZZggYs0Er2D&#10;B/U429GwXa8TQ5YqaIA6Eo/IN1sSQVyk0gQBKAG0hhyPj7D0sdY2d5/8CjAECtJoBvHFiRsYza0+&#10;4Ye5OzZ3UXxamMXeAhQiaWA0SgjxtkQXoDs0TDsD0pWsarERd2CaGpwg7ep9ybZoXaBkWK+EmanX&#10;gALx+WR5KBxBWwTelNBdoZIofZJwJhPfDqRmNBL8Te0WV14id7x1bvOQxWEUCE82GbeHw+pwkGOJ&#10;aoGXrVXOYmbhJ7GD0fgP/+H/yxOKn1/mLs8LPk/Q7w9waIK1dqd+eXXx4YcfVcosnQE4zU9/+pPv&#10;fOebrU47X6pFo7Evf/7Td996iDcOAtxuNZeWlo5PTuxOB0uIMAOlitzHo2HO9LNHT4n23HZjIh59&#10;eXBs9UUG9rDZFa40wAHbHsv4xuriwbMnkVAALc4zI+z/8tHnnEYoFKxWG3PJ1VpjtHd0NbbYWVOB&#10;kDeVuiBl4Hd7nGa712EOeg07W+u7T/cG5OdNAx7W+tZmodz84SdPtm8/GJuM2XxmdXX++Oh4PDAn&#10;k5Fq5TgZ93fLNRcAp9GWXFrfu8i+TBWGgZgnufJvHj3LAkW1B3eSS26ztTI07jb7hh6JZpXknBkE&#10;zk9rdP01cfzU60mor51zHeOpn2IbZjI/+6Ry3cWfx2B+XeB51iLw2vLzVywWWaXiX7gT8A9LMdIS&#10;dkunkrMZ+s1aPhBwEpXZHFaUPJ4yphFA7fGXT3/zL/3lX/vlj2vVcqfTRfwQPCXtRiSfX2eiKz4j&#10;ikDEH3exL3aNr+kqYTMRXez8SPSBWs/ypZSCCfMrFlZ96ZshyJ+JRKpVQQaiMfTGvQ6Z08Z4CJbM&#10;zoY8r0FfPBoFDZgdpJnsDsATftpdLqfHLblXk8lP/sTltrlcOrcnYTiZ/omd7xMRAB5ikMqVarlS&#10;abS71XYPyLBcqVXUjcAFQOz5rrc6+AuAiIQDnDJqccwpmWxVs6uGEydusEYE0QJWEXhJv+sU+syf&#10;V+pAHp3yEeTnNPnKe3JnZrGe9tuVwJv0+1O47hW+OPXwdVZSFoL8ZG27cJNBNJUeksPg45tN3EQ2&#10;G4xHYFjsFWlH+rm9OFSE7sVBv0pOTqd4RZ1NYxa90HSOgH9//1/+4PA8PTI4To4z0eg8mfBINDga&#10;NUlgFQuZjY3NQq4Mu4JHc3F5/vDhA4vNMhybHj368nDvxd/4rd/c33362v27uVwuGAq1Oh3iN4/X&#10;y3Ni0aDFyZyl0xmzzRMNh/d3Hy8vLRydXwwtrqvqsDmw2VxB0F5jt/nR22+cH76oVUvD8cjr8y4t&#10;L/UHfdg7h0cn/kDU7gg8fnJoAkXyumNzERZYs1Gxmq3dRs9jD3Sb9fk5x63tjeOD81w2Nxq1PT73&#10;xuZmJl/Z3UvNLa6WqmVw+431RWDr1EV+fXWh18v4XZZxq4fPB0ALMJlDwi3Ow1LtyXkqQ5bSaA37&#10;QnaTNeTyVAemz8+yKg//dcH+BU/+usBffz3z6r9m4WfSrj1AZeFluWmBV/6nTjjx/AGQsUDDjsHY&#10;M3Sqr+3MrVoySz4DILvLYm4Us71WLRRw4hCBu3f7yLz94vzKbLZfXmR+8snn//H/5j/6+Jc+ajXr&#10;CiEza6cdSVfKiCS34HZYR2SS10qqByoLLmZf5FuEQr7UelZxvbLt+ksvJbPFplyD62/KBeCe6auf&#10;boknK97s2DzJZcmvghkqv0K5BthgrDqZXAEW+DngxwjnHg1CvKBBRLfHi2eAo0HkQuzgQDU4XZJi&#10;IK5QTCGME6eKpOMFNEgk8A87HY7IH6EB+FmW/AIRZLvJpiQzeoO+4CeoP7PRYgWG6PURqmEHVSGm&#10;UqSalYnAWKy2scN/PHQYbH5DsytsCLtbaQcl9jovMAnblfWWz6JHeX/q+s0QO+6LZEPURyRfqHWl&#10;ERaDy2Lip4/rxc3mxgxHNqsFU4rhBbwA6iRQF+0s1BgJ99FcndGoOBw0JhZe26FrEP0rhWUw/r//&#10;q3+RLjasjkC3a6pW8aRG773/zo9+9MfhsOfF7lebG+vbN26XixVC96+ePIapEolGdl+8/L3f+70b&#10;G6vf/ugDj9N2eX7OilldX4/GEwfHxwA2xHigxOFQsFwsLCwsuTwhcjtPH/30rTdf/+FPfmr1hVPV&#10;oT+2nMrWXHaXddB97dZW9uK422mglMORsMfrOTk5cXvcT5+9uH3nDV9g7uXeBXAUqhlpD0XsPCOc&#10;1dxV2euItxt1n3/4+mt3ysX6k8dfRaOgyo5gJFQsNy/TtWA4kSnkB6PerVsb8/HEn/zh925srLSa&#10;qdfubp+8PBh1BttbO6VqM1Nu5Fq9PFnA/qg8NNT640R0nkwnaZB0s3+UrxtM5O8ni3ci+RPrPf1N&#10;ub+v/jT5q37n6z+/lrTjT2qtyJfihEzifCXtYmRw4w2GXtNgQdoribngTtSy4aqGbb2Ax1Mvl4bd&#10;ttNmajcrxIAm84jgmhXOykylss+eviwVa/+Hv//33nnrYavVRFoR6RkgT2iOGBMxKebWQL2WGBKz&#10;yzmIj6ZCerafOQKzq5vJtpJWUQn6T1o1aEOPMIO/8HMm7XIISZWb2pzKJGOGsVaetFIY5FiUFkHy&#10;1E4UrYwtWcZErNgAcQjEXwCuElBBhBhGmfgKI76Vo4DVM6+vLgEqSbjgcvM/L/hGVlEK4uezkMRH&#10;GEkesYV/0GGFNFrNSrmGj0C6ESCBfCAwQaXeIEwQ9TMaETCQeWCDfGuUs0UNA7t3+14dHhDhQLNn&#10;8ASEHQBraGJWNeanvAN+kAUQho/y2Cduv3LvRSGq2BCWEZJrMJB4d5iNdrwa4hKjkZO2SFJEwh/0&#10;eLnZBJxrDQaIPb4YeImdyzWawcjaw1GOzAx3aoJHKIGf5SOmj0feffr49Mc//ypfbm9s3js6vjo4&#10;Ovnmtz5IZ447rbLZ2EXnv/+ND/de7IPo/ss/+P2dO9vvvfeN/+73fi+dunr3rTcqxfyg18F6E42R&#10;kwON9QXDJFWePnsW8Ptv39o5Pzshwe5y+Yu5rHnU+uD9d5692K12h9WB4zxXd7rCnWbH3Ov8uW9/&#10;2Chlj45enl+c3b57p1IuX6VSoXDo9Dx1++6bsA/OL4qlSi0U9VZqqY1NgoiGhXzbVS3gWkTXZAv7&#10;77//Fgj8xfm50dBbW1++SF2urN3oDRwnZ1eSxLAae73G2vJypcgHh0tJ/+nRS5vREglG5OZhQG2u&#10;k0x+7PK1zdZMo5NrdNz+iNFsI1ovDcynV8VXAn9dzr9m1bVof13mZSnrmPzfkvxXvr1GktlSlo/a&#10;frpWBF5Sy2XYNIzrpnHjg52VoLG+FRgGwSVGo3w2jfvntJur5Tz+b6/TwlWuVWEx9R8/fpJOF2Fr&#10;/L2/+3fffeedZrOBSCBEePJ8IclYCyUdEsxrqdbQPWLl9XqQd8RIbzmRY7WBlmq9fkTa5ZM4nRAS&#10;JwCAElhRfmyEsE0gAYkFJBEg12O2tAVkk72wxEnxiW5TMBanpPWdYqOI+VdxqGkIdKUyYKgBNBSn&#10;zQt1ViJeSoWJdyDOiwRZI3JGGhTTOUjRBWJHRXfgdOAO+Hw+kkper5dVjaR5wmF+QmMh+YC3gtoQ&#10;xTcydHsjHAGcARSA8hdaeASNvvH/+V/99z/95Ev3zutNi5erNDj8Bptbga3qsrgYeallHiyA6xzg&#10;fwtTW/w1YkO5pbINeQe+lEPFk3AaRnYDCfax12nDuTGPxw5wO9wWQiOrlWUMm4L0WxNoYzSGv+Cw&#10;2pF5Pt8i0zkc5vAE+ywVBTDpqEHfZh2YTYy8wfiHf/CTTx+/8IeT1foolSlZ7a5CMbu1tTAc1Hut&#10;snHYf+vhW6nL9NLS8n/73/23yeXk+sZ6nYRvozYfi+J1D3u91157DWo2+OrZZfruaw8Jor58/IQ0&#10;Dbd+ZWWZAKNUrC7OxYvpo3jMz0mepvImb6zaJn/WcNlcMGDefXgvlzrN5S7dPvfdu/d+/1/8Aaq3&#10;N+zFk4ux+OrT56edtiUYinj8tmYru7joabcrxqG5XOjaTTG3y5Mq7CcSYavJeXSwv7OzTsh0cnry&#10;7nsfXVxVUpkiIE6tXvb57DiLOzduYxINg7rbYQbSr9ebtWrzxs1b5XorU6rmaq2hzTVyeqH31Eem&#10;dLWZgooA8tVXQd1Mnv+dxvy6pP+CS///R+aV0yhrRcfwekfKOMBIdzsMzbLBinnP3Y451qOuiK23&#10;ErR4rKNsNj0cETcZuu0mlQtCtGm18SPJprx4vntxccGCxm/97b/21/6Dv/k3YS4jQoRaGqLTbjzr&#10;G1FBqnmt4nPsWA92POZSEr06GYSUirEVb18wr+mXjslF+LHk4oYogRQRVIGi+uq029rBxWKLBKAy&#10;+LvZMhBYTkQKhWFU1hbHlYVJuYXGO7TfoDPm4ohYUW9TR1kFxkrpoMR7gs1zruKQyEUp2R/h+esT&#10;EPhRDLrEtHwA9SUXCAMBuy4JLBzjMeENFyy3XqAw9s0eyXzBC7BEIlFcA1/Aj4LghSYpQfl8snfy&#10;9/5P//DTZ6c33vrWQc824irdqAz4zmgnjclrd1q7aQg2TF7MuG1i4SfQzxT2x7QLSmcE8LARwJsM&#10;uGzCpjSaXFab1+UC2Obu8IQa3V6j16tDbhrjBdjs5D7JlY6Nrf6oPhpVcM341oCizhNMrMz0QLKs&#10;TMZ/8H/+J3Zv+CpXj8RWf/bZk/mFZbJ6xcLZw9duHux+GfJ55qMJaFa3bt3+k3/zb0w2I2rurYdv&#10;ZFJXDpu1Xi173BI+Gc1W4kGSpfNLKy8OTkgdkI85OT5xOuztVos07f07N7PnL7dvLJ+eHj19ebB0&#10;88HI4stka4PeqFXMv/PwfjkP9eY4noxTY7P7ZJ/MXKlezJfLvmACxG409IzHEDWhXDW83r6DhTEy&#10;5tOoJOfOzp1mPw/vK+SPIfAPH94uV4r7h/sPXn+rWO5dXGX9Qd9V6jyRCHL7N9du7D1/dvTy8W//&#10;1l8+Oj4hMHS6vLiL2Xwpky83wXRsHkco3rN5Dou141a/Q5AG7GtRxJuZGIv/ObFx2tZNvl5t8Avv&#10;/AJQN0Psp5uJwCsQXnA7rZ5Fc0tewGE1tEuGfnnO0399yec31JfCjojb2m6UyZs6nDZh0LTqHpcT&#10;2Jqgs91oVYrFJ189ttstXq+LhNfD11+7e+s2yg4rgcnlp47VWf1zc3PaAedNzbeTUhlouYK8isBr&#10;Cy9+s1jLMcpaiZCYTbGbk5DeCKarVpiI9uR/9YvNateCJ6I4cQGAzUV/IuJi+RSOKSGy8EqMRIJK&#10;iygnQpTH5Bc5gYl6EZWhdQ0/5dSER4DcAm9OVBH6SbNuJ8dFinVUgh2A6as0hNrDZCc8DJ6zhNCk&#10;CYejdrtTg1EI2NfpVmGX9nrYnkq1CmuAA3GXWNi//Tt/sz22/yf/6L/YK/bdqw8uhk5DY2jwheXy&#10;OToWfhJCTwE/8i+Sb9GJwGuiqJ8/2LvFDIXWNh5xvxzCju+4bGYATK/T5QGesNmJMGo858EQ894U&#10;eTdjR4GxCO+7gxEHL6OsBbEDpZ8KPFc8odxMkFSd/Df+3f/d/3VuZasztLW71myBBEjPJoqjsbES&#10;z1zsm4c9h9mKxMLl+ORnPzFajYuLC4vzySwZkXYTTB8bDs6XLZTOr7KrWzv+cPzl0SmIaKPZdrvc&#10;3DkiCxi/81HfoJl78/XtSqXwe//i9++++aHFGTaZPeenl61S4eHdndGg+firz9x+Tz5XCnkSGB9n&#10;wJop5ePJ5XS2nsv0IpEkdFGzuWO11JPJELTPo/3LWsnw7jfeLzXS7XYzEU0eHx5aLAMyvljuzRu3&#10;8Fl2Xx7c2L5xlTrrdmtvPnzYqnc+++lPVuYjsWiwUC4DwlhsTsgh4XAMFrLQxoyOXKN3mKt+nq8N&#10;eISQ+XuCCE/C7H9b5mdm/7rkT270daWgZX7mBsxcfS0mEuepGF4l4WVNaLoIb3cRBEP14s3N4FbQ&#10;EDLVl6JecLbLy1OrVAiAUdex2XBfQYLBc0rZwunhUamYdzmtZKl2bq2//tr9sD8w6IlxZqFrjF0b&#10;c+JSLbQTM67EgNdIPtZM8r14zxbxdBVjR9Ylu4DPrYk3rH75E3e8J6U8U7s+McX8SoCsrkasuFIP&#10;/Cdpr57QbV9Vl4jsKYnWAqmst6g9lTgTsItKSw0VigEXt138DjbitATcA4OUMjK5h3wp6RcSjooV&#10;JkQDpTlE4LWC03+ahAOImYt71ZdIfTgm64ieEt9eshVy1vrBolhwnRSLYbj77NmtB29nu9b/+B/8&#10;k9OBL37v/WyhZXAHVcSuk+3KkZZzVBYe9oRcoQrjtdiL+RWCjXrcY7fJCHpBWSJEBQfpOWPf53T4&#10;3dhSh9shWrjd61WazXq3h8y3MVAYWE7TbAHYROBz3UFdAhgl7ZOUoT6EXoEzl15uqPk//A//zuHJ&#10;ZXx+uVBq1qk8FUaeoVYrRiMBuG5X52chn59n6/f74EEVK8U33kBsGnB7h8pEEHdxAu3uIJFcIhP2&#10;fO8IeBxqmtGMqfbwPswsXCKX03Z1cbj77DGZ+aOTk/j84tr61sV5ClsTDfga1ZLHbYegsbiyAJWw&#10;VuywuIJR79g0cHqcc8kFo9GO1+n1+MSdsBt8XjfxQj5bGMGzddgzuct8PreytJK+uuq04dP27t67&#10;gya+uEgrh27QaEDvd93YXMfXDfq8VM5EIkGr04FX5w+HwrEYXl65WA54Ah63L1+s56rtgdXV9gTH&#10;dWhtgOTqwUxEcSrZrxb27NX0TzN+pf6IrOBfiO31ept+UK/wCVyn31emALMzAO8ZOj3G23FnyNZJ&#10;eAxe67herZH0JtOEtPchp5vGhJas5ka1kb5MlYolBBFnIRYLvP326ytL84Nu2zgeCBfbJOwTfspi&#10;MRuCAfhQTv0NeYL1BW0OzhwbcGQKZ+HLwqeo1ymtqpQrpWIxjyopFHLwI1NXF2dUSp4cHR0e5HLQ&#10;Ly6FQlnMFMt5IdRWCpVqEV4ABJkBFc4UTAK6OKxOt93tJvvmZEG4HXanyJYVeyBcUXwKBB6BVE47&#10;y1DUhPqGVUIWTbhmmtgiaDrpZ4vA+cQCuODsRFF9+CAyLybTAkCoOOkCHChvwmhQLoxWo+JUIEio&#10;M8CybrdNth9lJqUFsAygVhHltNsoXSKcLnhnv2scDtgh9XUOs2F1PvLoi89ubN9e2bz1xfPDXGds&#10;CMUpD1Y8eZV7mzn28hwVRCGVPJrkqzJ5us4HHrjJSAaOfDsQHf68w2KGqOB12QNeN848Ghe9IMHI&#10;oK/Si5JKlGvWAY/4N5SbjMpAq3JfZvxOWXZTn0u9nqw0cUDMH33zN0rlxmBo6vbGkLRQEXBXvF57&#10;OZ++sbYC3W5jZalUyPkDPurhfvTJzwh6sldpv8eD1PUpxwNa9IcGI3OzO/pq9zBfbUbnF60ON2SM&#10;XKGE5cQOOKzmVq3gc1kcNmOllEN9bG5sX16ka+X65dmpYQTU1H7//TcT8Uin3auWGnaTc24uASEi&#10;EAlU6vXk4rLZ7Chkcy6rxeuwBDw2SgXROGjt5MIiAt/uogH74WAo6PdSvTs/l4hGI6Vixe0KZNI5&#10;HMVYNAymBT8f7HA06C4vJMFsn7x4Hp2b4zGIg2R3F/IVyCC8JDHXGY1jSytOr79QaRhcolymojyR&#10;+ykEom/lLBOjltLX7vU17XD9ESjlMdEgOt57pVBUBlVWqXqEJmCY8rurgai5HrIPfA66EvTRbshq&#10;tVpkMWLeibqxH9BTq6XKwf4+xgiYF3n+8P135uai6dQlwRe+A7KgnWuWOH49EPgEkJ8UkmgtJR6x&#10;OMXKQCpMHTEA8SZ8BSdGSYpS4LWCkhRGbDIgHCRlIMK1qIGqA7kWSqV8sZg7Oz/BEzk/Pzk9pZb6&#10;6Ozs+Pzs+Oz0KJe6Sl9dFHMZ1IjQfnnq3Q5LWthZ4o8b0UdIHvQttA8oOzVccg6ErZw2iTNxNSQf&#10;JalD7pHK30nAL3GD2NJ+vyuxuehQBZlNZJtoRWREIZRa6PkdF6EPDqi9Xa5ZFIBOUaAypaScGyJK&#10;iB32QEkEvu/AFlxbXfuTP/v+3QcPI9HYoydPR07XSGgalN8pxo5wojWpZurW6fJ+CRz0GlHaiGCE&#10;h2UQC+80G6k0CThsAZfdj/GjFkX8F4WwQj3q91s4FyYTcB18YylJEoqx9DJojcZUoavzVav01TJ7&#10;ZZFeLVfO7ONf/hu5bIm601h8jpAP+rPFOoyEvGQAt1fXm7SwyFzc2Fxm/188+ioYJke+1SxXFhJx&#10;kJd2t8kq2D8+KdV6x5cEwcPVm7eHZitErVqjgR6CcA1/vlsv+MCeyGjUittbazAk9p7uNSvNzbWt&#10;1eX5evPKGzDFEz5S9xfH+UK67LTb5hYSWJwGRVoD6m25L4MF2PW5K2OvCYLZrlH3EuKxJRcTtWY9&#10;EIjWq00YiISH5VJudXV59/nLucRiJDRXq7SKuVJybv7W9laxkI7HfAGy9Ovbn372aO/4iDuYKZRP&#10;z9OXF/QOwGwI2cvssjoDHpC9k3yhLbwtxZqSxaRqmwRoleysKOyJHtCi+zWVOjHg2rxP9KtiVmvD&#10;rm2+fl/ZLLVWNK+OtzAC9N7gdddgqm+669uBXsJSnw+6umNrsda0mehq0chl0oRUaH4MO3YQ3unz&#10;J0/w6zDUrNU3Ht6/vXPz8vyiUipJHwtZ0wS9Cq02meuNRi6fl9BUwtUmxFY4FNxs4sBun/hA2GvI&#10;gsa9WOWkwwQ/Q7RwqYeSt+M3EU50JAKCU+q0841A2rh/DpqcOPgZCvh4wft+j8vrUhwaQAqp62kN&#10;MZ20W6mWy1T25NK5zFXq6iyXvby8OL485/vo6uI4fXlczF3VytliIVUt5xoouEZ10G2OCbmh7gy6&#10;Nsy42eB22vBQXGg16qms8PlA2tHnmEwhMwmmR25L+NAS8fMT0Z1wzPEO4ARQdSS5QdENuINcIQGD&#10;IA5CcRmjZjjGiDjDakEnNSAsmsz9oXFsss7PzX320x+//9YD+I4nz5+Y3K4ORp4H5/BJrk7qI9A5&#10;isrjJlevCuz0IhEnA9dliNXCjSd0dxrHXrPBZzWF3Paw2+GxmWw8Lp0WMZtgKeFD9IymSqfXGIyq&#10;EA3xncQUGKuDUROtxF1QYKd6LhpgUkfSlLvJb5MFav6rv/W/SMTmyfDhNZms5u4A0kKvVa/6nE74&#10;Sg9u3/ri5z9aXV0A+nq5f+TyQJZLDjrNjbWlQikLkXltcyOTK3pDCYvdS60zhDS8QIfTbqV4vlwi&#10;CAngupn6TuvI77ZRI7s4H3321ZNoOLG+snl4cOr3e+482LxIHUGyOtw7WkxsFjJllA6ei9vvv8rk&#10;YEehzbkzYb+HWnfjoFvJZ1lMVo5gs6RyKZKmlUq7XK6Fgh7SdRRWEn0A53jAAzwBWBZ8RaPhWDSQ&#10;Tp+tLMdR00dHV8929xdWlwOhEJ4IjDT4E0vJFWwGnmO1UW71OtV2m0xn1eQYNTszeuXk3onPpiqr&#10;JcD7unnXd/WVkH/dwsutn+ld9SftvUvErh+NekKKZ27AEx4hycVv3Qh6hoU5rxm73e4jq3W/y5hL&#10;XyBeCDlbw05kue69eFkp1RPxED745sbq6w/upS8va9XKXDwejoQ4iPDKFGgEdF8qw0GpsqZIZcNJ&#10;oQAWbjxpJ/hqePCNJllACad1hC+FmTi3vW6xUODPsoU4+VX9zSGQEZQGekGuG2VDPrjf4yZRr6eM&#10;NmAY9LABCkIceKsFNJ66Rl6wSPgHV9EPxzOAm8/7GHMQKahlrF5UAydbwxGokyMnmsils+krajRw&#10;WzJpvMOjC0CgizO+ry7PYVZLnNvtcIrcSxwEHBl9SnIgYeVY1SF4W4y4xNTigOMhC90Ag69zgSLy&#10;4ulM9LHcIUneklswqpIBJ7V30Pgi4WA46Hv2+MtvvP0Gd/D8/NISirdh7HUVUCG2QQJrIclPAvsp&#10;T3fyrMmlG+1Gg8dqclmEb0MGHqq4k287JcMqy8ApYH5N5g7so16/2EJTGhpjQB0jrjVujJLoaQSh&#10;ZV4vopn9mS3FqVdv/mt//X8ZDITzhRLJQdy14XiAE0WBesjno3IuFPCiXHEdV9ZXy9VWoYAPaaOq&#10;lOhx8+Z6s92Qegmr/dnzg8HIeOPGNqagw5um8cpCIuhxk3lMnZ6M+u14NITGdEJeQ12aoGRg/P2r&#10;G9vQoZ/vPX3w4G5yYf7iNHV2lKFnDyHznft3shRtVWvAE5ghlDCOXbtei4WDgNLgqVUqf8EnZEER&#10;CDkp8IaAFI0FcSY3N9dKpRKp1ly+AMUagnA4GtjYXDk8elmrF+EOp69KzWZvZXWJpQ0RcD6RXIgn&#10;M+eXcNfKxXyrRdMr+HxUaw5Rg9AzJKeiIuCp16SEVtq2zCy2us1a2rXDpoX5F8T71RbXJV/XaSjQ&#10;TmoqFZzFzgctw6D87no45ux6bYNIkCJYU/oqTaFyrZRtYuvIkvWRtCYCeXl+eXV5RRsyVivy89Zb&#10;D2FrHB8f4geFI0HqnnBcNWgHtaxQKIBZ4JErtE5COP01Qd0VKcUDYuRyaReXwBbnVrkCmBPlZU6/&#10;BPfr90Gw8Q8ESFPXK+W3pAhbrcvLSz7CB3kcqF0O2mg0KJcDCdcug3jkKhcAAs2fVKpM3ldetJBJ&#10;KdJ3Co/OAQuLyN9FaRiegh32LRqDpSf5a3aC60EcjiYqgTHkoX1mri4vToBw91+eHh9egRXh6pyf&#10;oR1QE0AQhKhoEGIQVitEEgRMiC4cjjjCAqHFSA2Hm7DFSiG6GWoZQkhkbwfQM445SRq6uDxerszl&#10;dnPJR8dn7773YaFQerS75wtH8LdRNihIodPwxWrWdHpdlTOz8OgX0nkWkxsgQwIJiE/gXkKxQVFJ&#10;DgJOkbgo1rHJ0uj2aUiWpaxIgRqTuEC4RjrTLnjl1zggmtWrvybrcGrhf/d3/7fHJ6flel0KErtd&#10;ZJiMDiRmrrFRqVZKhbXVZLGUb7bbB0dnK6s7Z2cXkbDfbjf5/K4sZVhi5UypdCGZXKbUMRjwb26s&#10;eJxAyIZGuUAnqX6nxaOCJ9+slzJp1PBVOBzOZEqol2e7R6SDvAEPcB2s28P9415rBEufCt/usHuZ&#10;zvhDkecv9pwOd8AXSF1eDPttfES8M3Sfy+NiAcbiicurjMPls1O8DWuPlUGfF7MZf5VYbX4hCVDE&#10;Xbqxvf7lo89IOd27d2/3+X6t0t3c2sb7kUjUYvU4XAQniniFu9hFtOH84FWwwuuNDrQ1eVrSbkix&#10;JoQapcRaks8ag71uxvUv18z4L8r89e21u6WS/BKAEQQqoiV+IG7zqLnkHT1cCw/rV8kY1SamSqlM&#10;Ktk86l9dnlGPCJyEtCByYHiHh4cYRtJp4GxvPnxtYX6OFU9TlGgkwu47PZiX4oywcRknulhCPvlV&#10;02xVVDvhzOr1EQzS98hDICBqTXFXyEoVSzwyVWAzC0xVIkxfPD3L6Hqi0G+pzKEDB2pF5fSGSIgQ&#10;W4kEBgOR+SYh54jIicWNzcQg4yQUAQTlu1RvwHqtlwgkiwW8CGneJm72UBQCFC4VfxAMqGq9Jgcn&#10;rY7aQ1x47pwzt4Xdch8k+HfYCCi8qAn6b4nf0SGOaDUbjVqlzrou5rPEEZfnOAt7L3bpyHBxdspP&#10;qGLgCzQR4E+FXIatOq06CSk+Ku1zTGN0k8nhRDqVKzCYTyRwel6+3PvOx9+p5vNXF5cWt1vazng8&#10;hnpdfkpyXlVD6MyA9ueVN4dqpZCL/D6aBcuF1INhqmI4ccaJ0gnXKfKh3oyWdWlK2RSb8JU50bde&#10;S7ven/51QtzUq2v2c/KkzL/1W//z04sLkH4MFuYdAeWWhIMBnKHz41Mi3vn5yKeffvL42ZNKtenz&#10;xefnF05PDoNBL71PUARvvf0m/GQYQG+99W65XAHAHQ279KJJxsIDHlIZ6B+EPAhObrUM6VBG3SqP&#10;fn5+xeEKFstdTCgQHI95ITn38sWey+alYCaVuTi/PDfbnFCHC6Xazs5tnEOPy04fr2ajREMeQgnW&#10;KX5pIBRhG1k74IFIJbVWNHdsttFUc/MJl8fxZz/4k+Ry4s7d7Z///NN4PHF+dgV9+MH9tz0eKiuF&#10;QI4Bki4C4DbkXRrVhUSMuAqXldQTMsJxkBWEQwn8FEiflTpcV6JTdfpKoX5NxX7d1deuwUT7ooxh&#10;9bAICMqUzhZYu+8wd95ecNk7mfkIKLqN3HClWFiOhveePVFWWYQUKwqo9vLFS4hzMMphyZGJuLV9&#10;E2idNRSPRyFBSEckO5QPk8qcUzlmEb6pW5aZwNQAYji40sVQRY3iXxhhmnBq2pgjrtqJxyxr+dc8&#10;VpWxUqTW0UhLO76u2Goli9h8FoOckvrSWIB0y8AZczrZnD9xrFa7xWZsjCZSsYMAsXq/bCnEN1x8&#10;SEVmtmyUy6Uyvj2JYx4w1Jl2C+qR0lziEeDC0O4lS/5AGn5kgQ4bUA7LFFIUeYHDAQyEUqDQa9jv&#10;4ukT8AN/8r9EELAVUQrGEWql1aiJr1AlgMjiKKSvIH+e7L18vvvsycHe7gGlI8+fXeWK9197DQQC&#10;KqJ0kvS4O02sW/5XPv6lw+fPyvkc8HabJxkIGUpVadQ3JLd6vd3VzBkcUtZNqkIiDCi0IBCCppqF&#10;zQvPj+fbH0Lupc1QqdUhdsXUq3BPGwllw3Uh0czAzOrkJqH71KJcs0Dm73zntym+UYUDlkCIagRz&#10;oZAFIyRyWU4ucP0ul6XXb/+rP/rX3/74l9fXb6OJbt5YQyoq1UIqfbm0tPj9H/4YmCYxt1AsYj2K&#10;UnY87FG5ChGcNkhS4jgcN5q1Tru6fXO1XM6wkFZW6B5ZjsRWcMiBxVivV1dntLMlahEIqV2dS86R&#10;Ic8Xq8mFFfzKcqkE9D4a4NQXCRRYTgBOFFoTXxBUkUSiyBK4CSi3UWMVddPp1PrmqjvgLFay3/r2&#10;B//89//5W2+9U6SDTqWTTK6fnF5RXwkSmEpfra0s8aiJO+jiAApHVIZFYamEohFqPAF5QE4aXg+V&#10;Psqqa66yAu2UPzoRc/2PfgZi/rWrP9OvX9vqa76W+piCdlkEqFxSqUBiPaNttO0Zr3oHXnMzORfE&#10;8QL4hobRKRdYT1x0OpNj/bMyLs4veAHxhqRWOBS4fWubFQEchiuELiDw5owQKcWgEQHmlEU9qhQ6&#10;DSzw25FA3eJq1usKRUDaj09oIAiwi9VB3l2CYPxN8Yqk5l2SWoLUUy7lYWMCB7JHCDwKgkiKLSWx&#10;rYpDuE2sAr6ht5NLYW94FECDFLdh3vmIWsNGPs4H+UbC8eF9fh9HwV3H+FMggHcgOKJau+xYeviY&#10;zT6fF3WDl8+vrBwhpwAf4Cwh4gpWkH6P1N1xg5x2tEGxkMd7gCcKXFgqFVAJ3Ct0HZoNaed9NAIe&#10;FqYb7BJ5IsLXffHQPB5xIlxurycNWpDLbayuSJA3GJBWXJhLHO3tUdrw3W9/68njRzgz3C+aeeAr&#10;Gpq0QlWOt6oweCV6BKOw5dFrqrwUOdesYTaVRnGYmeEIga+1e+V2Nw/jX7WInBpwtbwEIlDZy1c+&#10;5kzCry25r/uY5p3b7xFD8qxAWuDps+wg8wF5gpWg+emDu7v7uNGqdbrte/dfIx9PWQuPtd2unp0d&#10;zs/HCZ4/+/zL997/FnFZOpNnBXBzqXvHXoYCfjjIeGHrmzfiiVi7WY6E3P1ujTaYkP9pXkMB/9lF&#10;RhUIjP1+VywSBnDG2wJ79wcCPbwZs41kIV10sDkVaYnRJcEEpMcSisVj83NJcrPFcgWGEY6izx0o&#10;F2sri+upq0yhkLc5LItrc06PJV/Obd/aabUHu7un/Z6jXOlt7dwmjxSORTwe96DXzmevbKYRHV27&#10;rSpBGgkhyqvD0SgZZwJIh4c8tW9goppaUReFvahalKACoC7/YkbtOoY3s+EqBLjm5k9lXr815WNJ&#10;TRXaDzZhd9Nj3AxaoM2vzgfgVlVrZUl5WC2p4+O1lRXaQXDVpRJFX/WT42wo6JK+cCbDxuoyK5Cc&#10;OfkOlT6vYblB4hUFXb4wnppKr3x4gxDERa6VY6+8ep3Plao15YTPvEXpcyNdgq99qWBTf2GdJJQX&#10;BSE6TrQDkZrPh0BqPaI3Q61QSYnMA8QJmV/xedkYB0StASH88ULIUIQTBI0mUsU9+OPZTAZgkltI&#10;EK0z9opiM56fnwf+w8jTNw0splqpslukSBJ1I56YEScfbwIFhy5gJwQF5NcVVI/iowSNZo2cDuV2&#10;DlQDdwyuPN4MXXmIe6pVOkoAKFBiSO0KDHwcIsnjASfGE4ndZ09Z4ffu3CF1QeKCCqSt1dXnT74a&#10;DXoff/vjL778glCkQ61Ot6t8Q6XTdU8eycjoFj0m+ls4KCgiCFKXxvmwpeY2UiQzEfhuPwNgJukV&#10;1St9akkmaPyMNn8dpZsJ+6wF0DXxN7/+5rdpdgaNAT8JhYcr9+DenXAg0Gk2Se3S9zoc8j6FMLOy&#10;uLq6fn6e9Xn9wO58k6tnDUhmUoqW4Kj69w9PgDFIfLFAoSzj5rHqpM0ZeQwgCkOP/Mr2TbwD0/7h&#10;6er6ztl5sd6E2Gdvd5oEjGQeS4X8XJx6WPFtmi3UNDHqyOvxsoJh5pAimZ+L5rIpzFI8Fr+4uAyH&#10;o15/AGYVi4fMXKvejkVitHaqN6sr6wvBqP/J7pPY3BzH/9mnTynCGY/dV7lKplQCCAbwRal32/VE&#10;xB8Ne2nBTeKHxRkIgPblIeFVG43kQhJmDxwXljNdHWjENGmDQXDi9Rrqja/Z7lc+vEZKr2vZKXZy&#10;HUGVeGziCSioXtHpB02Dsb3tNa4FLRG3wecycS0ktyn1SJ2fe+zOne3bNNVFThHgFy/2WU4Ban2N&#10;RpJiWPhyiSpJ0Ey4RmISuf8695YnJhYMVB4H33SSwLoKqUQ5x9Jenv9VjQjfyheQb2mlIgG4rEGl&#10;BSYvtH7QP/lfO+RCApmU2bL+qdLBKxJdoNUe7jnffB4HXuH/olzwKrV/wZaaFa+8DBdCL5w5dRoc&#10;l0IX6mJ5X3gxyrsQ3eFhpgD+gGgacVtILJPpEUdMolmtX9Aa3F8ujIOSfOAMFbPYzAu2wrthJ3gi&#10;tFLL5fJ4G6pwGJyCbtAWjIH+qYE0foqPBF4gLndndXnhYG8PT9Dn9dLfHXcYN/Xu7Z1//a/+Fc7p&#10;62+88T/8wR9Iqy+/D8VpoLAdmAaZ18CdrqU1mV3UMKsYRtKwcl3UCBnhsUn/D6mK43tU6Q0oYVVA&#10;gOq/wMcVUDJp1C2/6vr86ULSi077nq+yA5r2J9/mew8+CEcTMFlJRd68uUmZPaELUCjfjJ2gPIbC&#10;AboYPv7qSzC59975pvJ3Wvj5uB4YDHbb7vTtDr/V5oZ0TogPIQpylUJ6qpQcwEw4v7iAjJGgY17E&#10;n4gHwuHQs2cvHc5gqdKPxubxHTwe+/r6vNdtJ3BCxayur9LHvoPTPZbG1RyC3A9cvcXFBCkAlLda&#10;0M1YNOb3BcgdN9p9tycwF03gp0la2MLh25QO0s630exepAuf/PQrk8U/v7BZLHeoq5eWhagfmqMM&#10;e8CuZHrnYhRP2avlAlqcxwSonS7kWQ4ktDKFYrnezeVLcxSjmIw05Ix6vUGHs1apyg1lhaGYpdhh&#10;1r7mGgKvAdIZXH/9wbzKl6i2B6yEPt34aaU5XrB2Hsy5XYNKNAC2YDy/OiNrVcpnK4Xindv3RygG&#10;kxkB5rakUpdkZnwep9/rfnD/Dvg8FCOgK1Ynvi6rGUeWwg8P36oyjGWLwKjuFNKKSsq8ZRAFdkgY&#10;ZVrmu/STkKgdDw9sixtPUgyInbVN0kb74MBqmEOsoZST880H0S/yWWIP+ZXSFGmSqam1/ER6+alB&#10;B40dzjwL+Qyt+CTWkC/9Whfq6eBfWVCEn8Be8gDaIWLl847irajUlELDFLIv3oHKHNlIQrI2hKBG&#10;cxjpwOlURbLEIHgr0lWdy0ebcdHMQWEfujZGlBHLjlhR7pUFo8XPYqmMDy9xitTcW5xW46jXxnfY&#10;2z/A9fH58Eb7qAUkA1T4n/3TfzafnL9z5+4Pf/xD02jgDQQkVwfZ32Y3WGyGdtfg9mqyNusP8GZS&#10;TA9HAYmCzD8YVunz1RuUe/10pydNKa9LtTB2pyvt35EGmtoYHeTPQs5rhBHz3/qf/UeZHE2ZjQsL&#10;C2DyUPfJc9JSMugP0CgAZAI+IuCb1J/EE153MJvOWC1jmly0WlWFsIyDoZjLHcQgu/2Bi8srlgrP&#10;iP5qqEPaXKNcCfrW15ZxnmHFwH65f+9eEaYOeU2zN18oh8IBKrILhQsydoVsenVlGaCWtvZesuil&#10;qs71gNO8886bxGW7u89YkgyuwQUi7uThZ7LQY4y1WousidtlKRbTkQhVtEVK4t3e4NFpulIf+oJ0&#10;wFsfm51QI5KrK5V2m+AsGglbzWOrob8wHzaPOzYLz2SIC49j2u4NTFaHLxgki3iVzhotTgKeEFEl&#10;ehAnAZBFzFlfzAi5K7rxk3RFL6tKUknGiI6+htJpy6+9r4kXMNXHk5hfyKeSlrMQL5TfXoT3k1+J&#10;kp4cp9IXdOxqNaqZywvYJaFIUhRWf4C5xiDkcllCT4Bo4LpqqVQpl0QuJT1Ou13JgQH1oRkVkIY4&#10;iq3WZpmT43SQOuSEoBxR0N9CUBWmvLJo4laLxZUf6qdYaTg8Aq3BWOVyiVWH7JWboXeOtGIVkHel&#10;AnCP+YXGlZCwmvxEF3COaAmpRAGCpxUeOoX8Kq9r8posKZtJcqTeRLGwAf+rj9PkCgUkIL3+lj/V&#10;G1wT16W75araVeEP8UPJOZLck5o40IietL7iV911m29OWxW648LIr6gJrpSr4+bwAW6QKhaQK+Vs&#10;gYu4UVwvt5GLFHLhkLLxMTeEXg+ffvYF81do98Q1Sstos2lldfXR48ffeP89+vlmzk9pMGj3Retm&#10;O7GozDiIRAyFksGLGZMCA1wjnBnWBtoMyZagnWTR2FAbG+pSTahYNNo4C2Z0LWCcRYizuOtrsfr0&#10;z/pTysnSysC8cfO19Y3taq1BWhLQIpMm5WPnOWzf2AazJPnhdlvJb2MM9vf2w4EYNBhieHiZLEfu&#10;EhoRbeXxhiXeHhBRl7gOli9VRixEn8dN4ETv92zmknSI025ZTCZUGMlnaVcZw5LTYCedOSNBEw0x&#10;NQFcn7JfgotmOBTjCUWjUWACFBbc3mfPnsD9WEgmEwlmZMxxujBF6MZjtgZIY9WrObOJpZYXZ8GP&#10;bMS/96PPRyavwRKuNhme4HD5gwPTOFsuomtRI/lcBlzR5zIv4HQE7PTDBG4kaKdhEyEA1bnSEQ3O&#10;lN1ZrrbhdIVAbKwWVsSw08GLou8SPUMjfh/tVDljdNKk66iEbdfy8KJorzv3OmtyPUXPnwECuwY6&#10;R/YrNyLWdc84YetFvXZWbKVa4v5naRBeKbldXqqYLQ4v1g5xwKTQ1R+NTAoKyCmT5j4TZypaqKox&#10;1csaEScSEe8Xl6YDSwIVwZOWVjC5HD0vq2TDCgXAVnrGKf1AJ0klQsiSaAmwODI3ygXQO9EtKFil&#10;4imoinp+6t4T4j4omhtKA0MqaSZpXKlJ62IdpXGNdKSW7ID0xpPWTQJX6dfadEk5OqtNp6DEmJM+&#10;FPMuXbElOzCx9rxGGlEo+htRV+GJvBClIY0x0QuUh0hnG+mBhU7BNZFv0R0TFaPaaUvIVCMXKNdP&#10;9I/qQ5g5EU6ZD/JXpBHHjz+h23j0EZ9bqFFmSzZfWNvc+tmnP+eu0M25WCxAMwKVTC4s/PjHP/q1&#10;P/fL9WJuf//A4Q5R0EY4Ic5go2VwetQTEmRHizPfNNvEzeBIRWJH6eqhZ2Ppza59z2LAVyJ8bXVd&#10;/+vk7UlINdvI/J0/95fJotPKKnV5icOMCJOFrVUqi8kF8h2w1myQzWnqbh794b/+1x//0i/zPpAG&#10;c5p8Pip5xAY8e/YCC+92+9PZvHQi8xALOHKZC7giRuFXjS4uTnDz6ScUj0SAPXnqXAPNp32BmAos&#10;S3QWW0yGQ343vejxFeG64orOJxcJ2wSnFQDGdH52BkiLrVlZWclkMtg0eBRg2jxgunrhzwX9NgAa&#10;ei6Ew77kIn31z04vS1ZXtDN0VlqjWof0Bg0WBl2SwGTtnS4KyF3UHNM7oFMJ0aa+VYaLj5U4Orkc&#10;m2y+YBTOB/4s3Q8oPGU4A4lX/MtpMQasCSMtfUA6c9Uq+K5QZTRzVvUz+Bos9wqu10nU6+ZdJfkN&#10;PWk1P24ZHP03YjZKdtbjvn4TY0iKxFbIXebSl5RSQBYKRBYgHfDwYH2wF24pMIR0NR10cc2S8zHu&#10;Pzi67heDTysAmkwpEWBdDSmRolHlbYh7DEo/jZYFtlNBn3xQEWMkaNdxO0Iu0T59otQL7fwrGROn&#10;nW8RHlrFiCehXXrZQCQQFqQ4+bINqkL5+eJoiMuv9qPya1PsACoE/adBj6Wp/gDFJG4/xTfUc02E&#10;XNrj6XSDwhkldTete9PrWW6soKPiN6nKv2uiIklWCQoEPpUekArfVj6vkWNyFE4ViypqStVKCf6n&#10;S3qEGiQsY53IlIR+o0bGn6ogWE1ow1g8TrNmvKjt7ZuoRwB1SXw6HT/75JO/8hu/TlHWF0/3dlbW&#10;5EZwPJB2CuNZidLuRtI9tKeDotgymVq0c9K+N31XdIQ4MRV6wVy30zP5/QVjci2c1Nc+UQGvlIL5&#10;d373bz99+pJgWMlkla4LkH5iEYpPyi939wkDyaoeHOzikO+/ePngzus8M2JCGAKhkM9L8sfthvri&#10;8+Hw+iH/UgtFMBwOuu2mQdBjp2kVg/HQoZBbKRQiy88azefzeIa44sVyg7FhdMtE4EMB+8ri3NXZ&#10;qcvhicaXwpE5HiqsKekyZgEzw8h0mUuFsg8FQ+CsMLGZZrOYjMHWoPQFfCoe9dCRGTI2lszmcO8f&#10;XhrM3qHJ3eybrG4/DgmS2RnRxNZBr45ivhgJePutasxvjwUcIa85EnRdnp/BKK3Ve2aL22xzsVzT&#10;uTTtEButIYcO+n0wbvAcWc7AOQQUcH3SudwVc+lIdAtoT69UBgiEFdl+UpWl8ijqvusmLJPlOAvs&#10;eSp4Ej2E19Avvb/kDw5LKyEHjT0b1UKP7PGgnb6i+1Dd4/aAJeDSg1ag+UViaCdMJVC7RU4EcDg5&#10;F4P1BJNIp7LFuVSWU4JVDi+iocypsrTishMQ6V8UUMbPSbWZwcCxYLiRvBPEHCa6tMESkwZ5kTfV&#10;3Ahd4SYTKaSMRShlwhvRW2op0gQ+XqBKZPgn/beUgGm4bhaHT+ML2V4a3+Jh05CsN0BZTF+LjAu7&#10;VRp1CIgofoZkBST8FtgBxaEwR5QPakS9I2CeaCX5g6ghqDpoIkUrkLwfEy74luIBbiL8JREzGmwR&#10;w1OGQOMdyQgQ4eD785S5ft1FQ7pVSc9oaucYzdaKJuZI7nJrYfYAPO0+fwY+sLyyzOkSiQAqk6J/&#10;/tXjD9/7gKDl9OR4LgzlkTqnaZGsNN3Q7Hcl5VLHqGfmzdolTF1xvXgkD3ddvMU5mMrxL7gA13SD&#10;qgq6/m1eWNnJFyqZdPbW9vbbb75OAQMZVi3wsAwlITmAZlSHXScgwMA4N5d8eXDoCwZo8seDkAAM&#10;qJ3JryYr7jd5e1pG1EqZkNceoLxv2K1Xi+tb6+IdNrvARwGf74/++I9ZM5FYnIFEWEi60FYr2Xt3&#10;tiiuONrfY/Tb6totVK0iMPfJ89N6+dnz56zOdDrPQ8IJI4kAfcLvxV0kPBNbAMprMUP/LHFXSJXu&#10;7Z8i5UB+Y5urPTK2ABJRqIDGsETHxng0LmIBU7tWnA+5jAO6Vo9gdkDbYqgWGBODUmwk9GxCNCYh&#10;YiOcD0V48Cww4CzECdwYSA/CErEdIiOcLx4G654VI83G1ZOY9bSdhO7q+X0NaNEKGAC2b2jmb885&#10;VlyDqLU757dTzMAMCRIHmcsTDAB5DaLIVnfk83Puczi2sm67bcSRQKmIWjSMlhaSJC+FvqYPI2WY&#10;DHuR1yLsCtFS1LhJwbl+X3nbErGCWGlJFpsvBN/JMlFOuLgGmgg+peSpEpxJeakUp3IYNlPTZpWL&#10;LrYRuoDsjV/5FEpFfURq0eSDSlnI9QtIqmIB2l2rFL/gCNJgR42zADkDgZOX7Efsrf5Sn1BJOvWt&#10;295MzgeERarh5Y2JoZ9cuKg9eU46dz3Nk6KFEHqVm5Be2qowTnX7U/28JvtURVMKaBwKym/Ch7KA&#10;MgDpsS8SyQEidb/n559+ChAmaoOE3GAU9PlbZENKpfv370PjIwpDsYKWCfQofFstxlpulbSLE6LP&#10;bfqmxt40R28Won/NqOsSrGsugF5jU3/n1aemusH84S/9eiQ657Q7z09PKQEM+JwL8wlSmuhIKky5&#10;/HgC2+ZcXp7HM3v5fN/jDWRL5Sh59XaDdUKtuxRgdIaRcIzjpNMXNtOgVkqPGX6EszDsVsoFNzkl&#10;X+DiJLW5vkXgDeaLg0DTSzINF1cXXikFtGxtLp0c7aG0o5E5r3+uzLTnNiyjTjaXRnPTWgyABDzF&#10;5w2gtkGgwc06rardOqZVK2Xz4QidM9JYAZcLXRQ3mp2x5DJsJ/oB1ajAgEZBWMhwKqs7TFvLdGYu&#10;EuLz9L/1Wgftanp1MUSAzpi0UChms/t7fZjMZhpj+IK+pdU1yvtB+yHzYH0ghNCfl2J7oKTjyysO&#10;5vb56goNMzB6hSwZ7r3Me5y6ZJMmJ9rhnP5UPuf0YagA3tZ7e87uHxRXoq4xgxgY5EzEXS00KlQK&#10;SXlmvT1otIiPHEwKAL9GUeJqk5KA/knyjbI06vwB81UuV8mRotbpUBz/U8RChdFaApXwX+9ILxYG&#10;CdHyJt6y6rgohljF5roxBql1/qzJNiJmCu1XW0p/C1ENKrsmHC4l9qqHrGyJwAu6KSpAawRRDrgX&#10;4niQmlINZ3UMr3SCDOrFL1DkM6SdTymSjxxRbgUHF36gqCHlx6hvXQMr/obCC6RuRomvzm9Lol/+&#10;OlG38r4av6O4/DRld8q/jDhR3eW4Puw5yl1qcUUqpU5eWm6r/jp8lDybm+S00xGLUdCNfzoCpQIX&#10;gdz52WdfhCNg2F4gDhbq+uoaAg+H54P33/vxT34KNhuJJQqVGv6QwcFBVZQuuketDUEtVIpel2bO&#10;VsgrUddOvpZ4rRS03vq6wE9kfubST2Vd/Wv++Dt/4ezs7N7d2xQrnezvI4/ZdIrbRVmS02p5cG/b&#10;4zb96Z/+Qb1RwaOC3JKYW3K4/TS3ACiFc/7gwQMorqRoYtEQFq5USC0mIyuLiXqlgI0ibILWXKxV&#10;44n5SlHGQpPVgMCUmIswtvXR4y9WVxYoTmCw6YunX1FWd+fW7UR8/uIqn85kGHCytLxIjhSVCYU2&#10;lc7T8Ic+DNROUNJDDVKpkF5ZStB94fLqDLYIzsjy0kqlQl+Q8c2dB093j57vHYzh63l9RPlgcDx6&#10;Rm/RrNw87ofcjpDLzlRpv8MUD+OroymgplEF1bpKFynRAwyo1CsMSgN5v0hXa014zQaiCcBcHjvV&#10;e0Ic6dJ+R6ovSWG2rFbekdhMCtO4RGXzNQg/i9v1I9Qlk7qlqDzLrqGd+mA96O1mlkNWmtX1cT8b&#10;tOVlbMYR87yw5LQ+6I3M2WwJ43Dr9h1OCQtPRIvmT12dA2RQCwjGAK6JoQZyxjTinnAAal1xk/Fr&#10;Fc6sakWVuRTpIaSfWmltx0Ro1NrCECGriJFu8sY3ugMnGnmehr0qRlAf06KoSbvIs/gCSt0oD0KY&#10;zvyKZcTCK7df+fzCVJYXugWN0kFiQjU7SHfXYRt2qCy8qDAlrBP8aapQlKOgpVw7DeriRI8oLEI7&#10;OtqFUFpBuKuiMBSpVKGGiqnKrOQekJmcs0IjYXVwSoJ+EkPIx5R/JBR3yLe0AByOQqEIA9FYh/BW&#10;gkEfSVVoe9Kfhl5vRtOTp8+iMeL6OU4FNwyLmLq65HHfv3fn8aNH2WJpfnG5JCOJ9XDrV5I7EfLZ&#10;gBOdrn9lwKflrr8QtsuvuvHxdd9dG5fr2PBE7M3/3t/43UyOoY7jgM3RqdUf3LsvpYs28/rK/FLc&#10;f3ny/PzsucNpKtfLf/Knf1Yr1mORpD+80KYy28rsZjea+vh4/8FrO7ncaal09fD1W9VKHg6zwBZO&#10;N60ogXIoVIULmcvQmmIOoIuKD4yX2dS3mvo315fA5ekh3q43KTdElrjDT589ITN/6/Y22CCt8sLx&#10;eYA5bjRcD5BCasKoXrWY+olYgMockb3+MEp0OzcPx/PZ7lNmMOSL3XyxhSNOiTvNWgkEmAzNygds&#10;h524EIR3SgZGCNBLyYSCp0AwGJkEQIRXRRW0JRzzD8ZtmgiZHa7zbNNo9QnfgwSu1bq+tJQ5P+s1&#10;avRD8ah0VW84SIHIMPFaJhBDXIdoMeXeK7OlWpcTU9gh+kvPFBrRsqRpU+uwGRrp12K9NUtp3mcO&#10;uq196H7lQiTk23v5FMuqhqiSOoLj06FsCRIk3f7aPaoS3IVcntCxVMw1WmUaw9NMBkxB5HzM0e2k&#10;67GMnUE7EPQDLtPMBlcWR0lmuCl6CULPSuaGK99VKkNZ5dK+UjW1UP1OYbNLZk4zYfldh+5SY6uE&#10;WUsvTwVhQCPotxQkJoZamHPiDsgkY3xhlfcWBSMJLzBwFWwgoOI0ud1ESbzWxBiNpPEOMijT7yRJ&#10;ZheMTR0AJjVEQTwsfrJzJFH1maWuGcEmA89RxLXgUxxHmUzcAXEf0BnCuSe+EC6z0C2kIJZrdDrV&#10;QHOEmloSNVSLdi7K2eE0NCtRuTPiXeAL4MZLPlgUI2fLcaVYQHXUhsjcx7PnGvf39ynswxwSk3Lr&#10;4om585OTmN91e2N5/+ljrGBbcquU0DqlG7Keh8kFYjCkMY4i0kwcwxluN628ERWgwqtJrkcrBc3p&#10;nn5Paj20fpx+Td0E80cffBQMMY7M6zTSW8eTzRcZ8RWMhs4Z2DweelSRRTgaXgCNADutQe1e7AyY&#10;LiS84lw+I5hlo0ptFenVBJzZYZ+VRNuo09Oz46MTIBiCobXNVRYTjEVCtKdPH4O20AWcYRKU2RIM&#10;LM7PgYLcvHET2aFMSsIkqy0kY+r28fnD0Tlq7DM5GjbKoCIyCINui+Ic4IFSLktN39LiErEfoBqd&#10;rakRzeQyTKHdWL9XqbbAFFFJEM+klnVAmtDRb/es44HDNFycC3/+6Sdm44Bh6ThjPEKukzxhOpOl&#10;gG9xeRGaJT19MDHU+ReqUHfJfLX9btdCPFrKphn1Eva5ma5HjQppGEihRdLCQDgOl6p11ZWQs+pF&#10;XqsHhtuPZ9KhyTx1Xm352W0ZXP03fM15W4s59vRAadYrVHcdHbykwoBnhF1lHZPKoE6BrBRew937&#10;9+EFGE1WYBHo7fS9oZKNxmck0UEWrPTwQN3QJ1VsJyyPJkJHeQjzG2g5Js45DQMY1qFKXKAkCmys&#10;nXPlFvMnMbkoJrWGJOgVxqvC+BgHDo6tUkmKmCsCKMZZOfwIpPjwysKrvck+VWNsGSnDtkgCL5Ba&#10;lXuTQFpvyeNWOTDpE81Plc9Tn1Vnwg7lNNQHxXQrKIEQktPRx1e2H8kkjccOxd3itQQRMvpViGts&#10;NRV4sef6HcXPcfA/7aKIeqQ+R9fHq2vWFCA0EbpEJzh1RYCg99ImSMA2XavOZUAhEE5Ot4fa4j6h&#10;IEgAsewODg4QeJ4IqpCzpW7v8vRoeXGBXkxPn+3aXb6Sy095pHQrRbM02wYUot8Pw0wWiZ5aq7+m&#10;/8orhchM3Eb9p1lZh0aRtFS/iuH/XQL/rY/eTyYWzENT6uwKvWb3+0PJpHRawaj2DUyVov8ctCPE&#10;7fTwIORwVEtFbzjU7rXR3fVaKR4LExeiFK1mOynx89MrUrv4PHQwQf+RRF9aXkBxnp6ewne+d+82&#10;aSNAD+QvEY/TYZpLKJEYN+F6WyC08sz8/jBLNpXOQdRNLq4S/JOTx5XNZXI6QUR7GtqnzMdj+Alq&#10;ZIIJQNft9oqs2mzLa8sOh6fZEGoKxXvLy0kSJJnUeTTkCVAsVW+FvO5wxEsP/H6/MZ8IDXp1anKI&#10;KcLh4O6LXe6ZVODhcBlsscRKodTK5BoOV4iGnGCKPpctEQkc7++GcDSonDZBEwgTbzFSmjtUI1UL&#10;/9HuVPRbjcyrolqBuKcwHg4qilycL2XhB62dkHXR1gw5x7iE7WYN3J0qrpPjA6w3KDGBJYAStdYI&#10;vJRRWpnee9ds87K8kX+WaafTyGdTgCDEuQF/gPIh1RidtYsEknBqAyGxCu12FzZLYHmBNy1SiW40&#10;w6BDhlno2n/mT+I8W21EEDqtPlEQMgRC8mHSqhk5US63Hg6lLkPGxfKA8PiUwIv885M/ydhpM82X&#10;DSS9+Kvm0uIvy8clABDDCxtGyp+mWob9y+R4JasyfMrl1nUlfCM2Gn1gPzqhyCF0hl+nBvRrCTXU&#10;0aHkaweEjIMK9uXEdAQhJ4BtpVsT+1SQ3uSnJurjpECJUX6+ePYqoiF+1/OesOjEcciGxF3CX6am&#10;XMjIgvmZoOL6wP/5OEXuL3Z3l5eXKOQn8wj8wQzs53v79197g/zt/vE5otohIc9SswL9qFWhmR+k&#10;tSaEQrVmdKguL9Q/gqvoMEA1xpTvVyrh37bnU63xahvzNz/40OMK5TJlvA/CXU80avX4nuztO1ze&#10;WGQuFpu7uEwhsYhl9upy3Gkmk3OugJ8Wm7Jex/2dm9tUUZ2enB0dnS4vMrDRBHGD1QTBIRILATsS&#10;H5AlYfHQz2x9fYUYfu/lC1KSqvWgAMO0W/7Odz/m9tFOHIYYzZQ73dHRCWBecG5+AflHowf8wXw2&#10;j1XyUMxCwYPDPuh24I2D5mFX/cEwSD33lOQLLJJWs+Ny+M/PTufnw/1uk0JIl91M36dEOAAgCzaB&#10;vaQamC4dywuJzbWlfOYKRhAxMJ0TWP12J8wW09ziGnyb04ss6eFAEEgPgsIoxFOzGc+PXm6uJqUT&#10;fLuO9pcCj3bb5fFJe0GTpUOw2qMARke/yt0S1av0MQ4b9RjgavCEaN/Tqa54jOsekPlWyGMG2iEt&#10;Sq+NS3wradkK1YDCL+PZ6ZnKV9Gc2xGJRBYWV+2eEF4P+8OfGo8oNDwHHSMh5/f5aQYHBCwN4MX2&#10;Eeq3AFaZA6SEWewbeJmQyISx7hb/0yJ1U/DtYZhIK0TphyrTm1D9yJsaSSxnL4oCd0CZR76lvkuR&#10;bVRreVJV8C3wwOXdySAJVWcL7qveFAYDKVwtdXyrXpQiz+xBmWunGGSzlYyIRATqr4rdgyBIkbJG&#10;FtiV9vbBK5VvQitOmlZI1K5CdSRc5wvEguuIg48IXuh04VBwPDbQzecFI9AdbOXp6OBXS7dQq1Xu&#10;XQy7SsXrpKN0vxOFJeG9RfW9NoBhAz+zGY4nnybtp9B9CocYwk24IV8vdp9TjgEnm9sLuIvHSnP0&#10;119/A4YgLTlcLm+DWE+GrULQpu8o0k73AlJ9ei69EvKvoXRK1EUjaVHX39NYfSbUMzuvV53u0Df9&#10;Mj98/T086D/7sx/7fMGV9XXKKakwzBTptlDrNXuJ2ByBHxwkciW4JStzccox5lcWS5VcKnVG4vfG&#10;5iYtydIpwGQIIRYqFAP+EHxrkFemgPn8bgJvFlA6lcIe7r3cpbL1G+9+4+XLAybFJebmzs5Pacq2&#10;uJx89vyZPxA+Oroggj6/lFluiDEEyUAgzMCx05NTADOShaxxPAQSUcy3wvciGqRIFvtA8QMXdni0&#10;Dy6DrnU7fIvUvZh7zK2irX/Y7+o0CvVSLn16xpwcfziMAxYN0XfDiW2nIQ9APp0YpZeZ0QhixywN&#10;wuardL7WEOZmLBLstaqdenElyZzpZqta2FpbGA8o7mnRvJUMPX11CyW5Y2HIfDjMWuC52ZPmaeo5&#10;YVTwCSHkUSckItBNGpu3/YaEpTkfNHMWwKUg8xh5qM2UipA7pjiLJXV5yaA4aTuDAYf2EJ9b9IQS&#10;NCRjdZJXJo1yeXEKEiqdhX2wpKAbY4FFBrBVbUb0cL/4tMPFetaRMN86RBdonVmAMqoNDhVCbpHK&#10;5DoTymR5q4hbbKa2q9q06rS5IOlCwBWPg5+qO6bUe3FKsiCV5IsLASyPO0C+oD9A2Pgpf8Ud4ATk&#10;+MQXnBIguVttK+fJN6eH5Cq1YkExIX7SHkK1ouQtCa3H5EPoLMrvch+1K8WvQhlg50JmUS21BZSw&#10;UJTLxlB6+CxVWLoxruqj49YbK4xFoZXCpdKJQ9XTXjIFE6a+zgfKxcvGYJA9PdJDc4BEg3BEswRZ&#10;+EGIN3/CEvh9XioXr64uwZ7R31C20bBogdOjozfu3cX2nBydjF2ersMrs4lRoOQTW3U1T1LNsdfw&#10;+yT3PjPpOk6c4vM61JeJF9f8/1cCPwXtrukC87373xyZ3V88fs6KWVhehuFOhwqX18c+qbEsZrOJ&#10;RByTcHPnJhk15r2fnh9vbm8i/5ggeO+JWBzzTpWx3xskgKROe3V1LUdb1XCAEhoCy+OT48XFZW4W&#10;skEaQ56Z1ZFOFy4urmhuA2mCwnVaNUCNpiN9p02NeoHhvnNMpIP+QfdbaT9se7m7u7a6gj/PAAws&#10;PGDB2ury1tYmdxanlCX7xRefR6AKMN3eS9dE0CsfdC2ySIXcFR2LysVMr12lm83G8ko+VwjF5s8u&#10;LkNUlxAt7+0CCmSuzolNkJ+1jfVSpcq6t7Im3D6sH3UpsSCzSylsqUaDbmAMfhIgpK/OfF5GGlIN&#10;7jdZ7fly3U7vRqenAJlTpj6LpZm0LtSwvIZbZXIbQwvokJDf8Y6X7e2IrR3yWdooFPyFYY8eTOAC&#10;FIYj7ZBraFzFssPscI20ryHJFo7PeSNzHdp+UMNHTbhxTIcGakyIMYKBIL3+tIVXoRztwxlKg+sr&#10;Flqj3Fp0lQWTgFlZVIa0k1yg1aK0taIFGHx8FQ/KMpmE3KpyllWud6L/pGtsec3oNpXPU+i6WqCi&#10;TYYjED/1prxWDbMkHacq6sWh0l9cnWB4KoOgc+x8nNe6XFfq7UTEpIJNm3G++Ahgno60+VIGWaAz&#10;/XH9jkraCXZPLgUJ5E2OhQc+PW2xxULxUURaNZZGxWDq5uhrlOjGLIwvsHqFaAr9DkUI+2+aEZw4&#10;EUDCMMFYqCpmMdGeQLRzwEc/b1Ypy55efDRfYkHJfWB+Xr9XLxV3tjYh/R4cHXe9QUnR1Rhgq7h3&#10;wBPSAHPaW0FJvVo/8jQmebgZPvcKmZ9acK0mvhbMT3WBYoKa/+bv/u+PU3mHL8BICaIwpkkC50A4&#10;Xl+cZwJ5tZCm8TOjJ7idx6dn3//+96ktv7m9sbw0T8kqNcYUqOFUg+dxT2RYR63OssnmcyGAZr8X&#10;Vs7VVerF8xc0IuHOka0IhaKZTJ56swcPXmcc7cLiwtr6CqsFeubx0ZnHE2TmhwPvxx+C7I13lMnm&#10;uEyKLaRWVlodQSmVOeqi15ioSkfx8YiFTqchEGx6JaF5IduXSxAeigyfILtE+5fz8+NIxIf1iYdj&#10;FIzs7p8vzC936jUQOPpeVEs5sMn798gv0PHOC08UWIp6e/Q+AcL6ctI6ai3GgFia5jHzr5pLyThh&#10;PyOr4zTB9ftp2tNhtMLY4vFHK/VOBWaeDuDR2VJIp8a/qnrMCTmHGlhrf3VcXXUP5qyNqIuIj95A&#10;FdV/qUqDIPq1wRGTxvs5Ru+UoEggOXQNAkYRcIjcw9wSbY+weGDK7B4Lj3KgDzd0B/pw4lgqYSEO&#10;Jx3SAhKjtQ9KUxouSOAqZlm1WxDXVNFd7ITj0wy89KwgcOCIqtxVCD6ct5JTECka4+GmSPpLSY48&#10;BX6V2dpS7iY5LTLVSljkr6APMg5aZsMIFK//isAghPwjUBiMyXab0FiyA7TrENKbjDdn0ZLQglWh&#10;SMFSHqDS75PEIXsmBcQ7QpAWKjcN2aSyDcXBa5Yf/1MJz5u8RrB5TKgb0HUqCBeUg82vvMlmwsgb&#10;DFBAWtRVEu4VvWdi+cWhFzKuliPJa1Dmpb64aQIfSume1CTxWuGR0laQeCwU9MGSWFycR+Bpqbdz&#10;6xYtCmAdRoIBqdHptHdu3ChlkZVcB23CUgGhdLoMNTBdhlJqhpxO62prPw0MJzieVgrTetuJhdfu&#10;znXobqYIJlbe+Lf/V/+4PoJMOr67sYJsEGYgbp99/vm9Wzd8lmG1mFtcXqLl51kmS+nlo5/9aH0x&#10;tvfiM0wVa4bOcGurm8x72Ns7TSZXzy8yMNK4N5SaL60k0Qs/+/THiOjDBw+IuiGuPH367MMPvnlw&#10;cES3KYZY7O4+397eunFzgzLLvb2DXndYqwGZeo02XyyxQJ8wDoH6DAZCrLFU6or7KKG0cUjIHfB7&#10;AFCo9kE2Ntc36UaQzV62O9WRobW5ebNSwtEyWuz0uqz86Ic/ubm9Dd4EHFDMd65ynXyTAbYJmmK1&#10;GiW4gg77KBbxMZ2Oh4pvYLY6njx76fZClKZvd4/+I71yemU+Sr8UiQqNhngsJu57veELRPD6WyN7&#10;YvX27lkpWx+d5OrFkTHFRG3us3D77JJuoSJSyiFVr3IGi5h61nb2/bAhPipuevvxgDVfLTRV5RJ1&#10;2USlvKLrDkx05jyIQ2S2BoNkLSIk1BBadzjx2ke/Wm1TP2AHWRoPOz/+4R/128VE3B+Dn2x1UHkg&#10;k5yEAghNuMDyx6uQOBkNDeav0fgBSSEZF6ntIcgT54uhVg6qiKWe38qbvKP4pzJ0BcwZGaPeFk8A&#10;QWKJI2ZSQEcWV/WuUkw7IdjxxV8RLdpXwvKgPhpJ5E+SV5eKdDG/2itmzxRHsR8+zj75oE6t64aZ&#10;tD9kMwVTSTZBN+qAlUSXG+WtiCXXuont+Tg70afNxpwwr8kNJZM0SsECS+NqfqbTzClq0zyDc/vj&#10;P/7jL758hGoUMELaZgjRVXQeky+GFBo1iel5AfOLBcbQJ/QLtBx49zRNAJIUNWixgV/I1GnmZJmM&#10;kXAoHouiydhS+u2N0CY4vg66oY9Njr/yV3+nVpNiDkbInZxnLO5wcHnnP/sv/4cvC73Bwk652DYE&#10;5qiZVJXz2izzlJQDL9CIHjSq3+Qap6PpJYc3hfRefeprcfv0U+rfv/2//s+bYxpXGhbg+tIT2kou&#10;ygVBfXGO1kF9pw0IOkVu7SJbXltZu7W23Cin/9H/7f9Ip3pMPdf5a3/+L5TL9ZOTi09//mhhcS2e&#10;SJYqdUBd6umJXshD3thaQ67y2SxtsObnFnEEaC2K84z9425Rl+X1+IkCri6uOBlW3tLqFrUuR6cp&#10;HgnSns8Xua2bGxtoehozisdrMc4lwn6vU+YdsrrH44uTs7u3b5XKeajATNqyWp3jITiu7yp7WqoU&#10;55NLgujYTGdnKbs16HDFa10rg3Gy6QuTsUcRLdMQW63yu+++QacTxDObo1V6ZXX9ZrXGA6O2oGPr&#10;liyjDv2gCBgUV8VMRiAYil5li92RNRBfrXatjw8zZNgui8wrsVOpi1Wmn8b64kK6ULrAB6D+3uOX&#10;FGs+NZdwzY3LSVNpzTda9I5p2l+uVYCuQRkJVnFe8E1YdUzmQ4qwmtQpz83N42dSl44G9MXmH377&#10;15s9WIJ9ES/D4MvPflQqnCWivl//1e8uzCdLhVqr0cbakC598vxLFuJoSM82l5Z2cWLtNowuSx+J&#10;kvQyynswQPCoF+Zw2FNcJyBAdAH3TY9wRkL4OIaRzfgg9Uu3bu0gSMiVmugoiXrex2dG5ERiVGUL&#10;u0UgpZi+VtdGmB0SSEuDcSW9/JWhl7FYjM9yFHbFBkg4nTb5lQ9yCCyuVPFIP3z54hzob4PAo4bE&#10;xirXnZNkY/6Kb0LTO33OussFvTRlPpLqrqOdfBmXUa/zJqfH68+/ePRvvvdDVVojwQVGmDuCM0En&#10;COUCS8cAGBwEWQgeykpxC6T3nOLz4UTAY8SeD9lVCNolrocqZqIqH9VALILyQM+DZr14eZKYX37z&#10;nY/sdsipAKhce9oVjNfHjv/i97//VcOSj26SGpLJewTzUpehDQZnpluqySyASUjPHnU7Dcnh4+tK&#10;q98JmjFx/DWkPxX7ax6++eNf/fdLpdOQ3xILSIszBirmS3UMEuS0VjNHHyTaQMOWI6C9PDt/894d&#10;87C/9+IpbNuPv/3tn/zkE8ZpM0D69OyEbtBcO3UKS8vLPP4f/PBHQG446gQqGANo+cn59XB4npUj&#10;jUa8rjt3b4G2ozJw7xeSyyTzpM1Qs8Yd7Q1NsAHQ5jS6QoeHIhEydgyoTcyRy4vi90qLFGiyFtKW&#10;JVoOvvX667jNGI/FxbliKUsUSbIJpePyyFBl3C6KPwELiKjp40YNJI2o3Q7T6lJ0c23eau41awUS&#10;8ksL8zTGPTk+Bs4J+oO0C1XTFsa0j0r47VBcefzUbsii73bmkwt02imWa92B0ROIGG0ulEOrRw97&#10;eoHYEaCw0zrvsvmYUdJqsPrKwzGOHGWaQb81aW6GjbWke+C39UDqCd3BiWj+KZ6ulG1IREk5IAG8&#10;JJwMBor/gYKoAaGcg1gxGI17IglGCGBvWFD4HJnUBSBFwO/+C7/+q7d3dlaWl7dvbt++fYt8Ct7u&#10;8tISmvq1+0wY2Llze+fe3TvfePude3fpzrLzxsOHrz148NqD+w/u3btz+/Y7b7/Diwf37z58cO+1&#10;+3fv373z2v17r7/24PbO9s2tTX7+uV/+7oP79xLxGJ3hPvv5p4yspA8GbjMahGeH18DF4EDoHlKq&#10;dbS8iekkSMGdVklEaUhNqSo/cc3Q11T4glJR88I7yBWzjLjp2qLi8mAd4WxQ0YCFIBSQcFrmoFXR&#10;R7xW+XAVWRikmSzH5UAcVA9dUiicgfeRSO6s5DhpZQOtyDDm0EgsPzkrdATu5nNy41LJqyAA5dRz&#10;87WOEABPkAmZjKdCJbAMjtLjhfZoQJHYBsRUAQ3id0hTHRrA0Jm7JU3E2QEqZnlp8ejoGOFNJpdg&#10;owWY4GYlZM56bIbtG5uwTuhZ1zDYlZDjkoHhMbaYYFDheWIJtCjrbLyy8DLfRgu8TtEpf17n8K7H&#10;8LM3VSxgfuvdP7+zGYr6jN1GkStttA219mhueQ3uTTp9eHpxGI1H0YzMjYBJZGzXPv/k++gzigR4&#10;ogyEOj09EXyiRPs3B3qXzBCw9g9/+GPg1kAA4u3r1CYxvIJWEblcDYGHHwoLfX4h7nDJUNzNza1a&#10;tXF1CUl2mVFlD9+4j0ast1E4csfpPMOtIWGbL5aAYAlHCX22tjYo1CP5TGcXkDb813gkTCqLjAA4&#10;IyCRFDAPLIygcNM6ooOtcyK5lO5T2+PxhJB2yML4ZcX8eTTsYoQLjbeSc1FuIYAMxbtrqxswiJlZ&#10;EA3Fc6k8xDcfT8E8xpWlrpNmkjFK8TtdaAKkq/H5yV8yBAj2W63ZxkFg/Y+77bjPnQy4+8LGow+f&#10;ZMCBN0ctrLp5ztpy9fNx9zDqs+bzKVkN0l61KG4w0XyryUKhswVZYtYabo7ARYqdikEDQKW2NzS3&#10;wA2SGTGdLs50s17OZs6XFuKvv3aPTAp4ALpD8eeoGDJurK3SnX5jbZ0cB0E+w2rm5+dgQXJOaE2y&#10;pGpeg8TJoMrSLogqhQG9WGRqouaoI0KcFaIrrztt9M7W5saDB/eRfM7z8y8+39vbE5IpKkc8Xgvb&#10;sDZ0Ck6z31mR0v+mJUVGHG46IYqkHcmtJvqCw3MO0jRcwmgjsq1GSPXllKA9k6eRkTAYeVwGvP0G&#10;XejUIXSULYwDVAmeP9pHBuMoRaAhLg7KmxpK4Nx4RwMT9KsR5ixdkTACHt+tnVvPnz1D7WC0OGmK&#10;6HVALnk6SXgILM6XoBTSnJoSGglMCN21g0Puk12pav2RcJnpoiNqjYmvTC0bcf/JI1KCD/X7xct9&#10;au9v7NxCIzRrpaDPVStm6U2WmF/86vle3eHFaVGkLBnuJ/Gg9MmhYY4qpNOiq/IkU69ejzCZ0bSv&#10;efIzYO/rKsD8wTf/YjJiGnWK+cwFGowBxdVWH3IpSITNQvqBqu/Q5cXVqGdYhhjrthYzV6qapUko&#10;+/Lli08//RkpDu4mIe/JCZF+7sXu3uraOl46SiEUDLOqHj36kqQF7iFBHKdNE9JM9nJza51n8/Of&#10;/xyiAow4HFoKNAMB0niGodHWbPdJByYXl27cupMrMieFPgUdiCL4GkgUEBdhfK1SiAR8MPaZicgq&#10;oosWMk94SMuTq6sSmSh/0KMaTsuoEeh9isBhh9Zis9KXNkvGDm+RJuhoUqSdhllko4kv6K10cnzG&#10;sAP0JmU28XDQSEOtegWTDi8JUkowHD09vwRaIptFe28YrWRZaYaCkykpldEAFZ2MBFxmA+X9PCKO&#10;iq9OuypHv7ZKKqN5FXEMgw5Go0vVJoLA0CjF7xAaGm2bOShLjSVClEi/RDBUNSpFvsCcesOxM0i7&#10;EQttu7HSd3a2gUd3nz+KRwLvvv0GOQXUFlsjOxCToD9SaEQ5OuuTpQ86gAkl5pYyACREcDOZLqzC&#10;+x6CB78Gq0vwKdNUhdMqC1u3umNd0UaWF+wFDx9/mOfO4LE7d++wt1QqhdhDL9OeP9G79vB1IK0x&#10;Pz2smhOACiXBGDgCVMOuhL7iTelhLwqfm0J9fUHd1GSOyeplkqzNJkbbIxCgqoGR+jaET5wjw5jE&#10;C4KkWcMiCWPGbDZp9aWhilnggEKMRaMzeAKImIu9cWOLDhbwR5BYUe4dpnTqE1JMIq265EsARcUy&#10;lk6HGsgA18ewybgcKaBuAdRzo/gkZhf1ohSEhZVLN57E3PxlKo36XliYI3/EGAx0BVSX9a1tuFtF&#10;+sC2m6Ap4rrLsDqzgPZIrOTtpvQtFdcrau20/kpn6WaGXf6qU/BTa/81l/67f8k8qsyFaeJuEZqh&#10;HYA8Bqe8Wi0kou71lQVQYgcjemxe5nrYDJ1nX31BR9enT5+QBsNswk7b3tm+SjFPNPv06fOHb7y9&#10;vX2LMXWwaMAtdhnYyBjaYGh3d//+/YdQXxmXcufe7fOL0xs3t+bnE48fP4Jgi+f5Yvfp1uYaVUc2&#10;uwtLOZdcZp/gbuVac//oLBonq+GmlxDP7OBgj8m9boelXMiSS3/+9KsAbZIxdqovy/ziHK0dk3Pr&#10;S4srNN6Q8SAC5Vor5Zx4jPQ56nfojQ9XXyYNqT6kPD9wQbwYeqGA+4JP0cgN+J2B9cjC9o31Qj4l&#10;yRiHO1+q0DYLWjtZZ3grFKJJIGexYnMAvplwRucPC7OQKc4P+GVwAh6dpLIUVNepeseNRZ+pnT1e&#10;nwtYjX2ADSI9bhwxH8sWUFq1c2ciisTJOCYEt5wb6wnTRniJ8ymEU2wcWUL6DDo93/romze3Vun2&#10;+6Mf/kk46Hn9wW0sPKsZm430ktSnGzP+J4ZIudO0ToIWDloGoiYWmHyyaHhVw4EJ5WR4X5FfBYLW&#10;4bSE+qrDnIbccF+FcyolLkI1150oAGAXFxe3t7d5H0rlV199RUiCtAO5aadXtcFo6n2iXMTm40pJ&#10;NQvOi6xM1RUbdJRe7CBoAlLpBhzERzOmmRhYJV0aKeDQaoXLlwb/+Cs6RbevnqTWpFPIROD14tcx&#10;v96DSjoYUawkO7nnuKu379wGYpTZW1JwLbCCbmqiM43qS3n7JrO0I4A+qBQiHbQ4eRlEpRpAoa2E&#10;pSdgD0aOMzFTe6o7cAqffzxGcJ49+wq/fWVliXcojWIm+ou9QwIoY6dRPj1CBlpkLsSe6wIbPRZL&#10;VdFprF7OR0u7GmilLfx1CZ+Jun5zJv+czV/76/8jalivLk5ajTLJDF841mz36D0WC/kwgfvPn5Tz&#10;JVrZLS2sMxNu0K643fa9/X0yEwz+Y3T0D374g9dee/3Bg4fkzJeX19DmcFZ4zKpPKAbZxgqmQcX6&#10;+hZHhZ2OjoC0xzWfnZ6ura1C46Fk4+L8CNpSIhamwJMGEzgYlKyhNeC9pHKlre3bXz55Ltmo+QUO&#10;KhMFHNZC5gppp7WY4pyPIlFo/AN/0H90fEjFDtx/7FCzVWOQGCEcpUHVMs32wfsYJGQKBD35Qp6E&#10;Mw2QONXk/CLTEHAhoHmwCFULN2lzSDkgc5rIUeL8RGNxzov2o1abS0Zf6Lk0tbrUdXOvJUy10QEI&#10;pjwgH0ECGXlKEqTKVJJqVjdtTnrVkLXXr1wlJatP63hIWgOgCXxalAWCDQJPChO4gWMjUGTdYUaI&#10;sNGGAZYSXoyMZJAJRDYvDUicg87g5tYNaI4Ayd//sz9E4F+7f4t2VzJwjm1kYixWtMtgD1awdAvA&#10;p8URUlUiNKTRc4dFwtV6UN2EgDwEn9dJJunlqEylwhYEIRMhUZEFH+Cv8lrNq0PYECHA9rW1tZ2d&#10;nXg8zvbn5+efffYZmJn+IH/F7CMxwkKTkjZVnaoESBIHisojVT2StJeh78LbH491V1lpgK0QxFk6&#10;XQu8FnV+ogW0wKtMG77JRELZOfaWN3VjTK5UBdgWImoF/mspJi3SovMnHhA+y+uvv35+fgHMSDNN&#10;zSzWWyl3QckOO4FbKBxENZqS9pQy7wynW17IUB0YwZKAgIcj/TOxl2hvqKVCHBS2goXs7+J84vmz&#10;p/CbQrE5TyheaXYxiocvdt+6vUmW7+DwDOCOmK5NaQBHoOktTCS4t3IyWrynAi91MnJqE2N+3aT/&#10;2/G8ugrz6++8zcQyzjkS9pLBpaMbipnMZjWXmgvY61BovGG3MxAKkyd72e6U4WXR9woQ9PGTx+Q2&#10;JT/s9OBw0I4SCOmdd97H/8Y8XVyeUQAbi2E5UeiOcCR+en7ybPcJhBzUMO4fSC+6a39v1+M2S2Wq&#10;acgIRBr8t9qkR6BzkwOv3rx1tzMwXGYKMLUh3p2enUu9ocfF1HRMaSISTF2cbtLiNnVJZI4jgvUg&#10;ZcI9X1vZoflhPB5ibJgYf/pyVLJB3AcaIUvJBM/QSp+SYDCChgLBDQTDAO+QvXjSOLR8gNmFOFVe&#10;n+Py8gTVoKgGo9X1LTg2YH+oB9JRaFcAK4omId5iqyDwME6L6lb4kQCTHaOF9ht0GibgtA+bIdvQ&#10;OayNGvmN5UStXEAbIpDUBTAUk6CQQ6IiaQuLl6hazdIKKICksUBY5dTnUI+hYGQ7uIYZvMRFX21w&#10;xxW6LMDG/ckn3xv0mw8f0LhWaKQqW8aCazJrQZxMHHKZzTJAOyHPiL2sS/xJNVBV9YLALelTUyu/&#10;CplMyHBCkRf3hZJYQUB5l+w23jzFpCSuAV51ERvRsbgnA2GYcYaqG/RocXHp9u07/OTkWTY8bhrm&#10;cWnINYunJrMZTBwJzrUcT0h00v9RHHd60SvplFkMZNfUNAttYflWZCErBA2WkFIc8qWtLtGyUhCc&#10;gygrzZbjY1h4BB4VxmexsagDPiJdmzwePsXG0OOIesjeKbdFqv1u3LwJtRT3G0UjO9dTrCeWUiiB&#10;yDoWgXfwC0gf0BmIG0tIJz0RYPgodhG6CLYBt5MXugqYG0eKFDeeqai9TmMuEds7PDE7vUZX0GBj&#10;8nrfbzPXzvfeunc3XcAS9QUwdngaVNfAtAXHQeClV6LG57TiUbPop2jFROan92qC4V1H75SGM3/w&#10;0XcC3iCRGV07ovEEo2BTqTR1hjBSWuX8G/cfAA5Bj6e7gsk6XlgMP999zGzZ3/6rv/npp5/t7u5h&#10;TklQUTuHCCUXlolDsOHwVUjIcQuKhTLTu4LBBNdMezaKh4GU6ZYV9Hvu3dn+9Cc/2FjDFJdevnj2&#10;0Qfv0X+CocO5XNnni15c0veifZXOMJovubza7o1OL65w+VixhlFnfQWULUjdeDgQpG8HEnV+eZov&#10;5qhPkm4c3Hm4LTYL02zwL5gvwI3GJfH7g1SLUDy7tLqSL2J5xvyShdhjMDDKkmAaj0labttocRFt&#10;tqUjqmqR2iCxn0rloCGmMhnCVzqWARTDTaL2gqgOcZUGuJSyDsCH6dVFqBtgxh1NsvDIysWC124a&#10;t4pht7FTTS3NBYaDJuM5qPZnRByxDI638Ld6vYODQ56d0GNtNkbcE6li+QgF4RHp5DkShdtEbtBG&#10;+OVE/g3RKO0847RX/fznn9Qr+bfffIClknXGsqOSR5rJttEcCA9eg1hmlXvHwIorrqJ3ScWrjI60&#10;GLbbVU90jLDA0rM8lrgByrAjQjqTp8fOTbrQk6myWkEiWOb8VbWUokebZOkRKqw9UA45MLanaHR3&#10;dxeUB2+FjXX1i6p+F2xcZ+l01x1yXboUlw3I42iWmxZ43kSGpWyWOEj1z9EWGEvOA+WIYvlV8Z8A&#10;bGOBx4kuJ/Q7G3NNxFdXsAhaT7Wj5k2ZhCmUOz7HyVNZuLW1RX0BgqD2pLBHkRzFvVV1hXroncyd&#10;lNF94v5gxgnX1fwMeETYeap9CJ2knQ4vQHHgmBHmAmHwUKgg4x57A8FncMy9wUSC9HufHmkOYy+f&#10;Sb/5zvuEk4W8NICom2zyiKDcy01QULwQgFQSfsKo0/S7WcQ+DeZn70xc+gl0b7698948Fefx+at0&#10;odbox+YWqawCgGI6V9DrY8gcRPlhv0WOfC7p9wRsV6mz3a++/PVf+/Mg36dnGVrE7B+cvvPu+1DQ&#10;KWXFmND/EyJDJnsFm8rtDCfn11AERO9M/yVav7W1lrk8enj/xtXZy7mYB1NaLeWBqSOByJ3b9y4v&#10;Ia3QdJn2EsRv0NQoK6CluLtQgmMsQSOGtNsu3dxappTlyZePlufXSKFxxFgiFE8g7SiZ8dLiajpz&#10;wbQFehOqOjaawNmpm6V5R67Yjy8s0xG82WSgYht+PkMF6aJJXwPh/1NTbvMxcatSwW5ZPf4wrA6w&#10;Q6KM+WSS4Tl44HD1GWAM7IRYQwTM5wuglaBrFxdnhIf0toNcaHV6nG4frc+G7bpt0PLZRnYjnMAS&#10;JM5gxFVrQNHPM3gLm0xiQA0jHmTTDIStgy4SFqD7WROYaIJB2gfo+QrCpaa2ghpvGWM5phwYJRiM&#10;RqVxkHH0sx/9WbNafv/dd/DkyWsIl9yKJ8zsDDBwO4wdKVlXvd8JEzRZldWp43BdPYbpkyIT1Xwa&#10;cyYTF1T/KDF6CmOXqTCMBxR2ihDsNNImoLVi6aCY0Cx6Op1uHwVwjUigo/kVV3nrxhYIH5EXzjxB&#10;/rNnzyhVgo3D+YAK62l1qvkT80gcglwQDIHPyWw8cdeRW60UdLqeN5XdFjRB+/ZqyJwBh1M6SSsk&#10;Twy9AiNVuxrgCcEO1BQKSb9LdyoReFrTdxFp5Rbgiwk7SCUXzUuLiwyXU1VxTTLtSLsK2h2CEdAw&#10;lKch/H2j+iCXKxAa3ruMZcGJEGmX7AcPDhjEF/Ti7aqBVj0MD+cjxD2JUcw83y8+/Vks6GXaMsCw&#10;i845VGhUst948x4jXiFxeLyhiszXUkk4GNAuCuxIYeHkOxSbS+AXNZpaybNoA8W0E8uvCcL6fYUC&#10;yE+z+cNv/kWv24PCP764iswnRYXaYVMw4DnICAL84ZXlBVq5wST1UlgajUD/GrSpSMep8X3x5ZPz&#10;i8v1zQ3mT+AHzs0vclNAFknUbW2tA3TzCXrUEQwjD8bxYIU+Wc3Km6/fvbo4LGQv5uPh44M9Hupr&#10;D14DPQAb5+zwGSsliEAOhkzSQKpQqVKg7/FF4MlBjIFvgyA0qvl2vZqIxhfnlgG9qO4BP+KeVisN&#10;uGzdzmB+YQ56D3lBGnJZrC7mrXiDXshxgXCUibfn5/sIFRmZXDZP/AJyQX9YmW3YwtAaLy5K29v3&#10;Pd4g7j0tksHYWWc72zssesYPgSVhVdHSxGnUsdFeIhIJ8XFYAFS8EA4AfN68dR+xpI744vgwHuLI&#10;9hGVNj0aBNF5tsSsAUJU0oqkxGRyhtWWTqUh1bD6EZ/EXBysBqkAvsZesax1HxXVa4ovUAgp0vYF&#10;QiAKHn9wcWkZ+OCrz39WyqY+eO8dcmbkC1TxKeZlCKMIVhxO+CRCliYWglpxn1UnVgmYNb7FOlYE&#10;dUk9iclV9pzVwvZanHiHWGNm6rXRE9RIrTYMO2fLC+0OKD0inBwdeysCn0yhgKu3sbFxa3sHNjSm&#10;7+jo6LOffwaRhviBpCkuDGoIOAAZQ71w7RJzMpJJTWXWu9IvFO1XxF7YLWpejXY3uITZ4GpJmUun&#10;KvgLYCIyZkvhEvJZzoSzVZ6/BCO47XjvyINm7ODmcFACi/W1dZQ93j4eAXeMo/ERoipKLSV3oGSM&#10;uydaknLargQLSo4nqXv0nUyAZiG76cIiIT83nhVGIgZ4WalXYTVS6H2w9wKkiRFsdCaibVG3yWSB&#10;6pvvfOPw+LRQbkRDUWZFi8x7/QaKukjOSzsA0CL8WPGSJuWYE6BeO0MKypdznEm+JtgbzTv3vmF3&#10;ucNILM6435Mp5cq1Ur1ZpvXI+toiMARKGPhLjUexBf3xboPcr/Hdd9/dfXlAkQzDDecWEn/xL/9G&#10;KpONxxefP3uJxqlVazItmPS00co8Ap4RdSrRsJ/WVIVcmoAR+CwcDjx//oxHfuvWLVkTw1Eml+Wp&#10;AwMjt5KAdNv94Qitpdo0lx7ByesyrA6VSjkcIFyT+bDRGDxE6WNj4THYqMYf9Jh8isAIhwlyh2qa&#10;JF6c22evN/Mm62B5JU63EsyqzxPudsagy0eH1PYssk2Eat4gLcpokDzc2rr5fPc5y/7y6gSf4tat&#10;G0TnbImFqFaaPESpOWdMbbtGmTMky36/BTKHZSCxHYslc0UiQBDyCm8yA5McQamUdjnMPr+NORxQ&#10;egv5DNAj0SNGlOb6qRQDNgeYRAwga47kOMsXOVdUVmlHp9aVEnhpPk1OHk6RnxZ96OblpWW67uw9&#10;fXR2tEdrA+itBMa67h3dRE9bUhSAyPKropFogWep6YSZdtT54lcEY2oSxDzqmFBzXaWFs6o/0eiX&#10;ylIpsEh9aYFHXLXA6zEybIwcsrHeFfthG97nAgHJJGyZn2d+g46lwfYfPXoE15VjEQKghbWCYFds&#10;ryRHQD7NouWFdtH1zvlSGTI5Mc3PFexD6Sne4aCcxswR0OeMFtAVNXpXIjsKsSeoUU1vBkTt0mnX&#10;bH748GG5WMpkstqh0KIk3e90ll+VBkqfDImVJsNxRAPKoSetcmSusaRIpG8ZOo5rB+tFO+Dzo8j0&#10;6RHC/Pyzz2mMBWkKiofV7WMFoeO3t7ZODw/xAQP+MCVlIu2SqBPPlxblYsYdbsneTWy7pt/PeiXO&#10;wPmv1dKYP/j4z7PGpALXYmSMBKuN+UJgqAzy4DKwZoRv+A52J9W8To8/9nLvIBIiYpcuNL6A/8XB&#10;LvTVG9tbXm8gl6vyjMi9q44L9rn5OahFcntGlKn6wZhhxRHJQ5WLR8MgJd//3p9xy6BPEmlTnskd&#10;JNyi8AHEC33ImG9af4+MNn8glsszJ5B5tRUrFFUXU6QM2dRlLBS2QDgDysZ+9nvra5vQe/b3Dokp&#10;8QXYFeYXfUyVLmNzwNuLxTzA2FwiabNgSwk76QkppVscFxRgbZ30Wwldw5RKzv/Z86eopFCYiNq4&#10;uDC3D+xUpqzFQ7VIPlsgAGV4gQzkMA0AJgMBkgtCmGEqOeMipEc7YUCnBWZOkv/q8oQRkdGoj1nX&#10;tEit12DZFIhUePZo/5PTMzE1ZtonUdERV51exCSSk1MtHwRV16CzGFUF0aINrbTWsTjgBWxubIJi&#10;Hu4+oS3HL33zA919QNwBfF3SSyDPTsdM4Nnz1MJLRk3bPS26M4Gfkjcn5hTJ1EC9Fgy96HmT/WgT&#10;qlWGtvA6dNcCL34ynowi4bMHlJe2ruIjAJVJ2CzCz/s3btxA8vkimY8BwOG/vLzk3DSRni11FbqG&#10;D7QK0L69ts/63PRBtTEnIhB6vzoB/EccE15zN2YOgqgnAvtpXy2ZAwEPjyS/QPdyUbK9oFCyZ9KN&#10;nAYJFImJ+JOCyrnBUryFPZcwU7MkJmGFwhBVXCP4pyLqSBU+6GCbIZW4MKpfnuhQPgtXjTNnG+BG&#10;ag44kD8Yqrd7QNTFdMrrsN++eePpV18Rdq4vLtPmUXnvxBM486rSWQpjp568LBL1q/7meib9V2aZ&#10;OQXa/ZW//u9HQna6xNEClfgtFo3XaxQnxEKh+M3tO7SOP75I+SLxvtGWrTR6Jlu5Vr26OCbIhDnP&#10;3I4vHn9mdcKFwwGjv5InmykBAXA7AKXomoxU01E+EY8wIIUqGqaSU/sJOaRA+5urK9w2BvEh2yC6&#10;bo83lc6g80jtUC5Cm1vubq5QooGs1xehGC9Kr6tuN526aDUqDqtxbXGR0UutepPhU8Eg4BB0QMuL&#10;l7tur21hMcZEg3CEieXWQilHrxokx27zBn30342Fg/NnJ2nKT6VQx0xnFcY5pXTvsdRVyuv1M9WG&#10;EnQQhHw+vbGxAoeMD6unC6mzCSDHouXC8OEBhmjpwwAsSiBPTo44DIAdgglvG3VOwt9iGpuNw0zm&#10;jFYcYI3lUoYu0sdHBwKht8QdoEa4XKrwmJEfCHA4GrxmBcADYwWINyZjRifEDy3wPGfpCUOzSloK&#10;+gJQxMgRHO5+dX68/+H77+DpMOVBFZNThS4CLy791MKz4pEHLeHaUCuXXpxkxIZDi9OrclosVu20&#10;axuoI2Rea3Ot7a2259qx1TZT70o78HpjDaQrpFAkVtNv9Jg4rWWmsyVF79y9exeHH02HbUfsnz9/&#10;zgv2A8NaW2ztcuuonhNGWegIQusdfSZawDTOpzUOR5y59Pqc2a3C+SVRJ1A8Gg07SfdOaNECDcoh&#10;tH7hHnCSN2/eBFk42N9TVB/prqtK8VUHfsEdRL5ZP6xkcXjUmUgJP3dDnR7758yFsaM0CMpIzhNl&#10;BOFCxfnUm+LvwFDc33s5v7AIBsSB3VZT9uJ0MRGnB9z+3kGpWl2aSzShjdAWkQMTzHNk5kyCL4j8&#10;c0zd6E7/1KH7tXZ3U2DP/O63vgOxnHnDPAtKmND7MLXMZka+gB/IkBaYfXKaaHq7M1uukPc6PnhG&#10;O0pqAqCxOFz2i6tLnJ+PPvolJvC6mdlMFUshH4+HERjo3IyUvrw8kw7lZnraJ0Ctf/aTT6icY5c4&#10;b3Ruwp5zGxmYAASNfWPsEVqZKdyMpGl3uBI7vo/ZCqFiiPqAYh0JekgT2C2m44MD+qigPhiV8fDh&#10;648fPwGyu7mz1hs0aai3vX2DrDIKhnBvaWk1fUW724DF7GzUu4VCFX8Eev/yMnPsqlepC3ArgHFs&#10;FIUAdClCpBE5rCn+F4RCmXsBuK9gZxlcS1Gtj76LLOsBf6X7FEEnnDAAGCkslnFGTRiaPBo4R/n8&#10;VTDgQmPAl6WyjYk94COKogl+2z88OEYZcbsZsAm7Sy0IJueE8PFk0QjFQ4y1AooVVqxIZwIVU/du&#10;dWIHABeAfHcff351djQTeFac2DeZcU4W2kVUL6CdkkNt4bW7q4VTFoeK4XVduiDMyjaqMELiCLZR&#10;QyDFsLP6Zx/RIbHem3bpdbCgBYkDad6O9rf1TzaQuECte4XJS+4d2dOyqrP97AelT5zF+6iDp0+f&#10;Hh4dEdizN72lWow2NtNXpL9mgYk29VqweaHRlinOL3l4rZ5mMby4VJTNTwReYuOZ74C4kg3FeeSR&#10;Ur4VCYcPDw70cEsdqCtVPOmWIcAaATD9XlTFoTCLJq1mVMcvAVXEnUTucOzZhrPi3IjnZQ37fSSk&#10;E4kYVEhauYCIwegxDrpE0zS0h8iMpDx+9CXpANK/tP1qkLJE2m1OCexlltm0iu6VP6+t+lTytReg&#10;gnzz/bc/rMI7qTaVoKHw6OUY7/ZMlHYXKhWi8HKzVqxW+uPBWeqSXPe777457rVJBNNMmmzlhx99&#10;c3FpiXwYhe5MOmNgiGp+jnNuA/2mygVkm2zw1cXF+toarsx/8//5/2JIP/72x0++eqJa/3m//fF3&#10;aFSVTmXIViL3RDLMOlMT0RgaR2aLlG9oMARLYx/ntL5YXpyjUYTbYaNcF8pKtVpaXVnK57IvX+6/&#10;9fYbBnM7m7+gJAM0B8SF58q4qFKxRsuM48MUeVO73V0oVhiew/MASmSUJS2iqKVfX1+lhThlgoU8&#10;I18Iflv0zGHOPN070ilGxZfxV9Y3VnC3UfH472T+AXVgXuSyBbhQwQDj0Mfk1GnuwIIPMYgS3mS3&#10;jj8fjcK6K/R7ND9r0BQBk9skWT2AbnQpHRHodeZlDKdf2rMqAUjOJ1VjCemcqrpBityxvJRgyts4&#10;iABBI5MNgd/a3ELgn37xaer8+KMP3iWGx8JL8hcDS7avS5LZSwYYgUcStBzOBJ5jaTuvgwjESURF&#10;x+rEBcqSs0p1JKwRMsnnXYvhtbJgD1qE9EnOBJ4jypAYJd46wues5ASgl8lsekmfilMD01aHxPTV&#10;VoNhNNQP+wDeLmXknANFdT/72c8eP37MCbAr3VVG239hsE09F31orXS0zkKodFSitcBM4FGv2pLL&#10;+wLa0ZiEImKx8Kr3prSg5fTB5yX2wVyPxuR0gO6JO3joYtcnLfr0eA+dsFdej4p0RHXCGhQgfzK9&#10;g32qnlwEtrQJGGDn2YYQluACkJKsAT9JWIKUlwqZ+XhUDeGDBuY6Ojza3lyDCHd6hLoZkDyqmWzQ&#10;rgx2t0FaJEpXwmm6brJIJij91+L5CYxv/tav/ma+3Cw3MFhug8U3NnkAyagJjyRwjKVRLbx3ekfC&#10;YMEc3NneKWTSJ4dw7Q5Lxc7q6g1SPj/68Sfbt7YR9bnEgmR0+z1iZofLnJyPA2tzuxcXF6jfymay&#10;/+k/+E9pLP+3/sd/ixqb4+MT7ilNb2gBAMGYuVOhcBTNQ5aLdD00PSrSKZurN/qJueX+cEzEi/IM&#10;BTyQFmDa1SslhitJNyg3eSba6aQWkivY3nzp6tGjL2iFsLG+xXS6g8NDWGXLK+uFXAMMj5gcFbx9&#10;6zbhDS8g2OTyqe2dLcJ1Cv4i0TBIm7IzlE9LbwP6+UAZrlYbJBFQDUwWJAKnRLfRqPHs6SeVzeTw&#10;6BAqcBDS3gykodUVkAdwAw12nz17lKQrlnFAfgqQLpOhVIa0omB1lAMX8kXYNSzuhYV5DookYD4j&#10;ESlVEg9WmVe9kGTRyMIU9IXfcbqZKzk22wPBCAIPaIfAZy5PEXjt0iu3X/pboHLIQUgBkpJVLfDK&#10;XxBnXht5wQKn7aJFoyixVKlpibG1n69hMJXcEmEQZHEK/mnjPIvhtbDxjs756YNqvE27CeLSK6+b&#10;DXiTDbQemfnkWimomZaTnBzGBALf22+/zclA1//e974HAZYNtBeg+vBMnBEdfk/CZnWq3FikWsca&#10;2hHgHPTZ6msRYo/y21UZnLTx1efP4oRbhf5BMsFBuAOkKgkibu3sHB2fqhBv4hxJSlFjn6pOSLPy&#10;5ArZQJ6YPC81B3bSdU9CKpXShHXOF59TJyNZQwIAgkSaLDLoMZFc9PiC1J6g3U6P9u/s3KAefP/g&#10;sDkwhEPRAllBTbllz7rhysSET7G6STw/Der1o+VZ/KXf+duFlr3cdZmd0Sb4t8ML6tfstWrNSr54&#10;RXLn5uZKmA4eVK5m8s6RqVlmiHSFOWeJxGZibk3cY2mY8Sna+o2HbxbLULsouqBkrYQ/DOwp0wLb&#10;vR/84Iefffb5++9/cPf2HY4KpYG+Ynfv3EOs4M+trKwz6geZD4dj4NKg7Zj6crWVyVZc3jADZ3hS&#10;qfQVarpRLxuG3fWVxUG3Cb3NMKI9hhdAIJlcJC9DNFGtld1un8tO3V6sXJFRxOQ5pKMmMMSw3R1U&#10;IolQrdEORqDWMKsTKpspHA0S2ELR57niTpcrFN5Ql0plWJd51XCHkBay7lgd/FOSc8IVY2yQ3Ylt&#10;J3OLhiaUoLEJDXzSmStq16WdtMEAkx9PBxVQb5SJ84vFHEVnZEJw+ksF+nFXhZ9lMieT8zqnzYNH&#10;zfPspSpWghyZIyzLSNVIyL8TUyKN3612FwJPcg5N6rJbP/vkB4XM5YfvvysNG3io5PPhk8owZPSI&#10;hTFfsEq06dNyy2vVjmbi5GsQXouKGmkj4q3NlG5TIfZKrWkNhmsdod/UdhLx44gCmKlsmXbONT9n&#10;FszroyvjKewTLX4qHyGbaUd6JvbXxZLzZHuOSwiG5CMkHOvq6kpLPjsB3tMgouK9SGuNWbjBliJ5&#10;yjER8ztl4/MRHqIGI5BF6ELsR3fO4k6zN7mE4Qh3jKvkfEmU6l49kCBv3LhJsQAfZ5/E9mp8hUYW&#10;KLbz6DpczgRvBYKwzJmnB740z9QuhiAR+Bd8KWBC7o8EUpyiaoANVLg4H6fALJWlF1uCQSq8T231&#10;sydfvfHG63gNh8dntHLGG4auKEIslF1FudUirbPuM7h+avKVJ6ZAu3tvfLPWt9N8gzpx2m4F6CVC&#10;3mzQ3dhYFVnKpJgkS2dWar1s4Ph49r1eYjFhoOxs4DYZyUiNoCIOx52z8+ObN2+cnILndbC0gZAf&#10;OIJO0fCWvvj88enpxYP7r1EMCzmBa8NvA49dXV0FpcOfpw0cDIVstkCPbObYkJCE805LEI8varV7&#10;6YYErwPsjXpY47hnpFp42HPazYd7z29vb5He53YxZ4mcGbeyWM6xzhOJBRpd8+zwy6hfUEVNJqhO&#10;FruRVOezF8dQOkmeU92ArcJ/Z/XwtPCvCN3xCODEiwmiWfLQRFsuQul8IUv3K0b/8phVqxPoMXNC&#10;ibFa0MYkFpD5ckXwCPQtY0kyWfKC6C9/r0vnli63kT5QGsLBa8K7gZvBIwDU4KBaSDBWhO6q07MK&#10;vZTl1HGiMLonIi+BmTBwnEzOs9P2k37+Dqv58c8/QeA/eO9t4cYIv12mPkHqYvWwZPGeEfiZA6/d&#10;Wh3r8kIDVLzW5SIAFuICKCefFzqw19pBOwLaivKlpXRm4bXAC0alkDM20HZV/9RmXFtvzkTH81r4&#10;pT5nulttq/Ue+JMWV30sJRGijPjT5uYmks/UI2w1fj40HtLAPH18Ae3AswftVoi3AjlE2DgC9fGC&#10;Lw0xau9D3Bw6SCgMXzfM4UudbZ9gnayHvkBFOhLyvO7qubW5CS6bzWU5HBvg4jFoW8b1qOFVbK8a&#10;hIqPRtqVrjjII+ekSuqloY524rQOwpHJZLPUUGi/kltPAsjr9+eLZbzmeCwh2lmZGSZSvvnmmySD&#10;zs/o0ZbMV+t9HcZLQYSuh5/R6q9B9xPbPuHbm4PhRIO8tN+zPB+jf2vA62I8Iavy5OQ0l2csBCWZ&#10;q/DKqLMi59Sst3BWvSHv9q17jGyv1+gERLjuvEqdwMAjDUb8ubl5gziHyjYq6P7v/+gfkRJ/950P&#10;FxfoiLsJUwXRBUYixj45OU5n0rRuUsbHuLS8QsUOhZUyu8JqGYxN2Tx6YBgIROGNoD68PmevC/Td&#10;hoqMSw/TDmrtGw/vUAkvANt4zGSvy9RZtVbkWoQiajJAngMzjETjRK9Pnu6vbdDEpmW2ummiD5BO&#10;KzeCZ1VAJslwXLjk/BwUd8ZykJUEjcPlJu3BcnF5KJlmEhjsNBKwYKr9aCR+dn6O3XZ6oL5BXLUW&#10;igUc7BA3U2rpDKenRzBHqQVimiDJV+IyQcNAEXvD1GWakdg8HWw7XCZWEmtLt9ORYWzK5gg4r9x3&#10;8RIVa2pm4xWMTGEW8RcpnPCNrRvE8I8+/TFdxN//xluAo5qdjoOAGYWyC8qoBV4h2RNZ1bZULziN&#10;omsbJUZbOdusHC2fuoONroedbXld4LXbIYxjBYZrKdKGXe9WH0twAQXdacnnaybw+h2tFLTAa/Fm&#10;e/ydGUw4AxFY8YiZvhY4sLj6YFonJyeUWpPPx/aCfDALSjSdmmutDSwEOKl8YgC5Qij4pkgOkFyw&#10;Uuq94AuSlgNLV3k57jp3j09p70NfjjojgT+1IsZckWZDVrVHoyiJNBEUyEBqiomJVC9AuTQ9iluZ&#10;XVWYRFshec6sE65FVRlIZk58ivEQ4Ia8PDeOFY9jT2HHQnKh1UW0XZwDU6t+9Tu/lL08o/aMlc2M&#10;nAYCL7HDpLBPnazK2GknX1t4dXj102j+pW99E1741sYy053Pjl4GPA6BbvtDOGrdvpER7sD1yAmZ&#10;ZVLlWL9MIW11WZ0uXzFPIlHic+5SLn/2cu8ZGXX46vl85fjk/B//k/98ZXUN4ue777y/tLSBIQGn&#10;4VQ89JR1CtmeawuFAkgpKWsYi2vrGzCHAeoJ7HLM3xvh5whcB+NN2TcpXGdFLTICHVSs36HzJI3o&#10;um3wdtflxSVq6P6DOwdHL9LZq7v3bkdi4VyeYhgK40Lt7vDo6DIWX2q1RwuLmxeXhVS2DBiihorh&#10;WBqYmZnLFO7fe8BaL5by5NUprQfwAzjF4wCBH4y6EGaxE6TlYN1sbtxQ85VppJNDGUs5kBtw0cQc&#10;S5QV7fR3XzxhVi4zKsAIILcCBcoqkmlWQ45FOEPYgsKem48rg9qXnsnMxFSxKI9I+KyqySwLQgPB&#10;04emH6Jk5sjDg9IzMwOBJ2GhBf4b77wpJa7yXAVdJ81D937iFGJ4dj4Tby2urDAN42kx5ldt4Vnl&#10;s5yW9jt4E3nWUffMVdZiqQNjXrO+NRiu9ylnOSXYaYHniNrMaqWgLTxvags/O7fZbrUXoAvd9Inx&#10;pU09JlEH/2ysQ32cfGw+2D7ELaCvR19+iasPdRdhJsnHibExukN7BxrG41cWIq9B4OUMVYd9NWpm&#10;ciB1ApJHlHuiMm18HBsvFQdSJjhkmBQ951HPF5eXWGZ1H8y0ilBlv0LuUE+KuRJw9bvSmVPF+JrX&#10;qG6dZD3wC8DeJcpS7GlSIHxLYyaPFxXld7sBsAGS1ze2yEMKOX/Yy16df/PDD87Pzq5S6UiIVhbS&#10;0VV6iWivXpNqhR6kg/kJVqfORb7Mv/bxR3OJEH3RlxPBN+7t0LsdVyyTLpDLpINjtdnPFKo2WkZj&#10;NinVo57KPJhLxloN2idSmk+DulyheOX1m09ODhi56HT4v/+9T3efH7z33gec5fr6OmJMsTC2BPCe&#10;e1gq5bHOPp8rm6NrXRxMmyoFZJ6pCFz0/sEB45ytLk+jDRu/Oje3cnp2yaArRlaHwh66HnUZXB3w&#10;Yd2P9l+E/AiamfowapvwumuNQq6QiieiBKEQ0kJhv532L21m4EJeIpnPYlg+OaFeYESb6qOTE2qg&#10;iZmleIzOFL0x7U8JRrDkg75UzfB0l5aWSVZC9JTm9ZIsJSgjXRfG9aaiBlygQxUQlfQRKeOj2STs&#10;N0Zo4Oals5fhiB/XD3+h1QaZL/AQ8OQb9fblRQoGFcZncQl6HyUcQquh0TW0fJm1pMB5GQipesiL&#10;v6xUwAShV+uExykW3ulG4CnyQeAhPuLSI/BQa7XAC0qP2YF7iMA7ROBZpnrVak9bS6P26rWjrl16&#10;OYBamlrAJmlzZeERAL36lT6RLy3wEixNPXPWrQ7y9V/1EXk9c+m1lVYA2CsLr3ernXC9KPliJ2ym&#10;LbzWCFolaW8CRaB1lkbs2B6XGMnH1FOFefPGDVQA9bmw96jY4aCapIyEzy5WnyRfQnygolahbFoi&#10;+VIwipG2J2QQdKkcygmvQOZGOWhxK3cIG4jeWVld4TQAjxBdcZG0a0MahSfBbD/ae0g6XjoMqBkY&#10;OospqlyiA7ovYsSsVniZGstAWVCPWGu2wAuBVUF06MiVIS8wHBFCYjQojspn00DLv/zdX6YUKXN5&#10;AT+ULm5tg5QDaEaQdAFWK0WV02q1M9UFnN6Hbz1YXtlwWJ0wxWidS1aZTGAqk6dGLZpYlPQPdtwB&#10;zklb2LOxAV+0d8koRfq31UZUwvb6NJMe0yu9XM4f7p9+/tkzryf+3e/+ugw5ZYBkIYvpfvnyKJ2m&#10;1Rxj1b00qi5XkHmQSUYgdVGTPAzsIIwXEATp6W40Z0tVmDa0DItEEqrvNZ2t6un0KflpsDraXaQv&#10;ziC0gKytLMWPjw9IizIAniqyVPqSNbyyvAaJBf1H4XoqRe8t5tKMVVBUoq+uTHyENugP4ThTCseE&#10;LKiNzXoHRg2BDG2a6EfI44jFo3h9FMXxVyptOT0kP6wsCe4JDA0ydjjhZE3q9RbZE/Iap6fnKD+g&#10;AZx5eu8w6JqQkzYYkmgCLuwxTpOpOLi+bhqbwpcl90EOnv6nqqe79HhkNcAO0GVkwuKYppGueWZi&#10;9HlbM+1mAo+FL+fT5OExArrAVWAnAu9uBzoQCU4hjU4dbC2lOlvG1/UYfmJ61PHYZgaka+KNtvxa&#10;JGYiPRN4/sqSVWZQeC9ahvWWelf6fTkxNWldRSsSw+sSYL3x5CRVNQuIl8yZnJIF2LnuWqEZuKiM&#10;GfqoPQtOknegvlPmgSrH5cbhZ2MIPCTzaVarIT3de5fjauquqDyVUdNehtY12v3BXKMOJFeiWtwJ&#10;G156WoM7SqMerA0dcpwOJwfCF4B9USyWpNTP6yXfrAMi7SNQ4ok+UapwosUFtldV+/oO88R05CJP&#10;HNwErlSnMx+PU2pBMX08GjnYfwk6F1QEJFozsJIJBH7lOx8fPH0MS9Xgi1aMVsAVee4AEEazFEK+&#10;su06np9AeuYbS8mRMZIt9OjWSsM2pJQ+LQury4x0okn6YEwff5b3aCHh9bmo+sJilV7svnz42jvx&#10;6KI08bQzFq6fLzBq6oC6ILs18Df++v8U4ioPUBrO24xX6atQMEYiAb2WL9C8CYcKxAiUzoQks0Dx&#10;wfL5PEiyqpUy0QDa7va7fWEYx+T5cXEKBZjM5rPzA7obMr8xxZjL46MP33uHQhoIb+Q2nu2+hEjA&#10;3AporeTpKeMrlmokj6D6+vyxq1TprbffNlh6Q2NndX2Jej6vPyZEac1UHYyXFpaD/ihdTkhEYIk9&#10;Ppo61UHyIHtFqMFLLACs0nsTmIeuGHBw6KsBXUeqKU3QP2iSN3BBNyrTGsRNkqLWKNProd1pQO8F&#10;a4FiiKPYahDG12oVab9DqRIDOdgD8zvpg4KPIPPOVCNXXXutvT6RARXAT7+m+Kuy8Nql1wIP3VgL&#10;PDE8STeZGIWNUs2kEHjuMB3hECptxjnKTLS0bdTCo2VSWXhB4/W6FwWkgHfhgaovLRLaNmrTzQd5&#10;X7vr2nnmgzr01RvobbTASyyhhFNbeD6oHWztOPDr7CT5CALMLRWVMQUIec3J4MYjtNgJHWXwU9MT&#10;+dJwvcxpVpsRj8ANf//99+EsowiYqkCoT+EdZ4ELgFJQ5l1SEgTzMmxHURQ1DV7hDOLUaPmH/aSb&#10;8AhKMhpguhRDyUJIxoWQK+GjALrCjZHB2BIEiV8g3bsdQtKUNJy6FSo/r9OrEjWgF4ib3C40Pa95&#10;ahiAENXjBIk6KqBmyWb12i1nRwfQMqKJecrivUFWdRYk8Lvvvv7ZZz+v2II5k1OwRBUBylghgQi1&#10;E69c/RlWT1LgvTce2DzJ5PL2ZSoTCEX9oUideSW9AaUorBq56TjGtZLXTp+mgd9tTiZQMQsrqzfL&#10;1Q5OmNdj3bm52qjmfvrJT+fnt95+92NAq6HJSgtXKHrnmTSLk5JH2qoFg66lpQhUokjY1ajloJdz&#10;uUF/iJZTSBQjVlhWRPjci96AnurOJ09eBALUtDkr1VowQlZMWjjuv3xJaerbb72Bf1YpF4Ho8FjM&#10;uCcojH5nff1GLlf/0Y8/pxoIhCiVLtE8BLCw02ulMueo1VazX63Tc9hCzzyVOyGIqqZTl7ks3aYA&#10;WirdHqkayYti/KOR+e2b92DdYLSwwIVifmVt+TJ9nspcCWY4Huzs3GIcPZJMQhj85sb2xvHJHo0h&#10;4M8yxRl6HXQgQBfEt9fpXZxfsBDp/c5VkC5THh/amq5V1MbhaqrRqMrZUxZawHNJ3U6+rifmpFOa&#10;Bu3orkceniF5SuBT33jnDZQGfidbs3f61uGykUYm4rxOvNExvJYx7WRq0EgLvMKQJSLUMqmNJ/Kj&#10;TboWSy3tWv51VK/trW5EwzuaA6u1Bi+0ZM7ceA3a6SvTZllrDa04+JTG5LTrrrWGNL1RLj1/RWJ5&#10;wSnxWn8WwdZdtKRaDjaOwjr1HMjLqytOhsb+AEzf/OY3wUow9bTioTKf0maIdOgO7XqwH9G7qsc+&#10;qBu6V6poqJ8Vey3DEdlgGlZIWTMbc0RB7Ch9bre3btxAbaBQuCLFyZdpeWJ0xXozPlT0lsqwiMwL&#10;uULa+0pvApWUJbNmJuqgyyjMf77hJSkKJjvvwKbASaBH6OHxCZQAQkfWTHIucX60b2hXv/HBBz9+&#10;/JKiEjo0MogTZd+lSxgApJqbJwniV7k6ycuZ3//G695IkhGWjU7fHYxfpCsOT6RDcyabiybzNE7L&#10;XWbRafEQXRjHjWqWjzP1qNU1Zsvk6puX58fRgKfMhMZcxWyLvfXhd49zacpuuiNnvtoLJJb3jtMe&#10;VwwModa4XKAFgJMU/1XYb6FljdNCX9nI2VHZYnRTCScjbubBxjNE1Swbj9u/urIjUwO6JkwV0c7J&#10;MU3mjB9/+0Mq5C7OU4gZ0yPgAIHv4sjs3N7JlSq0+7c6ApcpggMiN5intyIx71XqFCXuc8faDdvF&#10;ZbWDK2EheRaG+NTuUK9K7SGULzrZpVZWF4jNRxTDu0PNJo39MPvdYikHNHBj+yY98a4yV7G58NCA&#10;R4dKHR/sv1heWKDpH9Ovnz9/1GoX6Y1Zr5Zg0UPZYzwk9ppyK0b08EQxPVS/EmPRhpXgkNIcVhbd&#10;ssAReBAywlSNVddJOCXts9S7InPoFJcMYDcKXjAwUI/MvCC33fqTH/wJfMhvvP0Gt07ZKbGkMv0X&#10;Ywv6AIY8tfCaSyOQnspsa7OjZV53ldAuhfZ1lYGS+jOspRZajXtp4dcCr0WX92dcV73bmQbRMqwr&#10;5+TQijikdiIROx/EJCqCH5i2yLNSJhNMUbeXVG6HJFP04TRblpPRaotSTqGvkXLr9RFg6Rqq2s7J&#10;zjk0JCUXQMAQThcraW4ueevWnRiNqRPzxULxxe6Ln/30Uyn+pxt6OESLVBhfyC1XhGCSxNFxNa/J&#10;qUsvXeUp0+kXYE4IL6pnjprdh8M/iCfieA1geCQHAGI4HHUlMjaPFmYSYaOFif+pwJcWupwkj0ZO&#10;m6cjloDsquArwr2VgGBEgED5Nv4SK59YH4DBEwi8ePkyQjMzp53MdDjgoWgdXu69W7ceffKjoNCx&#10;Td2RxWGnHryVoP/niK7eY/rcKyoeJFwp42M+/FvNLtOuiaBhd5r9wSg8bT8t9fEq6F2TTeMr2Eh/&#10;N6v0RKStCyFrtTG6zFa7Rmc4nrg4OaRtz0++96exyHxkbmtx42adcmNuML1Dba7FlWX0aCwYcjlo&#10;oWWuFC9G3aZx2A36XcwNvDhLBXxRtzMEprq//2Rzc7laKS0tLUbjsefPd7HbNLrqDx20TfSHneSt&#10;ofy8/eYbrVaJoQZAX3S/Zur5yxe7VOysrK42Ow0Yxkwbsjk9lLHQOJw7ffv29sHRM/xwcuNXVzlm&#10;usTiSYZfslqofiBfRhV8wM8IPAuIIELBzGazwQHRmCvA+2ZcHPd+LhFhoh5hMO1z4fLUmzXV9Kl3&#10;enKE9fJ5vBQ9QrNhTntiPkifeVpfYPcJwHicWHiZxgXRgCUVCko/Y8J0uup4BZbHCACyaFGfmU0t&#10;SLOfM0davZBv1o7D7aUYOjGXXF1ZYY71T3/wp9Vi9oNv0ADDMmloSP0Swtln5qxddbwRLoqIjaLZ&#10;acnRxlmUiKo2Y3GLpVVKRte38GJmbLW1F2RLpe5n5l17/sitrq7Voq7tP1/8VXvpGs/TKIB2mGcm&#10;fVKWO432uUIpS1J1L6Cb4uhScjit2NGWX+ssfRqi15Ti4CdKh8+KEw7ApdLdMhMFQFQIP3RSY24C&#10;09BIuHRv3LyxsblJ+E0XdlgY9F9+vrvLWbEHKtjQP+wD4VeNtPBcpP5KARN0VxuYaV4mOksGPqp+&#10;1ROaABFcKBQGqCYRA4gYjcaBbDh/GXitoHuhP4o3JBGNGrpFqwzGKxAXkN6G9KZ76QwJrmm7QiCl&#10;noKkcwVEoPkJ+S27ff/lC9rS0NmamnnqqUmfJ+GiJuf39vYJnFUlhJVzvWo2gIWIxGQa2ayKBrn/&#10;rb/05+lFn04Xk3OL4VBEBgYYRtR407qm0yyxfqIht9NmoIE2jbUrpYrTHeoanO7wQh+w2e2fj0VO&#10;Dl66aA7dbGcLTTrLGm0Qnqx+p488eSBg67VLplHDOKq58PKI3SudkJexTTnpLmIxRaJBMGn6tVbr&#10;OYa53r19H3JbDw74cHDrzt1KvU6HqvhCaPvuMiX64F6CfgwaeFuFTMppNz5+9Ckh251b9zPZTCIZ&#10;vsqclaoFrCb1CEjHzs4N0mMOGRNKmNBbWJYAnmAF0J0ZAMNOg56cAY/J77JSRZlL0V4OUSVrTlN0&#10;ukeFcK1w8agFAD6n/9fR8Znb62cih8Zc8eFZ3YD0VEmAPkKzi9JCz2UFpIeIL0LebrHa6VgKboTV&#10;BnEhXGchcsJQptm5GquohpZPg+Kvy/bEf569qT1qEfixCDz18PG5JKA0KD0CXy/nYdppgVdO40Tg&#10;VUuMV3l4cS2nxJsZTKXlXxPUJmUW06Ba+8zIng4EtMBrqH8m3tpf0L6AduO1WtHOvDb4KA4EXmfa&#10;JXZVUqpdCc3t0demT0kj8LrQDRMnKWuNPqjzBGyb8f94Xw2Em9T/KQASTQ29QvxkNBYJoIn2IbU+&#10;gGZLKyBpvA3YjsyB+sChfP3113AlsMGoksPDw9OzM7z4IL2cYnGJtEU9CedGzavlxGjBIBEQ0ijp&#10;BuUKCQowxd50Sy98OkrIIEGoQXTCTVDBu0QuSDj3iSvl46phFs3RFBFQrQOeHC3Q5P6o/hl8DAXB&#10;x1k2QEcEm1w7M6fppEOBHaMHUSvPd/fo4OB2ur56/BUXUoHlYWPUkLcEdK9TdOpZ6X4Y5js31rs9&#10;YzyWVGVhqBwj41yy6XMyXtGwu1pOhQA17aari3Nc3lHfWGuOgnOrVm+0iLzABzAOC7SS3H9+fnoW&#10;ii2ubGwYzGTCsv1mh2Z/LvuIAXCLc76t9eTFyQGuSbPcGw9oL+ejE4g34LpKn1MtT5eHcMQLdv36&#10;/bfy+TI0YaqCv3j8zOn14zAZrOPVjYU/+Ff/OplYIyihZw4NMDBr9GPPpK8Yq7S4uBaNx3GleBBM&#10;uXBi/fqDjc11OA3MruUW5PMl/K+llZWL9AUtK8yjQdjrCjFrHpZKv1bJpzHY7JCRJFw+UBeE9lgi&#10;TIcjydM2QNfsNL0jznr45jtUTDx7/pyaWWqbyJGE6dcXjxcLYHUVgPZ6o0ISJ5tO0XOaRwvrA7+R&#10;hydITDiIbdeDEMkPy3BkNaxoGhRPazC04VNf2sZqKbqmC4RppwU+MS9ZKJvZ8OmP/gycBQsvLr3K&#10;wyDXMwuPS6/z8FoUtdRpk6gPMRN4+XWaXdeqQaNWWuB/wcJfRwG0wM8EbwYTaIPP/me0eeUGi9nX&#10;l8YHdcCvt9TBvI6o+ZNmvOu/sk9tybXAz44lczSUqdf1CGyDwKhOnDKHQNJd0oICTYGxl25cXC5a&#10;QAB/wDkeea/HpEAFttNy91YwHObmkeKBVYmhxjn3wydjJLlq/iX3QNVuS4kr6km7SNLfH9GRJDo3&#10;j/CbaJGOzEzpwHWlrEy2UVLNKSDhahSfqE7ORXXoHXKmsoHqPsQNh5UhMR2cNrluaf4lXwNSwkEV&#10;FknkRU03bktyfh7qOuxVpqe/dvc2gcfh4VEyudAYGIojUw+Gn4Q2ggvBG3MJSdtk/uCN16k1xKcA&#10;ZKLxMj2a6K7tdloG3boP7uyYlOCw3axeXaYcNg8gfHeI+Y7W+oZSCzAWUWVc2tneky8CXt87732L&#10;4MlqZxRM0Ngbum2mSNC2uhQ5O35mMw99Lmc5V3FZA3YLtbdAmiV/yE1/VKgysUQQoIsaMvPYdn6W&#10;LhMzGOktS8Guj1Xp9nnq7ebJSdrJ5C0ql1COvTYBTLtB99fq3VsPLq7StNd2OiPUIDmdvPDDh/cx&#10;3UIa+nNG7mBgzmrz7B8e0/A3ORdplQpui8kJpjlqm0YtcPdYMOxxAXPQoN7ndnoRGTB7mufTnTYS&#10;Ddx/sFOtVZhs++WjZ2hTwrO11dX1tVVF5h/iWTH3fnExyZJoNCuFfBbciEcFZkaOky6Y5IBZATiF&#10;PCceJ9XdwtlWdkwT5jUyPxPpr4v3BBifmncR5esCD70cC//5T35AX6R33nxIObDuXS7eLIm3AY66&#10;jWoGmSGrzAgnoKEvaSwxDcWVnzmx8JyHiKgK4LXAay+a1xp40wKplYU+K/50XeDZRrsAWtT1T/aj&#10;gT0deGtPQesd7VnoQED/1Fk99inUWvUnLfA6FtBdq/T5sI2019W9LtoAw0EOhvsLuMWNQuHilSqS&#10;FPIpKgXJl057dOALBdEIUlHOVAJ/gHslw6Rh18p0DWCZhfl56ctydZUmuqT7BUUf0QhTaCmLHhGm&#10;iZEn92G1or51KCRNR9V9oLaCHqf0Nd3cWKe+E09QFI+ubp6qb6HXCs9H2l1yRXIPp9w4LhXrre6e&#10;uAAyMEegRCFsUB7OMwQChEeI1kunUrScoGAb1z3gdr54/PnHH73PPNizi5Q7FK8OjC2m0ArDboQY&#10;UD1PRb5Ame/cv+vzRXh0ozHDxodrK0vVcr7TrEWC3lIxvbgQwz99+vSrdDrHrCEX85eiC9QNlBl3&#10;SkIb/2TYKqdPD59+sTCXWN/cgZGytrkwPxc7erFfLxe6nTKtNQI+B64rcYUMvRvA8e63WrX+sINz&#10;pHARBpsHSF+dHZ+GvJFnT196/JFOz5hc2jwHIYdc4XGToIxGFltV06g3Zocel/Hhgx34dgcvjpcW&#10;N85Tub3D8/XNu5VqN5ZYJv3Mive43DmKb8rVXLaomG0BXCxYt9KphO5WfQA45r5UrSZsO75MtF4t&#10;s8Yo2mekFeQZGmPCeyXMgg/Pcnr2/Nn+wTlmmwHqgUB4MKR/Lv0waLAfODk+VF196O0LiFmnOTTL&#10;mdCArqMEcnjtNOGXEUgjSVZh2yXOlJlHIvA64aQJ869Eeprrnln467pgJvCUx4qFX16m274W+Lff&#10;eF3YTdKMQVoTYnOI4TVoN7PwOhPOsRAP7UTo484EntujRVRL8i8IvHbFtbHV1lifm3a/tTCzjfYO&#10;tKDqvekYnp9Ky4g10wpFE060Ddd6RAu81jLsU/WKnqQP9UFnyoX3OW3ERscLSCwewdHxMSoUSyb4&#10;l8QOPeREjR6S8XISRemutZi3dlsGsaPs8PXFKYAk7pYpFDj06qyYcXz79m3kHzT+qydPPv/8c9h7&#10;GFg6HEFnQoOr85HJdtJYicdKEVG9Ro6N9QC9kgiOjsMoFzpkaQWnnPmJHtTnrO8YRwRxkOcCrQjK&#10;g6o1RFOjIgB6GXPNrqh6ZDPUBmuJPIVwxkyGw8MDMC+6DjAdfSEWfvbVow8/+ojJNkepPB1l60OD&#10;zOIjG8UZCt1HdLV5laLWpTWKxsMh79bWqsxTPNwj6YWBDAa9dHRIp6+ePnvG4NZCsb68coOuGE6f&#10;m0wavdyZuFZOH0c9lk+//4f379xaW9tOLiwEI94//IPf/9M/+BNUca2aZ3o5XStQPE8ePVpeXPK4&#10;fBSWsE2hlC8T4FaaifgSmS3MNX9NxBLAYhs37pYq3Z99/rzZGZEIT+UKa+s3atXej7//xebqmmlc&#10;j0cc3XaOjxQztYODq81bry+ubT/Z3YvEkyODFbJNtQJaNu40OwvztOiiqcB5LBbGbdt7cdplkFa/&#10;w9wPHhl86lz+Cn5yiJ6QPeqlZHQZIALyCyy3vAKoQStLZnhf0vGuWu16vGGy7jjidCgDXgAfpE/k&#10;/otdmnZC2kZ8iKnw9jH7VByBVnKzoQnwqFhWkmINgqTSMFueq6R/VOJNPfJXHvtMArXIzSRq9quS&#10;lrF0xTXZ5heWEHhikZ//+Hsk/t99S9JyMl9ChqIBBQ2w8KxLLDx1Odo8anFibzOXntdaSrWl0qQs&#10;xFSrGx3DY0+0RdV0HW1stTX+BYHXe9anPXPUZwLPVStF8KrxhnbptWqY5ee0268FXlpKqgSblg0x&#10;sLNeHdryy4xQpllKbgyPgLmGJ+cXKHqiKiAxNcqS4Q4jRFqNcxUdAdMEIpZMw1Dz/KBAKORvTK2b&#10;vuf85C5BkcSV4ByoemA4p1RSlksgfF989jm4DJuxZ/BXNpfEpTQaMlDDzzYINquLRmaErpt0vC7R&#10;+3SoesaR6RYkgsCaqF+V4sjgwAnSoW+8OPGq+6X0EWM/dhkEyJoR9Ec8GgJVWTz0QFFK4dnTJ3Sa&#10;ALdHHBLRKOXD33jvg6ts/jILTOYkfNfdrZlcw/AIUAjzrbVVWqPRWJbeLMS3J8cH87TJjs/RZ4re&#10;L2jui8sLuKnf/s6vwCcLBGOoaypoYLlIre+gM++3P/35D+YDjrs721j4gWF8eLz3L//Fv7QY7MnE&#10;PAbw/fe/sS5kuxck3g729x12lAmDOKowWyGxPXjwxmefPiYy77abyUTCIdWyl8/2jnsj670H7zIq&#10;gowbzdcxqtQ+BT2hWjkb8DEAvfL0qx/eu7OTS1WFVTW3mCpWmLocic1XqrT4B49IVEp5HHOmQcdi&#10;9IrqKztMwymrtA8ddahrZ+VjdXM5KhQuopEEqjAYEkrMxUWKIjbB9tzO1bW1g8N9WLrUsy4v3/R4&#10;I7rGjAgOxxDP63B/F82IsqBsjrmamAfWpIwjrtIho0mOF+KHXmQeL1kVYUrp3u8sJOFIqKERGiDT&#10;Iv0Lcn5d4Kd2Xhp+Oj0+quUQeIbDQkZC4Inhv/H2mwg8NBsWDRZeMN5rAq+lWttnJErn3rV+mQm8&#10;GCK14oUIOrXMM5decs7TQlr9qZkllxKjqYXXqkSf7cyJuO7SK790QrmfEW9mekS/0MCBMO3U6p/t&#10;Slt47XdoH0EjYVoTQbD58Sc/YTgCJZh5gFyM1cWlUGuQQPyIEfwOKlusWHjqrwm2BX+VWFqK2xE/&#10;3AKVohOoRYocqN6hqI4m7XTpFtfAGotFKdEjcuaIYHt7+3t5pkqbjDhuMu5OenYP5EAyF0BIu2gB&#10;rkWYIO1OPpdjGUjTG6UTtb8zuYeqVQ5+Ba6emsktxcX8CT0nWUzyBTXpCpvNAip1yBRxLD5LfSce&#10;Pe4Il0nMCNIAI0CB/Lm3330XRSBzE1Sp1cBoHhgs/JSBVe88eBCbm6fRBRE+jFdoIdBIrRZGYTEj&#10;EVYZLJgxBWff/s53Y6BTZRxdh81MpF+BLGgdd/vVzN6jnzpG7Q/fe88fmv/eDz/x0azJH1pdvLGy&#10;srFz51a5UqFgntVBspqeIXDOJAlpkQ7hEA3C4blOc2QHzKOXZ7X6xWdfwL1f2boZjM7ly3ReB8Qw&#10;N7ttiHTSKdJly6X33nlrNeAfkOTDv8inq8vr289Ojs0uj8XmZkiVmiRO/htfGgS15HEbz473SZLR&#10;cAzwFBemVMl/8dVXre6AYTK3bt2+e+8WTTjcTh/KslBMkzig8fTh0eG9+3dWVpfpk08gcHh8ABGo&#10;WiOgsvj8YR5wpZJbW01enB0Mei3mynAr0OtMC6UtAk4dEH2lWCIaRNo1nkTWAG9TqOBqjVKagJxB&#10;xlTxmwi1XrtaxvTr2RLX8bBObomVU4wOgB0q91ZW14k2mbf1yff+eNhtaoHXHSwJbKVtI4wCOl7z&#10;Qu1cCwn70eWus8NxrBlartOD2i3X/r82qrypbSxvao6q9k41VKYFXlxTFcBfvwR9XLZRgNMEbJPV&#10;rM7kej5P4CtdoK6CfB3DC3w1bZulW8ppQEGfgAQXMsJJQgCtIF68eCmwlxP8SbMajJQ9QOs6P7ug&#10;RoI8qbQPcXkx77AegbEA0pRDIwCHMN6ml6+naEL9Vo0uJm0txHqrXgPQeLZubBKQMq00lU4fnxxh&#10;NojeWUWSFlGjOKTSRhor0JbGzmOCIqUbeHC2LAZBIhzwlIScL8pG0ew4ovZfhIwo9UWS9uOPeFhc&#10;NdfIbtknv7EBvj1Xx6KCIMs7tL7CDLBnognGLr7/7ltffPappPqp07W7SyNzd2CIub3m/+Tv/32a&#10;p+0f7Hl8jps3aPxqowpXpQBNVLXQN4K85VUqJbiDBfSSEcs+Q///x9l/gDeanve9MACSAEESbGDv&#10;ZTgclult+2yXZEsrWc3qVhynWLZlx06+OHFynO/LSc7JSU5O2oljx8eRHTuxLFuW1cuutH2nV05h&#10;772hFwIkz+9+bvCZd8DZTa4PF3YWBF68eMtz9//9v6OtjbWYQfBmtYHCxMZid3NteDM8Nr1MPWB0&#10;avzw0ZONdZ0EX1XB6oXlJbIjkLcDdqbs2dzUdnvoNjAGrkJ1NYN064Zu3KWcQCFwamICzDl03BuM&#10;lFtluJevuqbJV+ZnMjxkzExl2tmK93TVJmPzrc1MsBnDYYuGgDz5st7AblEJYZDkU8tRfrh5WxVl&#10;3qa66isX3gGoVAe5HOUXuF8S8YXF5Ya2zrqmtqrqGiFOdgs0hZwlyju7IwVe2IRJ1ZLanQd9XVwq&#10;lHJFJC+g2YD9bgXMFiwXjHhFEJgzTVldpsak00sLS5L+jZNejNNPRAGZBBLpCWQJ8SCvK/0eUrOV&#10;YUa8pgnq7t27WAaqdZqe3TPg+W68Cr+UbRSsKqbVLTOqdwta2zqwNiTtyNKDZ8KlZ42Tpcc6oEek&#10;YiS8kUUIPOZJja3mz9U+a2Cp+1eBF42gSXtjgflIM/O6ghXKrmqCN1VoVfCsNdY9Oy28Cjz7sXV4&#10;7UtX58UCflTabSCgukCTdpq/t84Id02Tf3rk2t7H13X7GzduxmJJKsb0n2ClMYCEYBws7u/6Znh1&#10;bYO2jvWNTQObBf0kKTe5EhLDCADZAGQA9sk0SHogIJzjhDhInHajIrdxIniJBEowUuxr62jr6TlA&#10;ZgYlixtLc65eK5Lzkhw1NwKVxP9YD/TzsVuax7n7eH+kBkRpCm+HcHviXIDJ4bzE+AsFpNTkOS4+&#10;5Ydy1UchvNiD6aLpTHmfAn2IKlE0XsMExHgM7he6y5jvcurkies3bja2dm4ktirLKukYBz1f8MVP&#10;/Ww0EaNzi4IxpG5wbBGsUb6HNVzNAPaZbDMFcximhcWprKjST6Yc6Ky7HJDXTmpxasRXQGNpeHRq&#10;tbGtu6KuttBXVuyjxc3tY3Ac3hfE/QVkiRLNjc3hjXihu+ju3dsHurtQJbMzM+TOTpw4WlNT3tHe&#10;duXyTVD0Q2NTodh2WVkzE/hgXKXFtaWpJbyxloyuFbmTPZ0NP3n5uzSSd7R2L8/FqoKds8tbZZWN&#10;jAkoLMJN4jZF5qanxu6MpOPpZggBG+rx2aiR3Llzt76h5WDf0Yq6lqF7Y0Cnq6orQ9TtC9xV5dU0&#10;w1Di5faX+CuSKWF65gTjCXpXy0hQVgfrWtsO0MxTySgYMPV+N1y0MNiBTSInHwmRl42w+MDPg6uD&#10;xIoaJw48t5NQTYDfgQD3xYir5M/p6aTkQ5BP8ITMm9D6AT4Jpye/X+BpPSGGpyzX0tqOqdE6vMTw&#10;j5zGQ9GkHb+jSDsxCBTV9hAvKp8qrqpEVNFYC69FW9UFqh3UjPNFBbSqm2BDD32hSTvVBRq669fV&#10;C1C/wNbhtV6gR6LpMbaxAq87Ub/XiAFJu5x+0bAHgedIVDvIoWZFU6hHgH27dWsIhlLBnKW3EAVu&#10;HN3okThZupJduFq9tEXTxApx2+r8LMZombUts0ak6C2kZiL3Bp5E0pe6t+GxFQpa+cUCwCZxwc9r&#10;LFMITJNjEcw8qFi8OdBfHAl5axj4GGFGRZa7T7Yf3xuXW6aYbGdhy0GxskFO1It9ZCWFLQPIjdwU&#10;GQQEm5vOiJTrZA5GDIXwJsAcIylFVbU5vxAzgo/p9oRiSfie2tvb3LvbVaW+ddBlHndjc/Ot4fEC&#10;r7+gsHgnk20uLyvYScXLAiXtZMza2hiQTgNcQ2PLgQOHWI6cCfVn7MH161eYhVwbrEwmw/XBykAx&#10;rR6g5ZlJ5FqYHgutLq0uzlE/7+w92d472HN4gLT5xkbaU1i8EQ3TPSqdYjtUESt8RcWj9yZo9KOX&#10;tr2tZXp6ksuNN4JZzmzFW6mFNLTgqbp95YGq5pERMLalnPjq8gqTTosLXLHQor9w+/hg//Dt23h+&#10;jLhMxqHSrZlfieHMMOxhZnqUOT24+iDxyHIgmJHNkIDYC0Guw7tZ3tDUCuv27BKQuDZUJmw5DE1m&#10;ydDQQhUtkQyjXNweH50JXT0HyHNiGJpbO4aH7+FQQ8iLKw2/DWzx0dganNNwSQuLQjQJVQYXRAbO&#10;xehc3KwWiA2D4AXdhbQT4egcUkW8shbx60jgYzCBdqic6Nq1UbG19mpmVQL1NbIMChBOO5J2bR1d&#10;+Iqc7PnXX8kJvLHwJkKAtVaSdqwV0tEq8Lp/FXg1vHkW3sSNOY2gPrwtiav0qm+/l2zPuQl8pAk2&#10;FXUbKViBV5deIljjaLBXXbLqh9uknR6MPSTNxrPm1fnX93noV3TnclImD4I24X2uNoAzLhUyREm1&#10;vqnlp1/6cKCqplhSHl5pPc8w/Qo0Cj2SfpAQfAunb0XC4xUWP10twmju83MRjJudQxOL0jGTZ4Sq&#10;hH4eg9RXUyzaQWQ1R5XNkSBHIHdxDehjN3M06c8VPlUWghQdMhlUAx4fHxD0KdoRU58jw6ItVxq6&#10;pHOZnzcBjtBp6gUkQaiNz9gPcEGYCnEhZUzoNmONcell1ngy2dneSr26prqSJAY8kUwinJyagXIB&#10;PFg5jDqt9TQYuUn9xWF6qwCrR9stSYhANB5mn0xxhk++uqp8bOReQ02QUSb4FmvLSwTAS2tR6gWz&#10;UxMX33kL/6E62Dh46pyvonaB7tEyCJtd1TX10RRTMHeoVpGQGB8bXZhbKPGWIGAtzbXpVIyh8xzA&#10;yRMn4JBMpsLj4yOXL1890DtYFmyeW4qC2QflQoYSjTU1NtFUX708P1ZdXrK5tFFZVlVX0zA2Mv3E&#10;48/fujMyt7wEErnUV1xbFWxraqogIi8tCNCA5MmuLi8DiWeMT1WwtTLYsB7ewOmorm0sr2Dy7Ew8&#10;ulleBrwuRcUCjVYdpN21eHJqYTMcL62sun7rXiS2DfNXZUWA3lhouVnucFrQqzs3PwaJAFdjc309&#10;GibJID2hdOAg/dRRGusaJTfjJgHDXMpqbhQ2i395Av4gzUsDMjEay6uhvgHjIIAQ87Bm870FHsFH&#10;4EnDNLdwuk1k6XHps6nY2VMnZHq10SxIqynL0QpWSFyoPC3GWN3nk3+oS2+htSrwPNR4qt7RPL9C&#10;d1SDqLuuGXJVIqpHtJauqsop8EZ6c5U/9duRXt3GRhyqC9in8u2w6FVByPI3Aq8HkFMNZqQsR8j7&#10;dMsx+wQUKvf33sjo4ur6c+/7qeLySpJJFTX17d0Hy4O17oIi8poCjTaZM17gEOFLg2Bheu8a6dlN&#10;TDEExGTFhLVWR7tLopFyMs4FfC9cW4k0BPSK4SUwEHAMbXPMEUokjFqE7rKyHsh+QyNM+1NTEyR0&#10;yeTSKM2Jii/Q0YG4CiNlPMG8FpxozdhxFlxTvBf6ytQJMkhq8dgknpeSInEI0x2klYCf4+jxMsi4&#10;44mwMfHJ2soKbgft4eCrSBUxNJXiIuTWtVgnBvIRgv7CFz5VV0tRihLVbn0dRrYDbzOWiGyTNZTS&#10;5joz7ujWw1YA6sM0ZFLgcz0VwYaFtWgoHGXRYygPdHZEElvdA49sJDOrsQhrscRfXVvfuOvZWV5f&#10;o25SUVnNsNRAqf9gVzfV/tbmGiJtcHKHDw/C90Rdn3iH+cvoxY1wvKvv+DpQfbcXgp14cmNlZfZA&#10;V1tVuW/07iWg7kcOHRu+O8aWuMdf/dqf37l3++wjx5sawd1VwERLrLG9FSspJnXEl6HoytTVtVTX&#10;No1PzVfX1Xf2do5PTbFooXcv2N0pLS6sriyemRwbvTfc09NdUVnCbNPCokBxaWVm1x1NwLofJK4h&#10;3Ui2Bv9527WdwJKGV+i3ATVn5gbFo6EEnuLSwiLgHK4/+YKKsnKmH2vxHyQQjhr3hvuEAMHKgM9J&#10;IoB0ESguYDPSsiKMpbmWWPWx9aECs9/Co+VxUOn3ow5P7ODZ3Ubgd7YSp08cI2mnPTe49AZpJ21e&#10;CLzTwqv/rNY45zUY4I3F0hs/WXSQWlTFuqic51Aie32vqqHUwiPwTguv2T4VeHXXFXijboKWoNmn&#10;hhJsYEuGarp5Jyfwe2h/a/95X/353Dtmopjo4lSKptex8QmoTBnRMTo5Rdj50sc/uc7sZfgeMYGB&#10;CtYkXGtgLiGMFfSOUbM4yRS5/FA/gONMpsFPIPnYfLw3UnpcJIOckZZ4uQ4GPWGgUh6ZMxqPczk5&#10;AIQWXxW9QAWUzUjzIdsy+ragoLe3B38WaR8ZHSHTDvqdC8CENSBxMGSRKuKMcCxog5HuKdQoom78&#10;eaJTFXtprTMtg4L0E3cmS7hBSzxBMUQsdPVwPQQUQ2+pv4QxKvRlwWRKjpLv3rh6ubGu5sTRo0KX&#10;TAXikRODV69cmByfbG7oiIbTV6/epAZQUVUyOzd6+86VdDpy8vhRoDyvvfKT6fGp9z/7AiXqdHZ3&#10;PZL0ltXQ+nrhnXdu37rpcW0PHjl1YPAsmL6ymko0a6GnhOAinhYwCq1WFLrbWxo6Whs3VpdWFqdT&#10;iQ1qH8EgZUvmU9ZDLVIaAJjBgNoG0o51rV3Do5MQZLV1NBJwrW/MJaLriehyJr38t/76F29eu5uI&#10;ptbXl3eYLOfOPnHuVH0jjP07ONCJWDi0Dthm0edNZrdDwyPXeno7iWnxhguRKy6m1zM2OQkL5u5W&#10;tq2pnhL7Kz/8Jjrricce7+psX1qZhzmwpq61wFtK411FdX085cbTA5oJFVWwthaAxuz8FJN16xtA&#10;CoWStDhEGCsNgWWGiYj8TnllaU2wugioV1ExKhwVKxAqyarT8u1iG5Q6Hj4oTngIWejkJmS5yzzW&#10;h7j07ybwwlPq9ZO0E5e+uRkXEJeeLL1aeIOll9KrQmsp5pK04xhsaG2jd+sna8CsAJhcWW6v6GUt&#10;PC+0tGZ1kOom/ZclrpNnbPShrgTvqM1X4I3W4dUTVu/dJgs1zudbVmto5l/dEBt98FpjeFVG8ouG&#10;K4r9sD0klkBiUwxXKClD4At9JS997JOzK+vXbt2F6JeeM4kthZ60kNvU3trS1gZIrAk4Ou3IjBWH&#10;j5xcMtV5YQTc2opGYogUYBvkH91uxux6qFUrVkFP0FBCkIMQaK2B38KlFUDy5RYYXnEA4/AsQCMB&#10;41IrSBNqz34/SZzz5y9IGxyXRSYCADkFAEJtn5R+ETrS1Dnk1JR1w+RkiOZMDlAwRRDpy3AU8RMZ&#10;/1LogncBJCurFFXS2NJ65eYdACzwxwL4izJhbX3tF/7az6aSO8troYJ/8Hd/A3DY3Ox8eaCafHRl&#10;eRUj3kkq020KhdPVa9dQQqdPn4ZldTuz09bcNj0zB5XpO5cvl5ZXgFN889WXCctC66FTZ59qPXBk&#10;u6B4LRJGl0LIJ0TeOxmIFov95UIXU1kWA5o/Pba6ON13qJ0xSO1tHcx1eu3VN4pLisHhEBdNTi+8&#10;c+VmO2yTseTq2iapcpD2DGVpqKuCJZsOncP9B7/2p38B2yR0HMOjw48+8SjxYH1dOTGFa3uXClkq&#10;AQp4nPtFXzqpAWiJYImnPa2REQIry/Mri3AVQFe9MDP12is/3Fhb6OpsfOyRM5RM7g7fuzF0g/mX&#10;04uhwpLqjfiWy1e5XVSekvKlB3jz8uoa4gSYiOmjUNoz8QeW+s21DRBca+Kiw81W2NbaZMqwLm4q&#10;gRYqz7yGxqiYft1bt4fpn/+Zj36c3PwPfvBDpvdQa6SCi7foNOn6Wh3mh1p4FpuvuIwV3NvXT3ss&#10;GdR3XnsFCw/SzuSfDAk6oT4jCiBCxSzjde/5wGo/cyG0UD4YUCcwoy2B6OCk8osSt+8h4TRpJ20e&#10;5mFSaPe75dSltwJv3PXcUGc14Oqc86aN4VVK9QD4FylF5amnoPZft1dvXwXeTHQxBUtzZTSGF8iK&#10;ahwj8BwYuyJRevvePeJNiMdm5xdoG3vfBz8yvxL6ylf/Ymhs+uqdkcX1sAyagcAUTCLJmGLaOwLB&#10;OqaKtnUf7IXpgbtGbcx4HEASEEPpaY/Hk3SqMhQM40/CTwb4mnqYUBBzkXdFeQm8x0U0nsDG8l1u&#10;Ol/HQ1ZGUk4HwY7HyJdRvCunPk2DDXkcSoPXr12HAVVqCts7zGvgRmDtJQak21TSItuYQwAVpkDI&#10;jaDU6mKdF0sXhrTjAEpCraOKlASduJG+2oZGGetIXQoMK3Ms8IEeeeLFaHpneHKuoLOl65FHnmSM&#10;zyuv/Ig5H0xcBLzFyJfxyYW+wRMl5cE/+8u/IOF4oOcArkJH+wGgZE2dbQBjS4qya/Pji9PjhS5P&#10;sbfys5//xfhW4fj0HH0dpaRJ3a62znbOfGZuAdUgPU8u98HOjpa6iqb6irqaANpofS3c0d5NuRzA&#10;H/Pbm9t7l9Yy3pKa+qZG2nJCoRQchAXuYkgyqMTD7E7XXVN9FTN4enu7XvnxK+uhcE1DC/kLwq+q&#10;QAUdxduZ5OLc5NLiDOddW1NLeBWJgrFJ1tY3ALcEKdHWDOd3/duvvry6ODPYf+DRs8cbGqq+891v&#10;xxMpIAFLa5slVfWZwsr1pHvbH9wuqdktqSO2iMboJ4eIGs82tr4yR9IyGdkUfhyCvQw98zhWEa57&#10;Q31daYlwJ5GSVfdMOKcFL++H4erilVuR+NYHX/p4b9/g3PwiGCTYPtqaG6kR5KpYKujmoSteLTDL&#10;Wpd7zpwSQGZ3ff7AtqcQqt/qKnoT3G+88n339taZk8epM0H4RfyGHYDTDs+LBcfkGaW4sg48C5SY&#10;U425hgxaHlPDhVxp0G4DfpVzBbQ53WlFB6hVty2r7EoP3sSfpkCYzZqdy6mpNVa7rQLPOxrD29S9&#10;qgnN/IsGERVApVAr/DJwRvemOtHkQYUWGmEDKjJMYJzKoFKnJqdw0V/66CdnlsPv3BiNe8rmI1uT&#10;yxt3xibvjI6PTc8vyhBmeF0qIKCDrNNHs0QNA9ObKJ4J9X0ZUFkvN524mxfMEWVvJP0gMqW+Av86&#10;aAuaNZj5zZObyI3iXNleSKB2wWVJOVaJrg2Tk/LYieYVgi+u/s5OXW0tjGlkYRh2NDE+QZwASkXi&#10;Bea1gwJCSUKL4iI1QKMvh0Elu7jQVbgdT5Nv3GWQqXu7KlgBWJWyF0MpJC1MDbjQA1AG7V/o2p6e&#10;mqypa4ykXaPzGwsRSDzKkuRDSnzlVPuOnzg5Mzt56dJ5cKas0TNnnqQy98ZbF7gzH/nYS9/81jfo&#10;RCnx+etrG0HUbjOythgSgO23Xn2Z+xCPxgcGTvYNnJiaXaRDHgMBZnZ5bcUcANzgJUlaiGVaXVGK&#10;we6LULJnAOqjk0iQ4OG89c754fGJM489Be1yeWXz1Mx8S2sDyn5lOdzc2M4YPeZPtrcG79652Nvd&#10;vLQw3dHOFPr0jVt3Wto6OR8wLYlItKYqODExhnlgUsWZM6fANjF8hkZmWDRMndJP/gT+UEB4F956&#10;59aNazjwUG7fvHmDrjhmMsYZ9+YuZg64x1e+663d9VbFdwqWQglIfYr9AcCQoNlw7KenhtFW6RjD&#10;MLYWZ2e5nSCo0P1oWlxrM+B9Gw3uB00tRZMCids9RUj7rTvDID7OPPrk4aMnAIGhIABCMRWvriZI&#10;I50SvKmVU/mxr/OsvfkTw1iAVoVarKOri6Y9BB4VRpsBMbzgW6T0ZxrLYFA0LZbE8MQUOSO5B++R&#10;fvG9JhnBk++1qQq0yzC6qX1W2VPwnEJr1XSrMlK55WHhrvK7ZmOjR3LKS/PzCoYTXWMeqr8s8EY1&#10;mmofvQ5q4a3zzwt0DRtot5xuJl8Rghs5EqWvvTc8AoEEafDpyUmi7w/9zCfm1+Jv3hhJewOusuqM&#10;x5fKbuM/Lq+HJuZWbk/MX783Ng02Y30DzDidVsw4xDerqoH8pa2xtaO+sS1QUc3UBzBs+IqmwlCE&#10;S0P0Trc4kSQ3kTStkJRitzwFwggu3WxMdZVEPjoXDwsXUTWgKUzKjdjT6duEu+RxeCwtLuFeBcoC&#10;G6HN1fA6CYOCnUKcZArw5K13gNtBmxXf8nv9GE7uFloUjlakC3cmWAP/XFV5Jb45Cw+OM+4N2qPY&#10;VxacXgqXBNt6jjyWcpVuxLfJphf85t//B5jTC5cuNTbVXbpyCR94dW2d8SnkVSBggndtbW3x5PFj&#10;b7/+Oumg/oN9MgvJV0xir6WxnlHX1KKaGpurqmoamltwNANVFdNzMwDZiVThgY1sxCCE9fqg5cI1&#10;oh4ZyqTI0W1CMHPi6GFICjbD4am5ham5pbKKWuBDMmIxnYB2xgRnZJzdqUQkm8F+JuKR5WhohWID&#10;wKdvfOM7n/3sF1vbO6fnYK3MnD9/UWYz0M1XXtpzsIcmZernNbVNVy7foN2IqZIkPyhDMBLs3/yf&#10;/2H47ijQy1nIMOI7TLNq724/1H+MwWFD92Yq64KFJRXuAnQW7fxleG5AmLKQDe3Gij0M0Qy5t2NF&#10;JHRTkY3VZW44sChATaR5KMKBmRdSDWbjwqdRQi+XFLSErnjXFY0lRsYmD/UPPnnuGa7tjRvXCXdv&#10;Xb+KcW6shwVcisAGEpbzZq2Rt1bdKoI9gfcUl5TtFBR1dHWTtPN6XG/95EcI/IljR4R6BWIGLaGl&#10;U+QeWDlYFMtaq0tNvAYtwu+hX7mMOSy9cSisYOtRoWF5obkxC4+RneyF4rwvOBPzsAKfi7GN/ddU&#10;vHoNGtWr1sgTeHt4uh8VePXejTEXXaM01aovVLOoEiF/JgJ/b5hsM34z/doEKB/86M8ubMZeuzyU&#10;8hSn3UUphg3hruMv7Lrp/gpv7YLnnF9aGZuauzc2NT49vwxtWiKTBOuNVg1U++hbqWtsBl7T2VXf&#10;2ETxnRonTJGSCshmaiGQCAZNzkzoq7iW/LS5jNqnUkCRDO9BBZ43FYlgHTfyb4C+cPtZDzBeUyCc&#10;m52tra9xFblYSpk4uSHp5oLfHLYdvAxDjWcIj0g6e1zw0GULioMNLTEsKnLuKUztFsSy7siWJ5L1&#10;Rrf9m+mipRDEYLWBYEeBr9pVwNTWkoLPfOazKIPl1XV6uUdHgSUWEiFPjk+hdfBGnn32HK7K+Ohw&#10;AIrs1XVfkQ+WlaF7o5iHnq72menJt996k/ne6MPGljbyORiT6flZFlRDfSOu+NpKKJnYgiMGPRIo&#10;L66trfR7CzZXAK1M1AWZ37qztrme9XhrGzvKqxouXbrGiGWa1Bkax/JfWlwu9TOA2V9VSavMWoFr&#10;60BnW09398y0zISMxVNw3SFaa+vr46Ow4o90dLWSeSeKWV0LwaKX2QLQVtl3qH9hcfatt9/42te+&#10;duf23cbalo985BOEakePn66vbz94qL+1s21uafPW7XmqNgXQ8HjLt7KlaxsxYIU45BA9Q+xF/OHO&#10;hsPr8zVV/o2Vme10bHVpAZFi9C3DMyCuBlnA6kTggeIXkLL3wW2MW+0T4hVh1IXeP3jumee4Dn/2&#10;ta8BWxwc6Lt08TxAaJK3JgjNzWDV8NVGuU6BtwbNIPDhtCvZ8RRi4WnFKyST8uMfAq4ivSqhsiwI&#10;kw/bSouFp1xMf4hASu5X3UVa9n7ICp661qoONIuuD2vhLXjGWnh7tNoDoyaa76ocqrMiPrlD4BVj&#10;qwJvLbwaQD1xPU4r8KomjMDk6Hr2XPqchdeDdFj4YdEUxX4KIuQoPvSxT81vxL7/9tUwyNGsO6yY&#10;kF0PtIvIf3y3KLlbwIxiOjdDyeziWvjuxMyd8ZnZFcxscoV+iG23t7Tcx5xzSF3LAg1NzQd6ewDu&#10;QmJJVYDqdQ0jgxmsYBh1THmP3GfuUuONwKYina17Aq9q0Zyp3HUKdTLRwKQseB/MDKt3Zm66uIx5&#10;GG6vm2Sc9PPTdUL0haTTEICN4WpiV6jRobCYDVdS2bhTWJrIFqxFM8vhrc1kQWK3dKuwKlNUXRho&#10;6uw7XVHXkXXDSg11H4WhdMGTT50rLq06evwE9bzNjVWU6fzcDA13OEpnzpzeWGO8cao2WBOX/H8U&#10;YgCWU2sngQcU/DtXrl6kMEF9v629i0oA/PJFjGerryFGYdfMqYuEINzerQwGmdBS6PfA956KRStL&#10;indTMR8rdCsKVriz98jt0dnWjj5vkX8nE+e5uY6o+2PhCL4LgNSV5amujvp0Ajh9gDLdyL1xoEGM&#10;eaHnicGTpCKrqurPPnK2rMLnlsW5W1vXHIvuppK7pGK+8+3v/Pev/hEJnSNHD7e3tH/2Mz/PdAbI&#10;KCLxVKCy+tjJ01Nziwh8SUV9LJ0NVNUmM+5YQtpPYBOCAZILUurL9nVUbyyNu7JR4IiZJJIPEAiS&#10;D+Z/hZiJTC2d20biDWQ1DVUSswqTOd5WMSOuUOJFPn9Pbz9z4L73o5d/8trrTLyCOP3ypQvw+4EC&#10;hEUDY6G5NBX4PAvvNHoiJEKr6iILjYVnzgflJYOl/1GhK3tqT+B1CmXOwkOoDoBEckI5MKz+BAKk&#10;SkRlUi28xvl8KtBu87DqQC28vq+yqh9pXl1demtsVWtYgVfLZhWBugY2FrBIO92tDWos0i5P4JXi&#10;SpUCH+nxcGAoAjLhI/dGFKbOuM7MjvuDH/3U3Hrsr378zlJqd3QJeuf4WjS+vLUNH3Nk2x3a8YbJ&#10;cvjLQumdkDCzFLt8gei2Z3olfHtibmJp/ca98dujk0vrUeFkhQmN6ejFxa3NDXhnk+PjXER6VqTf&#10;BmGQVKl01yt2gIPDHaEkbkh0WZeisKyFN8BKGSzNuSPkyD+YGZxEaBoz21uz89MkA8uLAZQEyOHB&#10;0UPNEOp6IdsR+Ma2ofUnrg7Ed0oWN7c3EoWhdHHGU1kUaClvOFTdMhhsG6hs7q3v6PeW1xWVVUGo&#10;ZpwDcPsFBR/+8Ec2QklyEMeP9b/91qswnzY31AODPXPqVEdbx+TEJEg11jTeKdEya2RlfQPIGpAm&#10;/L6v/tmfMl65oaH56WdeAFfHysa4tLbDTk1hgyZc1oeMOZMQurlhM45J3oR3sqmmemNussTLFJpC&#10;auN3JpYiqd3ElocF2tPRODc5gk5sbmpIxWOAL7wFzG9YjYZX6muR9/J7d0fobOMCNEHrEY/hRiGc&#10;Pd2HcNMmJu8x+2Rqanp5eQMna25u9U/++E+ZMf3Rj3/oxfc9h5iBuIT9LhJN0Dm1RddkaUl9c8vY&#10;JFWbqL+8UkgSfWXE21Q9GPBMn34yvllRWnjycOfi1M1EeLHE60pE11LRzcjGOu3uzKtlQTc2NZt5&#10;cjugdEHyswiFt5zkvDRCglBmRZI/K0K5XLh0GTptvGtarOnDG713hwYn6AvofCL8U4G3MmmXvkqF&#10;FQN5LTG8uPSU5jq7D6jAE8PT13Dy2BFp/Da/qhaeqWMC1SKTtFdCV/UhysVRilcjLLQce2bWWniN&#10;4fmTr6jQWoG3u3IKvGby9SeIV/VE2Lkm0nlTFYTabTXjiuG3GTs9Bv7VpJ2N9p0xPGKiikljBNVQ&#10;OYEnhk+J1C3MLzJG/YMf+zQW/us/enM2uc0kdPLuVHNcSFUilYwkU/A6hGLrm5FQOhtm6Mhu4Woy&#10;uxBNI/NbHt/sRnR2PTK5sHxnZOzaraHb90ZoEafKDJVTQ031yPA9PGvKezJUSIGDiiOS0xEbTvhB&#10;EAuAR6ns9DLaI2fxcJPAAgO55a7KlIRYhLV3+Ej/rnuHcaNMY/UVUd/x8hnNd8RpaGPTEi91lDXQ&#10;wrThV3VkCmtKarrLarqCTQerGg/6q1o9JbW7RRU7BWVMGwUUBuifmJGLTS5AdAuFRzp+TAha9MlP&#10;fmJ8YhRO9cHBXopht2/dgMJ/dXkdEYrE0r6yynuTUxFYGSORuQUyzUx6yC4srVHcY9Ir7JckzHm1&#10;uADhdKq+thbaeeS2tqaKtAWlhaWV9fVwYp6M/2aIE/PDYl9eceHiZSKonkODIRgnQuHF+bmu9vYj&#10;AwNQ5UVCS7Biu3fij545PD56J5NOQjPDFHr6H4hnyHaAxi8PMCeeNDd+TgrmPTrViGkvXLj4la/8&#10;4Ztvvz145Pjf+sVfGRg86S0uX1oNQW65Q0YcXezJ+MsKJ2dHvvejb6+FQuXV1aksXAjbDL2ghThQ&#10;xn2MZJIrteWu00eaD/fWTo9dL2QIZZKhmokwE7aSidWVVZAVQZKkgQoAj9xjaDEoLpKdlRwStwfA&#10;o3GtyXqChCaBTAUe5cc0GwozZOmkrmrg0FY8VH6sfbPm175QybcqQF9Y+6/W1WoH567sPp07d+oR&#10;R7yQC4xVxTh3YrdXN8Qeicq2c3v7Kxpy66dWPjXetjuxLobqBaeDo0LivA7OY9CNnadmD9gZcegl&#10;kgrLVsYVjroiMVci5UqmXfSOEcoj/9DC7Ba4oinXwlpidiW2To6/cD1TOJV0z+/6Z3eKR7cKR2M7&#10;I2vJ88Mzf/ytl/+3f/e7F67cFH3uhZWQJnEMsATtOqZKGpukfKjnK1dF+lMfflt3id7BBxI4g5MD&#10;0YaVZPg1FvTcU08+evYsOXzsOaUeKhvgGAKBYHklASPteCXYj4zbmy0oazlwornndHnz4aLgwUxx&#10;c2y3MrFbvlNU7QvUB6oaNyNMUhJkt/HnSMoB4I3IKgHCnoxHz7/9trSOlJRwlG+++frk5Djt/d2d&#10;XceOnWxp7eo80L/t8VHGvHJrCLKYxsZ60onVtXUf/ugne/oOV9c2b4bpMaZXP7Cxtnnvzl3GrS8s&#10;zLk8uB/JaGSDbhlc74O9A1Mzc3yxqblhYWF+anKGlF5VsH5xZYWBK0yMBAXRQ/NwHK9+taY6sLo8&#10;43GlZiZHenu6gSeOjozTVH6ob+BDL324+8ABGm9ogINMJxXfDJQUDvT23L556+WXXyY0au9s+9tf&#10;+lv9hwdn5pfeeOcy8ywqqhvWQpECIIn+gs3w+oGezmPHj8QTMUa+Iq4sCBxFegqYPAM5b2htrty/&#10;M9jTsB1b+L1//8+qyuC+3qHCsLI4uwvUkLJsPAEjMnPLuKUgKxmJCeZfOxzRpiZ0dzHSAwlnaVPg&#10;4SeYe48pA47Gv5SLMV86KcFc8PuP9xB4u1HeNvZPqwv2y6rVDmoVnY93+9Z+mdd3NOWmApwncvYj&#10;PVTNxlvxtmpCN9svBna3Ti2Qp+/sMdh0gz3Z3AsVOHw/9LYgX8Ttl4hZpp2RDSuixYz2UBFH5BNv&#10;iFtFr1RBEWESgA1XMuMKxV2b5rkadW3x/ZKop2TD48+WVBdUNXgr63Cuwe3xVZO3p5OylKMSxS1O&#10;fe6hWs6pke2fdhv6W8Uh2iblTtaW6mOGAyI6CG1snKVO9uQTgPYk4VpcStobxcLyYSqZn8GjONvB&#10;+p6BEwcPP5IpqkoXBZIFJRlvqa8iCIKY4BG/J5lIgLan1wN8Qhk6AvZLH0Qa0NcB9yHjF6bPJfTm&#10;628w4x2kIVeT6jQwQJChVcG6usa2SDJ7oO/o4KmzlfX1c4uzocj66vrKxPTM3bFJV2Hp+PRydse3&#10;s1tM51IVo9uamqEeWN9cXdkg/c5hEse4YKJdWgCgkmHwM05VfX3N4OCxgz0D9FDDPwnZO63pFD0W&#10;F5ZeffU1EiEMjaurqZydnohGQuRER4bHaHts7+jCwn/1a1+7dv06AMgffO+H599684//6Pcun3/1&#10;d3/nP8wwMS4WP3pk8Of/+heS6djFqxdWNzcP9h+bmltfXo+DKQC1UFBcwBTH4Xv3GPwEtWRNbTXR&#10;ULC6vqWpzVe4G1pfZLwggyMqincvvvG9t370zepid6lvl54cxldSMiDvKgl/Go+amlgwxAXcFUFn&#10;CeRK5rpLTUy8OMniyD3Gr6OmDdCXMW8lMo0bBB7Op2wuFWkBmdoY1SlIuqD1HV5odK3mUYWWF5qs&#10;0rwan6ogaVir0qV7Zi3ah92hYubUzVZvWV87bTJ75iAtHkaxsVYR2Hq7TT2oSdeVrS80Vtf3teVG&#10;K/nqh+sG1rDb9Bub8Vvq/Ovx6E70T4XZoSitU6N9+GyjF0dGPZLadElvIkgQfo5pTV0NdXR3glmh&#10;VE2VVZg+QVya0eMuigDZLcqYEudKVV9uG7gmpNqFbMNinN6Oun1LGVe2OJCUHLoU2LnNUtbcYZaz&#10;EMtrr75eUj1kvRf8af0Ue7J6DRmCyJHmyIINiR1vsyNS90C5z5498/zzz5IgBIhJKzfBO04Fvi13&#10;ujJYQ/9pQ0tXNOVOuXyEvhmf21sOwM1H0XB3O17kSlX4XGWFO02VgUbAN4hcgR9Ii9tV4iE3VlsN&#10;Zg5UXqa1uR1O+Wefex++OqHgtZs3IjR4p7fI4a9vRueX146efIS/X3/j1ZGR22PjI0LMXcBUqSI4&#10;JNc34xcuXqsJ1gOm5Wxh7axrqBkdH2b0UlSmL5Un4Kh0eSCjgeSHJhP6TKNRzKpMqh0aukUelCCI&#10;yJ91+L73vZ9R84xtASpUV1MTi8TeeO0ttM7S0tr84gqQtf/4u78zdOc2nRIV5VX1tfXPPPUEYPva&#10;6uqf+sAHfuEXfoEuxavXL0cTkcGjg4HKirmFFVx6T6Gf4kVDc1MsmRgdm9jciMBYsbayiQ9O6wvU&#10;t75CL0w1AOxrK8sHD3bXBPylcOO6s7XCcptZXphJJ2MsYZjqWCqtLa2saOw2ETtATFnQYjTkiZtI&#10;IJeTK6PMuRpsxsYEltItJJBMIUfhXxaEwFwcGFUVA+sGqzWwrqw1Dnnvq3FzWkhrP61J379P61fr&#10;d/P8AlmRpgVN2TJ0jToPQP+0Nl9Xsyodp6lXbaUah9fWoXAemNPLsN/V47H71J3Yf/WAdWPdbU5V&#10;CXebKZIZEjeTQnXDCMXogSZSwVAVU3CqKCupLHNVBlwBv6vUJ/IvuJhtkf/drHSmGpSsnKzx0EnA&#10;4cPHPd6UuwiUGIxFRGvcaPHXc1ZcQb4PRDq567PvbubdRHth964neP4UCDxarQ/1HXz/B17kbEiY&#10;U3FkrQLRYykB6Wao4ZHjJ4vLqjdj6UA1SfFSkDcIvsedKS7cCfjc5cWeqpLCgM9T7KGjBe9BOvox&#10;5SCussxsAgtMeAzNOSOx2zr62rsOATy4MzLy/R/9EA9cRtu0tNU1NHf39tF+wIr95l99fXR0BGNF&#10;L87pM480t7QDa6MgTyqL+06L6MoKzaoTzFqHMwNqWqjyQLPCDxsLr89OjYM2gYh6YmqOqZt9vX1P&#10;P/F4LIKLscEVo/xAr/L5Cxe1Yone3FgLHTl8AiJt8KTjE1NHjh391V/7NRBR9A48c+7Zc088ff3q&#10;VWokjz36KAB1iIHXN9ebWpu8xUUb4U34GwFOgKGCpK+iMoilJatfWdEAby9WrbW1Gw775obOxroG&#10;3NNSX6CEqITFUeApAViU3W2orhY3BcUg/LMg9Wl8J84vxYcXX66MlluCBGDHsrx4BxEWPKYBXRvY&#10;c87QITPcP9NeJS4/K8MIpzAcq2nSRaAmyynM+xeHXR95QmKF1gqhagorCfpapcgpdXk/oTJmtYwV&#10;P/uV/TK/X3Stm2BVlcot31V/xKmP7Onbw9Nf10thtYxVanpI6hfYkEEPL3eOkgQD/ykjbuRkKXEV&#10;FZR6mXLuqfYW1HgL6vxeZip1lJcGSfzQSibCX+YiKwuwDSPNLBJDQo2YG2EXSkzyZJh0kDnwx2AL&#10;jfsk2sTKuBRXBWGnXGWCtNPITlaFQ2U7lSbb0JliroaepuHSp/mvAEYW0pysK1dvX/cTTz3qL/ER&#10;AJIswusX9F6REGwiiZvRODOIoF2FQYryL0rKs5P1enaLC3nuFLjSdHsx0HQrFYWFmYZAWgSBw8OY&#10;FebXiKXxyZtaezO7/nPP/XRZZQ1kcvNw4S7MJZJMxvUStYL16+k+QBgKGzO8UZwyeFKMHIk6AHBk&#10;nRvra3g+cuYkNeEnn3i8oa6O9mDYP5547JHB3s7dVDQY8O9mQHEwEgQ+ApmDDTiktamhpqKcXh/K&#10;fmDIpmZmGRWHGmtqavX7SufnlgEaUn382p9/442331laXampr5Xkhb80tBGtqqz72Mc+1dHZQ6Gu&#10;p/cQjcFM5WDUHKQqaEGuOJ0MuH8AJKK0s22EnnjsKVB/TOwG307NjE4nKG5wAwE4EUkJKsqVgYef&#10;WbyLM/Ngu0l0k6BEmmkHoBJHDoQODe6NWmz+VU/eOPPi1kkrm/F7dUUa3xUwdhxKMzI0hCpSHpdh&#10;fybSFL5bIXiwwvkeopgnaXbLPJOowuCU2PvWz7ELqwusz2wFRr/OkUsPtnlYD9wKp/Ng7BdVPp1/&#10;anxhvy4ejRF4K/98xWmldf9Wg9gAgXfU4bdRg26mai5PReaEam8mp2DdycuhBHa25bmbLYTItcDN&#10;rLCAtyBQ4G4sK2mqKKuuCrgDJa5Asaui1FVd4QpWuGD854k2l2cBA01wzyTPCiGWCKmQ1TgfObVt&#10;hFafe8im+6nQvJsoXxexlwGTPDEBgLBY2hQa8BwTFBLS0VOnjz7C1EBOYIez8FDYobIPfw6xAPaM&#10;zss0k2RS2aJdj3QIUBIwTLXCnExnKy4aBYmtRDqTzGxDCrVF280WMFiP11fb2O72VqR3SibnNgPB&#10;Jm9pJWPh6xrqZuemVlcWlhfnQuursdAma9nncjNEF/4uihPEAkS2DXWVDPmqIqEAxmw3vbm6tJVK&#10;MBkPlq36mnqSDLuZrfpK/+GeFmC+zAGm7W9+cRVucHx70geFOxn4XHH4MZChePTIiePLa2sY5JWV&#10;TZ838OGXPjE+zjCgifmFVeC02O1AZfkTTz55/NgJmC0vXbr541cvjU+vxhiIB+N1Xd2BQ32l5VW0&#10;A9TWNXV29szNzDJHaGNt2V9U2BCsnRqdSqW2qSnUNzUw4622thmznd2OB4M06u9srm96CuhMTk2M&#10;j9EFAck8l47AI5UEOw/xeBH0mDQ/sBBlUKmE7tIpaehJWKoi86LLpBtM2ItN25qQRpmJQhLIIvKU&#10;MGSoiPSsGONhUrq6Rq0M2z8fauHtm04baA14ntGzJiXPRFvR0l+3gqovnG+qjCFX9itOc8pr613b&#10;n7YW2Cm91oDv1xpOu7ffg9BDUmVhBd4ep71uVnGoChDgm5hdkSQZHEVBkXsjZlQCKj7RHSLDwhJb&#10;4An4fbUlvqDf21JW3BOs6G2sdUG6gqnH5he4qgpc9DzDWUUiQabQ5FLw1PiEYt46LLnrZt4w0m6O&#10;4kGG0geMvEHg5VL74MYQeIpy9Pd4iqBLKyv3Q8KQ2oqePXvi3FNP0MRvJpN5oFei4c9U+D3xWJSw&#10;PuDxVvpKy7wljD+nEJXedsWRb5c7SaUQii6KsJKfRE1tebq7u0AJMOOlvLqhse3gZgwdGAjFt2lZ&#10;iyWSDHu+c+fWyL0hGKbK/cVMV6ABxl9QdPhQ35kTJ5imQf3sQFcrrFJbKWgtYyuLU5UBuux34syp&#10;2QzBYj8zOZeMpyCi2FiZ3d0Kh9cWK4k3hA9CCJs5RxjE6qorVxeXCbmo78epj8bjwdr6WAIsXYym&#10;SSjhOjsOUlX5Z//8/2hsbqlrbBifHJ+eZRqs59atu9/5zivZnZKNcAaMoQ8ocjRy8cqVFQqAyZ3x&#10;8Vno9HsP9pw+eay8lGb+7PLswvT4jIx1LC6OJOKMbt4IrVFKiCdCNAJDJUz1t7e3Y3hkiIwMo+zh&#10;BRgdG2W1QISWTmWAFeNWcLNJ1IGZl9GfGoLnHnKDtQ6DWTNMj8KCig33eYvgo2fuLYEUhVxgFTKT&#10;GJCwqIPcl50id3+Pjr1bIXQaNJUiNcjWqlvB03dUIO0+7Wu7TJ1mio3VILMTkhE8NO2UJ5POrzhV&#10;lX2tv+v03tUas1unw+806c5f0Y3tr9iPnO849Y5TQxkBMqIuABjhfkWlgYQVB8yYaKFNEMsqAT6e&#10;g3af8hETCqBb8TDq071T6Suo8uKecEuJMrdLaaZwM8thl+Jbzv8Wn+5+8VJvnzls1Z4a4olv79Tj&#10;e5dRtcDDn/gicmRQG7gyjJ/cdcMytHPm9Ikzp09xgKl4Ei97sL+fJlcQ/YyhqC7xVfmZ7oJ2gWlX&#10;GFrizKvP7Gwms+H0TnRrN5X1MJAZNk3kzgMra09fH32C1NqLSqpqm7o7Dhz2B2rauw4OHDnCKTAi&#10;ZnpyDAA80ykYLHnkUF9dZXU6mhjo6Q1WVDCUBjboZJzpVJPLixNw2E2N33XRrRNjNB1dwMm6YD1O&#10;KwdS4nOND99YmZ9mFB7TlqZnFhic2dBYC5qN8Ws7aYbp0QybJZlHirAbik/wT+HY5Ss33nn78sLi&#10;2sc+9ukbN4cMvWQxgxqZAXb16rXuzoMf+tDHjxx7HAV3697oKs3ryURTa1t1sIHAradnoLysEhs8&#10;MXI3tLbY191ZU1bJFPlgXQ0lDHhqikt9sfS6F/6FnS0mT4dj8wf7mhg1Qx+Ruyg7tzQRjkP5tQHT&#10;QDpFnzPqiHFR2l4B2pY4USlYzKKVmytVWO6PcBTo+yYeZw0g3njyMqqd/wmBuQAzDBmhrEi7bPbL&#10;pJVhp92zFtK+UGOla04l3ybJ1Di/mwnV3eYZKFsR4COnv+0Ucudrpw9vvXE9Nuu92wPgHZun0J+2&#10;h5ezzHv9s/oT1i/QXdlYwGo6/UXdVc4R0AtvbDtX2UyPFkWsxDGCYwGtKPcAlDsoKR83EiVkGDll&#10;sif9YJSUitw75YXu6oLdSoTfvVPq3vV7mMEsPr4dBph3I/QwVMvZG6evH3wYHZ/DHdskhaZuZRkZ&#10;CjBwMr5EIorMw4XLbGIyRc8/88zh/oHO9o6XPvjTx44eEQx/gbulMVjqTRd7Yi6kO7WRQDKz6VhW&#10;oIThLKD6wljWm9qmh5LZM7SBkZ53gQ0qhMhlaWWJpj8YflfXw8DmgH8fP3niuRee6epuqa4uAdxy&#10;9dLFTCo7NTFLY+XM7ML5C5dj0WRzcyuxRLCa4j41G5ZuBgHeWFkq2N66c/VCJrJSXpRtCPgGu9ua&#10;gqXMdPzSL/2t5rausamVjp6jo1T1QOmDS4YX0utfml9k0hNw+qaGRopznP73f/hDKKVB7P7UB19i&#10;EO3JM5A0ei9eujE5vTo2uTo6vZ71ltW2dZcHG6qCDbQwLi4t0ycHQdj66ga6JrKxUc7FSIZQQ3QB&#10;MZNkcnoJmCnlUyEGK6ugtx8zvry6QGwNxCdQ6jp0oPH8Gz9mRA4TaTY3Ftfp+QMzv7bKdG7qBWK3&#10;/YzWrSCDIFNBzRKxutzM8DKiZYgQEGzuvJS1KL9ls8KEb7xHtjIjm6Uoyq2VtWjyzWYJyFMVgf3T&#10;vrn3jskcy3oXd0IWMquHNViAFqcUJYkE8Vr3iBP4UREkUEAykMUMNDLJZV2RmiZ80EUH/Sbs+igt&#10;jl0HmOtTD0zttPO1delVO9iH7tapTawY6JvOjVVc8/SF/rlfd+j7qkSs/VShklsiBVGNSqS+LTLu&#10;2RUqoF16TrdhMxHWw4Jdf5Gr1OsCt06iC8wq6Wsg7ORrTcq2oAwYDK89nmK3PDH2RMg8uSpcZZtf&#10;pdVd+5ulARZot5p/o8c1+2qC/YfF8OKEqNzrWeyVZrCfGQngiSMDBI801UNIA/98Kk4R/czZU6dO&#10;nWxrbYONgcRCRVkxpC+4LwSn3DWsCUlgSVhw+gwg9PolU1nIBATODPPudUETszA/FousbG4sxKIr&#10;iwu0yQxtrK9yf0dHRgkSmluYUEpHLI3la6zdxTkSdeUub9mur2x0aimW3CkHhR5NT07NdnUf8BaD&#10;ZveAEAKOVulznx1oaypJFITHUvO328qBzEEhsMAvXbh511vRkfYEp1bWV2i3i29du3GHroDy0hKA&#10;bAU7W/jBITCMscidkbsA3555/wulwfL5lYV7I3fJ0i8tJaZmkk++8IXmQ0+OhbMzkOdns8D+oZF5&#10;6omnq8prfB5fhb+MSR/+AojeVjo7q+sb4bHezaASgq3FlQTtibmpBfR1U2Mb5Rb6n+uCtU11tU3V&#10;ZXNjQ5ND12SAbiK6NDMD2cDq8irBfxmwROgS/IWBSgKlYrI4/A3aSiIuYywkdpc8HFk6CRlNvxQr&#10;D6BrltwX9SjapEmFAbwrq6gg6wugwlDcSR6X+40V4qlGSfN5uAXGHRUlwgvTgym+AutfaStgqGdw&#10;JPNEtrdIzsA+7gYyLDYMbxBOiIJCMoqEE0np5RK1ohKiJWteSKHbyJJ67OogKBeNEGDISAWTiTC/&#10;aoyrlJc5GpwaM85VVJLJx0lYrbKnf1i7Z7ifJGepO+FpqCxkV4YnSnxtnmYYpOzQEDbKQCj8IN5h&#10;M42UtT+PPeuJkErkhc2JKhKBhxa0RdzImZDoxl0kPBVxzMCheKCzuaMp2NUUbKr2V/q2Sz2JEnes&#10;xBMu3gkHdtPQM5Tt7jJcvhgCGfiqmcQGuQ0Ukdu7pV5/VVnV7jakD2V8WFBYmoLjfVsoorPpOIjm&#10;Arnd0qJIGhp4DPeL/sWdrSTjSbli0qqz10rMQWp+h+2Fh7OQhD9VQBltjITLncymUeG7bjDByG3B&#10;VpIjKS5y+0DRFHo9MYasVZUWl/qZaFAFzp3ieSzMbyUynsR28a6HkLE8QJeFpxCysQqmre26GKPr&#10;91ChIOMvLcwyS7eutmpxbpqGzyIAp8UgTNahfwytL8FOg/Y6dmQQFcJtevPNn6BjaPgfGOjvOnig&#10;qARUT5AK/MuvvLa2HiEgH5sAjcPkpk2GyXR2dFFjGzzU6S9MezLrfe1BV2J9Zvz2c888NTUzVUvF&#10;r7uvwF9+5OSpF3/6A83A4joOrG3QjZ6En4LIcXNtBbw6jQfwSXzqM58qqyi9ixraXMGrGR0eGxw4&#10;fubM05jw+raegrKqBImI7cz5C29TCwiUlq+vhZh7TYKSKVGAXHCOJqZgO5jYKfS9duHqzHpsNboV&#10;T2bhAolGEkyAXl5ZNd3ju8yOgn7r6qV3Srj0W2kGF7AygQGzfCiBQlbBjHAw8CTqjPees5GGXJA1&#10;JZ68UeiisGXCqHkYd9pUko2jxsSCNdi8w0y4Zf48dBrC/YCdFwVvczsmgfMezz1n0GSE9iw83zHt&#10;GgIvM/belKEljSizS8TC740xMZiBnNHUsrb1qFUpmIjgIQE/ImeDauugqp12+qvWSqvkq/BbU2+N&#10;8IM+Re4vdenzHuoj6Js2jrD7tMbf6UdwYWU4vHHPSZxyjWFMZogzuPfG+tqu9tZDPV0Huztam2rr&#10;guXBytJSRA/q10wCMWWSKoBzmPgBWpWVCr8FbDPcQyhIAVMIzyRJDXZqDLLIJipYloO4TZTrhGja&#10;ZBAkdjcIdst04Dxl9eMe6sSJf2hoPiWvwPRGKG2kwsBfXB0WEsU3EwTRCYhi8uCtMKTAj66n1VZ0&#10;McProc5wkxXehZ0Vfxm2e6irQMeCH09noUjIMt8hFVlfLy7YDa/NNtX7wxuTkY3Z7vZ6LkkiHGuq&#10;a45H4of7+5OxjewWzLsXE8k1OLB9fgHDMguB6UOB8vp4YvfadVqVZr/65986f+X6tVu3r98eSu2m&#10;Dxzqam6qHh+9VV9TTVsOa/RQ70Hp6d/damisAy0HdVRLR2fXwV6YipgGf3fk7muvvUzqIZvO/Obf&#10;/c3GhrqF+emmxuo7t2/MTs82NzTTlwPS1l/sprkFR4ZCl2AlC9w//MGPQMnPzCxMTs+RUKZbLZpM&#10;FZUE5pdDwYaumaVIa8/hgrLq4qoaqPmZcQseqJocfVsrc/VmF+ZQrvTqMkaSu8dceo4KGhxB15eW&#10;Uflg5DgvKCKqGFs/UxacsdHWrKm02tDXmlZUO7AFcvvlJAAY32OYG7mPEtLvPezK3r/une84XVnH&#10;7+ZEQgXDbm+dausta6ip21gR0hfWhbbfsurAuVvnj9qDsXuzMm+lPU8j5AmwfvrQE7Fybg/MXtg8&#10;T94KvNExInI4ECI3DATPZJnTsLy2CZc5LHdwWlFyrqxpqG2iybN3gD7Ko/29fV3t3SyummAdnGxs&#10;QDm4MJwMZd000W5TvS0qZqjrbmmgsLwSfovccHvnNdEIRa8h79toRbfJU3B59yhvARgLpDO/cw/H&#10;BRQwEV4De0XJo49gyIANBOcGbkt3wRZDojnmLB1MsBYzJKVgG5OLz5xBHRFQFm17qisqezq6njhz&#10;pqzYU8xUouRSa2NJOrEEnjy8tjo3PTtwcKCjub21qZEhsHFGSy7QBjJUW1cFqWZrGyT70LmnYHGB&#10;KKBv4OhTT78QrG967Mmnn3r2ObipN6PRxZXFxSVYK0NU9W5cvUbKgxaXurqqktKijc31obt3mlpb&#10;l9fWKYt3HTxY6PcePj7Y1dmyND/T1dpB/x1QnUw6vra6sLudvn7t2qkTp0C3MekKrtF4nP58kIJh&#10;0izb2TRteNNT8+3tPQRcMPIT0BYHysKJ9JFTj9M8lGIEZk2br6JmM54eHp/EZ6praATrKolW9051&#10;DWU8TzwZK69ijNw6LeuUDsk5wvzFkGClMaexidhba0OIvfVdndIu8byJk7n5jBHhrqvAg2IEOEE1&#10;HqMK1B+7yyJQiKiiQfevAKdle6hGyFvxVjasnXyo2DstoXrCeiJOybeyZ0163q6s+FlL6zzCPB1h&#10;l7s9x7zQ3f6K7laTjs4dOhWcyhL/qtqyB2BVMO/sUXEY10AGyGRw5d65dPVbP/rJK29fvDk8vrhO&#10;L9g2kFnobJNQLPv9lVijtpaWzramtuaGlsaW9tauns7mVgBZNbDNbCTCSxsrc8sQjM8tri4wzcwe&#10;gPN66sHb62m9p7zjt7d7v668r/v2ijfCdWHcRrPMNF8oyRQZE+dx4YGA/IJ7qog5sbtAgyEXA5BP&#10;lMkhymAakLpAhlB+vBZuTlo5CQ+Skdjawvzy7JjXnbhx5ZU3X/3L3exGd2d9Ng0zlgcMPPSVS/Oz&#10;gdKCYu9WeHMWahPIF2GJkjnbFYHDRwaZ0wRfM8UqfMS2jk7iCCrhLR3dwfoWgDRMX4XHgqRXsDLY&#10;2twGHVUqFZUZqp5dADZf/dpfvPr6m5QeE1vp2eW5l1/9Ic713Mxkf18fQybnZqZf/uH3/vIvvtrR&#10;3vKzH//kytLq7Mw02ZeOtoae7jYK/Q31tage6OLpc7t1897S4ga4OjwrQh1oeyF+O3Do2GooE6hu&#10;CyfdMByFUxmw0PR2k3FYXl3e2FgB7Qba99bQdXL1lGtJXmLnCZMIyILBGpLzlDwhnAaiZwRDZoNw&#10;U60MWPGwLzRvpJGnhhllWlUAAP/0SURBVL/cSODWClOFnFS0ZAJqBOPM7zm9VmLzzJ1TFK0YOHW/&#10;07jpd52rX/9UYdMst0a/umTtw8p8nnJxLug8M/VQsVdDpw/9Uac918OzZ+QUbP3IEXDkPnRKi71W&#10;ThWph3Hf7aIMbabAm1+XQXvE8/Hk1iINn9vuiVDsysTMG9duv3L+2k8u3bgwNHprdHoOijp65HAT&#10;fX7GNsDnDr8t01pIX6Hm5zBaGxtRiPrYkw94i2Q99OrpyebdOKci1tf2FJzn4tShDyg4gasLTFNZ&#10;O03lT7rpjczLDyLvzDKUbJEHXgtSiR7oMv0MhEbTgdKjDQiSCTA4HhI6UopjwdJPKxLvpmmmgKh4&#10;ZG5mqszvXVuevXLx1ab6srqgL1gBPi+F1AEUiUqpK0km78ev/CAcWoTgcG11hSDmfS++yFjtmmBF&#10;LAoZxHx9fQWNs5lsghonxHqg6PCqIZ6CWI4cMbxWCA/lb6bWgWDZ3FytrCxFJEhF8r74zELtWvDf&#10;//SP79y9OTMz+YH3vw/AzPe++12GtFRXV5GZFMzbznZLS/NP/9QHBg/3l5b54M9pqGdyRhXcQZj4&#10;m7dut7UdgG/D0OBX0tsDCy1NdbTuQtBEg2GwppHUChE48CB69ZaWFlB/lbD7ErNlEsxowlufg58r&#10;RSET90GGjQdoO9/ZBbEPrz6rMZEkfZ2jfDDJV02/3q/B6KoVQijD/Sq2nbzczg50d8wka2wAqkvf&#10;vMyQ1S0Nk+T9HO7+RfAe71j9sl8L2NXv/LoVRWtGnKbYmkrnbp2yqobaqYx0NedZWivkTsl/6OK2&#10;6iNPPVlhzvv1+9ZvXyTivALqPXGgZPaEVUq6XGT2JjiuouKyIr+knKO7hTOxrbG51aFbIxfOX/vR&#10;t1/++l9+7w/+/Nt/+Fc//N6r5y9eH741PDU0MhVJQBtVWl5a6SqtJCPKqKVokhZT8q1CVv/Q47SX&#10;1GpD1QtWKTz0tVMz6mXRckiubJMr25r6iIy4kXyqKcuIEJMyBCBQ6qEtxoNE0cgFOw8EN3BGkE0C&#10;8yU5e+J9PF4yhCn6uKC5DJTQqxqsKnv/i0+7dpIgbwmP33rjJ9NT4wsAb+7doQOUCdIY0rGxe6lE&#10;rKOl0+vx3bl1m9L/+MjtpcXx20MXXK5IS2tFsNa/ujZHWQoMWiScIL3NeLxrN4doC3IX+nsOHenu&#10;GYjFUkTvgBlwbplLXRmoaGtuoTi/IX0pWdBraATc6bfPvz06PtLYRGG8Dlo4bmI4Gi4kMVHkae9o&#10;IyPHNLi1taX0VmLwSL/XTwsAkyRqqqrrGRXU2gZBRj1i29LcAMcmHUBIMaEP0UE0zGBZT0NDDXDe&#10;RgKTNBD5lbmp4UJ3BsjgxvoK7ADCTAC0hmyOt4gXoPDx6qGjY/wW2SBpeuVfUd05CNV9IZEJF7n4&#10;TeyLWXkyw9Q4ezodBe4QbCzLkUIKP8SLPENn7UDe+3m2N88RyLMz/KlmVh1L50K0JjEPUbN/Lb6H&#10;8O833U6VYS2b/Wlr1WU1P9hRb4/cHk+eJrK6wx6h9Zt4R5L+JvuoKknUh6luYI9Jh0PQKjNH3Li1&#10;3lX4rXAjN2Op1fAu3a9pHIBiV0GpyxekD861koqPLk3fmLh16d47b9967Y1rf/aNH716a2KTuSqe&#10;UopccXDoMlCzkp+yF18tvL1QeVpV74Ietl4BG7/sv7n2kqoHLxtrAnDvIQUbLYhK9cEUhgSvKYgg&#10;hJtZ8Mh8CTxYlFMBdgIHMfOhcdKF05dcI7E34STRKP/HycVgriwvHDzQVV1ZTj4TUxSOhmgt6Ont&#10;9pf6auqCXFgieA702OEjFH6gxWiCzSod283GDw90FhXSOpyYmbobj66R6qThRACMO65r125sROLb&#10;HkjBqgp9gXA0hQ6amZ2mEaupvoGQfmFmuj5Y1d7c+M4br0L/TBax92AvbbkAgB974tF3Lpzv7Orp&#10;6DwA0ybp/OXVxavXr7zzztvwutPiyhzHYE35nXtDkAn2HDxEDw83g8I3LEC0tR8eOBgo8TILI1hW&#10;SlOrF8bfTLyuyl9bVebeTsNUvZuhkXCruCC7tjTjdW/TEgcAmS49ykIMkCGBDtWXsER6fYyXXGYE&#10;2fqmCLyZ676XzX4gPaZ3UcmedCmoPBO9M88AGiNYP2UkE9mTQpmOpLQz+231u4l6njHPk3kr27qq&#10;rCTkmR3rADutsV2O1kd1HkOep+CUdrsTa7HtC7u+807H+vxWEuwBOxWEU6icOkt/UQMl/QknIEcF&#10;Xs5COq8IXFn8RenszmYC3xLeCzqX4H2FRgZR97mYGQdhpUgynbPVrrJal7/a5S13FQZcReWu1dh2&#10;dMuVoq7n2dot2iLrRXUXomjjxefdNY7E6arYA1P/3yq199aqD2y594fFG5oLm/vdXD3U1HK15CmF&#10;Gg30TcmG8zQjcZmTTp2TcicAcZruNj3LK4vJLRF4ShNzs3Ok19taO+mDBpf/9LNPP37uscb2Bl+Z&#10;1x/wH+w7BHUkcTVrmbGxMD4Wg9yhC8md7elqcWeTKwuT4Y0lL6QXyTAcQkWenbWVhdXVlca2zuQ2&#10;ZbjaxZUw/ayVQVpfoKCaOtDVvUVni68gWOFfmZ0cZQ5ENNLZ3BKNxMfGJ88+dra9q42G9Ws376S3&#10;3ItLa4tLCzB/46/E4tGuju5TJ089+ujJikr/5PQEDTPQ9CaTW/5ivJU5aHBA+DbXVSzPjC1MjIBF&#10;aqzwZ0LLfe215YVZdyY20NvR096QjqzS8Tw7ereq1Lu2RNP8InoKsAltudw82DUgyUWPwjZ9++6I&#10;DNHOZgHM6C10ru+826k8UFrxZi0quTpVUJIDp0+d7jlwIBIOsyKVB14FTFe89QNVosSH2PMGNbeH&#10;lmFL5YEUbWJmqvG+do/rO/bYOAVNE+hHdv8q8Jpecv60jZ/ZUqfQ6A51Y/3TZqS07mhF2jSB3ye0&#10;ViHU49d2er7LBjZDqb+lb/Kvqip9bS+sHpteGXt97IloT46eC6+1OG9ETs7UdLjKBRRyLtijYXth&#10;DjwsN/S3C82EW/7lyYaIPbEuyFPY13fQzl5TAi92A9YshJvEiz8PnR2zeuFOYawjETaBGJl/S9ql&#10;d18PnkNS1gB+2lJW8iav9ebqZXTedOfisWraGgwd8sXDcmPxXdtoLNeTUyZm9/t2fUWZAjesZime&#10;GGHwdplUGPYZaCTTsbXw2hIAs2zCA03T2ubK7eFbN27d4LLVButCm1FaQi9dvBKORZgLu0q8XVvZ&#10;1Np8+MjR+vom4KWhTQZluDbWlmB56e6kEb3q4ttv0WIM0r6juTFYUbq+NOeTUcqu5YUJv7+gubX9&#10;0rXbHl9p1lWwtLJmytHLd+/cmmDuUknJySP9wfLil7/3zbnxkerSkrbGJpAgQFMIwt98+w3ck8am&#10;lqfOPfcbf/f/09zSSOje0BAkUQe1biVDud0ModhkIjQ0zGOA3rOZngPAbx5747VXaIpy0SEUDzHN&#10;OrW53N1EXmK7zLPl24l3twLOyRiZb5ybuOeFIQuCizUSEzQCJbk90NMhpXADCcegv/jW0B1KdJB+&#10;U5zTIinhPZLmMHQ5vJQuR24D64wFoUSu5Oe5QxBmfOYznzl+7BiOg9I26hLXhfL/38N6znl2w/6Z&#10;t38rS/r+/m9Z0bKep1U9RpZy1QTdTFetVVL7LbxeDacus1KhL+zOueaqquxX8jSgc1f6Lb3Oegr8&#10;yxVW2L+8g7nT1IikuJEuieRdW1nJg+WSX9LIbLBwBhFtmp8kFaPpFGMo9/pcDSRCojezXzOd3aTQ&#10;8hF+9qjsCz0d1Xp5b9qP9OCde7t/bfcMgHZr8L6iNlQFs19zDWUSe3zHHd8tTLm9aY8v6SqIZ12h&#10;1NZmPBmiRSSeCMukKyjggQ8wfH2Lpm5qEuVHTgw+8tgjDY1NdIyOjkwuL6+dOn0WJAww/kgicuna&#10;ZWaMEw7hDkXDscqqstW1+ZraipMnjo6NjMzPzLY2tUU3onVVdcWeool79wL+QiZNRDbmYuG5p8+d&#10;YabPC+//YDSenCLDPju1vrG8tRULlPm+9Y2/nBwdoZwwdP3Cj773jY2VeaYfv/+5F48QlPcP0McU&#10;rCVV5urr6wfGR6M7sTiz40g+7Ga3sqnEysLsnVtX7gxdq6+vJaqBP+/MmRMAe69ePv/0k4/fvnVt&#10;N5uYnbwXLC9Khpd2Eusd9bTgZptqSlxb0ZHbV3/w7T+fGL4JR26RK7s8P5OIRFYWl6qrZS5FZlvm&#10;NDKnE16BSVgxV1ePHT/Rc7CXiSmYCxLAasMVHuNEnqjcM7PJ+JN7yOrtbYboPf744xTh8eqZE6zB&#10;qlpstdXOh0OPPFwPWEF1ho5WfpyfqhCqeOvKU8HQekHefuxSs1LkPBLnb6kBV4H/Hz50t07nRZWF&#10;ov31UljFwQv91Cnw1h1wio09Neuq6GHnnBEjxSq/7EoEPr0lqXt9mvSK+UyFErAkgbp58pqZhfIk&#10;bY/hwaGV95lEjHcJuEYYMCG2dyAd7BWwF9BemTy334q3UxfY07eqQUYGKBrfoKH1Yb4rykuVkdxV&#10;okWaAtzelCewtuWdC2+PL8cmlqKzG/HN5A4gvXBqJ5GBHnbXEN4S1BdvgzCGeLfv8CEYIyLxyNz8&#10;vJAvr63jGGPlymCM89M0XtBz8CAT5rBL0Musr22AWKyCwLGmGlIHAxoHGogAMr1ld31lpSJQ0tJY&#10;Nzs1Mnznen9f5907NyC9NQz+cS5fsKaivaNpeXmaHGo8GpmfnZ6cuPNf/+g/jQ7f5FvUxb737e+2&#10;t7WRLHjttdcYoYXfFmPGJeK9vEhsIoSV0iHkgSm4tbE6EVlLx0Nw3ROwEFpsrC1WV5WeOnFkKxWD&#10;9/5ARxvuRl9Pe3WFLx1fj4WW33z1B5fefu2bf/nVb//V1378g2/Tuscw2IXpyWQ0ura8gvNChF5T&#10;21jf1Eb3MDw1wPgZPjkweBj+TDAZhs9AxEbnGTru9ANLXx1v7o+dwYq/QC5gcnLy1q1b9+7d46Sk&#10;bcvgrtlG9/PQNfTe4uS08HnCqUtEJdMpq7ooNby3y84aZ/uOPSQre879W43gdATslnou/Gm1jG7v&#10;/NMp1XbPjpUt71ktYDvq9USs/rLnZZUaH8nFzw3XYz3mMmYCuDV35P71NKpaEfdG4PUpjXH3XwuS&#10;0TBlAcgnAYRS2BVKHBV4p7+jp5z3yLt3+y+ydXPsxbm/DMwV1KTvnsxL5ogUkoF1yQteklqKMShx&#10;PboUSq3HtuNbbij5EilmyzIYMwLHVBrTnkwyd5L+dMD0PpJ8U9NTTIwkJX7n7m1I76cmJ2Cz6O7q&#10;BJjLpWAOFh4ov9F/qC+0uUmPJ0PzyJk3tbSD01taWT3U10/BaXJyArguqTJYpw4P9i0tzZHhZygt&#10;tFALVNInJ4GC49tHo6u1tWXeIuDEidXl2Y62ZgoF4c2lTCbS2dl46NAB8vMz03NQbuCLBSurt5Jb&#10;wcqK61cv/eFXfvfShTfj4XAVbWqZNPChbHKjyJXcTUW6mhvo2VlbXuxqb6LuXkbvbsH2jauXDvV0&#10;3751He2znU36fe54bOPKlXeuXL6wsjRXX1d15vSRgUMHdrZSUPttJRLrK2ukdR999Km6hla4w8qr&#10;68qqat1e/4Wr17t6D3V0Hbh95y5XsISJwpKuIxMEFdf9ZEzerdVsnLZFgOpGtqDKQdQvX7588+ZN&#10;Zsiq1uB2ksDX2MxpJf5n5F8XXJ5EOQVYP1JD6iy8IzwaaziHt6hoOR9WqJxL2Vpd51p/Dz2VtxPd&#10;lSoglUx97I9rnLJhlYt+3SnkYrolH5Xz5FXexN/OtQeZv3HZTeePqWmbW7L36V4LkXkz14Qkg12c&#10;OGfNgUmRlfVB6RuXwCRD9YrtV9MPVV5247zrbL/uvJ7CqyzwLROKGNIco5fMNROwsOQhKXnhblMe&#10;3AhHVtdDG+HEZiQZjiLgCdic8VVTkRCAmeKdrTJXJuDOlO6mS3bSZe5MBYQ94G/6BvrwNg8e7GF6&#10;bldn6+DAoUQ8KlQs8ELEEvhuVRVViwuLdN5T3YPEamlpg3rG2kaUStj07Oxrb7wGzHZtg/AcyiqG&#10;ZM1GwhsMsoPj5eb1GwAXOXQgcTNTI00NVWRFbw9djsfWqqvLZmcnweIsLE4B/AHDhse+sLB06FB/&#10;MhEFGsyP0rvY2tL89LnHV5dmZqdGMfdVgXJg/3TgXr342ti9a6GVBelY9Lgb64KL89PrqwuBMu/E&#10;2L3JibEb167SAzczM+X3AzByw3nbc7Dr85//3GOPP/rcc08RF9TWVCbjkTu3bi0tLuKhIKHQb/b1&#10;H+3q6Q9U1WHfX33rndqmlrOPPTF0++7C4hJX2vixEkpxO6wrbtzGB+wzt0gb5eW559gDKLh18+bK&#10;woLGmaK/zbe0bpynMt77T7u908K/21ecArNfrTzUCjnXpRV455ZW6vRNVS76cJrfPJWUd5rWnpu1&#10;/YAbbz+yzohTbemvqyfsdCv29J1pUBPjKF1MEnDpXTAglvtsFHrbTExvAjON3k1UL38LQc5eeG/I&#10;jEw3nDZN7PkN9636Qy+jUyPYc3deBOvFOO9j7hrmuv1EgYmiEn5dOS00gDZoGmdfWrBk9AU0awU7&#10;blJ1magrHXanN73ZcJkrVlWQLHdFynZC/sx6UXLZHV1wxRY8kSgDpNepNqO6EFRaLcoDfuA2tONi&#10;0hkXdXjgKHXsQwcPMX9GRtzIONTyI0cfHzh8uqGpjRHVoehm5wEQde7xqbs3hi7NzI43tzQwU5W5&#10;GankdjKWam1qimyu7mQTrt3ErRvvNDZUMIJidPT2W2+9zgEvLM/SnFvbEOw+eOCZ515sa++Er5Yu&#10;FWYy1tXUw42/tjIPru4jL30AsBuMpLDu0PhKA7uvIBMoLlpdWGB21XY6ubQwA73G+fNvLC/Pc9Om&#10;p6aRzIrKcmKUW7dvNrU09g32MQQULj3cmUh0k5k5zADgVgP+4dq98MIHoMdZWQOmQ49YEaVEMMLP&#10;v/+nXn3jrXujo8yLAD0og9YND6kmpWWFmFudJ/OaglJ7qAaNIievJZNMWFRfr8hcJYollv4fyuF+&#10;YVZblyd4/Gk0SS4AVrm10phb4Hv+vOWc1a/YxafJPLt/pzBbqdYN9Ct6HVQvOI9Td6vHYD/NOx57&#10;tE6B16/ouWjooXG+Uzz0h9RNkPk4BtSo7xjG3rz+f3Ngubg9B2YxyRbz5CCF9JL8PFnDvaf0vCLw&#10;TPGSf4GnwnwB/Y102bogyMqdaN6ls0dub41eJT34vODIXi69JnYz+dNkHK0S1Y80aSJ9WKaNhq1g&#10;ZuAf6aLMUnIOlXnj1SXpKn+i1LVekJjZpUt1dSixeCO+cC21fGtrdYg/UytDHiBuwPWODBynub20&#10;lFnl2c3QxsDAQHgzzFSraChKM1o6AdwmjpPPmJTjJ4+bHhLfsWPHx8bH6Qw/dfoEGmcT6sim+u7u&#10;TpOizjz33HOEA6vLa0axplqaK9dXp+7euphNbU7CJ8OhpzIVZWUTY+M0w3/kIx852Nu7uLwIRHd8&#10;fIzym+ELQwFRuN6cmRqrrixdX5n/7re/cePapZ3tNMzaW7T1rS4C9VtbXmJUe3h9DXIOhkAtzc28&#10;8epPDvb0sEgoey8urZIyfOb55zsPdK+srbS0teDkMvWlqjwA+/Uik2jCDOfYgmCfaYELyyvMxhNO&#10;72QS0otTp8+Qn8dvCdbUAa039JXgGgoA4ZEuzal3Xet7HEaKleD0hc4Gn0Eok+l53IZ/j8UF+yVV&#10;PejBKcvTdMVS5eqRst8vLfsl/KHvqMjvlWFliXAs2n0pi2xPJMyYo5wMqJDYoppdZ1aAVTT0YSVc&#10;X+QF4Xsb3F+szpDe7tCpldT+O0po93+B920i0OoIFXgLO8v15ecYBHMSblN6+usiPMIILG468bdx&#10;0HHYoXgi/OZ9kyIVR10ZKveMvjRAmHeQfJF/89y7rWL3TX+kwfDg9MsVIg8JBksS2bKdUF/RGC39&#10;c6ZF0eyBEoChs5SKuLAbiXKxiUNTMhCXwTQ3Kj+HJolUUcs/xk00bTJST1ckjTkooHPbNHX6tuP+&#10;7dDu5lR2ZSQ+N7Q5dX1t4npoZii+NJJanYgvjUWWxhKrUzuxpYJMiJmofjcJvvLKTHr3+tXbNUH4&#10;ozqLSytp9Z2ZReiWYyEmwBVtrqwH/CWMTeRgK2qr45nk2ORdnPAbNy/fvTe0uDDHaPvJielIJAZR&#10;Pt2p/f2HcYcAn3/uc5+lXx9gcn09XcZrj54+NNDT1FZfvpOIzI5MjQ+NpSIJkE9tzQeLiyrGRifw&#10;3gHzQbsH/9TU3NxmZG188m5DXVV9TVUsAlH3SkMDpHkuCu/w4CGBG5vhyupKBIqhNKB7F2cmActt&#10;xaPg46Cmg98CmERJGVS83cmtXcIblkJmKzE2PFTmLcjQ9IsDQw9kNA61ly9QEYX2cocMdnJ2ZuLO&#10;rRtN9bWzUzTWjoOv5bdI80JaIcsvgwcFsIfRSzIrSBAOvDIhooSL2qcl98lA7gDP8gprTxbYkFBQ&#10;SIpFY8g8fTgMCQQbmabt3GEbnUbDeq25dWxy7LJnmTQOYpQlJauDX6MeqRg/xWCpzNIqKTAzlomx&#10;eypbmlBUIm0146oC1KKyf50ARzTHJ9gTfSHt3tIMKvtlc1McYiKKbGASBPdrVNYWWZvmHJmq/fb6&#10;u/akeAdfTP81rfjysGV26EPUjLO9ft1mHFGaHDzvANlEh+ZSFYbpEZUNvgtwZzqzCy1UJhYtge/C&#10;rTLP4eKhw1Hrl6fXL/NnuJhcNwROh1VkITIFls4J85VMAdebF/xZxC64FjuQNXEDmFicMbU9uqAg&#10;lyjczpbS2UXTFPDuQobJ7AqDOWKd3WJsu2BgzXgaL4Uexr2SN6cMIIfny2yxjgr5FouEChHFIMQa&#10;rjcddMvdo3MUvhQShxwaiygaDfth60luRCYvL137wdbExcLF29WppZLoont91h1Z8WeTDeX+A831&#10;jx4/8sSZU08++siJo0fxUTFEnqamlkIPk5tSlZXV0/QRrK23dbRvhkJUnTva6U4piYQ2GTg1g4s8&#10;M0MXEZC7rq52DCwLiSobt4Gh9tzyJOQ6EXhdN1kQJKLxVOfn5996663Z2anl5RmGwy0vQu1OMnx+&#10;6PrVoas3vPBmFhYFSsuw4ozH5J5OSdi/xMBzWlFpcW9qkTIb+Xmy9FT+kLSPffzDLa2NzM8A/cpS&#10;q6urn5ubZQFwyYt9RYDkFudn49FQZ0c7Hbif/czn6J+jhg99B4kqKud0s0NKuTA3zbQaOHmikfDa&#10;2hq9qlBZ1DWyW4bb1jAMBGXMsSI5xnK66JBF4PFWlI9BGWD4SMyRcctE2RvdLJaDvwTzZMy/CQz1&#10;X6J2dhdlkgaNyaxaHZNkvpuLLf8nbbqG/YYuQ/NJ6r6qkTcfyr/GoBsPMPep/tr9h5pfNaTWAu/Z&#10;8Jxga5pcn+ofSCNKjkzGdJ6aN8378rDG2v6M832nv6C/rg/nUamFd76v+8yd3p6nbi74/ePXE9ED&#10;UF/JsGswJl1OX+y/a6ehKlCYiviQ1qJtoDR45VKHo/BG1Y0/t5KuDCU3UDbIIBZVzirBlaTuhZjh&#10;zRUVoVqSLk8amupCRgYKHRC6E3CaqAivDwO9lUwal0DsPWafZ06PmzSNscoaQ4gpEOJrQbmbVnqp&#10;8ssZGItuht2zJvjccObl7pEhYGBr9DbTKCQidO/43IIrqShIlbuTCH8mtFTl233y9NEvfvrjn/74&#10;R55+4rHD/b2w8a+vLuNYUvkCjY4UeKIRHFQ0awHAlbr6mo7O1sXFue2ddFNzHfOXwK6SCj18uB/+&#10;B/zY5aXFYq+vubmFMZejo2O8OHz4MO2vBw70kPrlovP+ysry+vp6Q0M925MKRvuOjTG1qgSWbdrl&#10;sRjPPfc8eHLeJ6TlGYKABnYaRtxUMWa2Gt6nUHgT6gt6ZoAC0lezuREylNCl3//Bj2bn5rGNtbV1&#10;HPrU1BQE23hFkVgEkzM5NUmxaw1WqpWlwcF+jhexb2tticXCwHh7ejqTidj5t9/EOEMGRhf90uKC&#10;z8e0W2YB+wEe8nNCdAVsidlV6WQVo78JMOrrAuXlLBq5X/si0ncTUruOnS9YzZgdTKfuR5fm/6SY&#10;65Z2+zzR0vf1Td3MhotWYJwyZvfjFBI9EpUcpzTafVooq+5//4/aY1A5typAD8m5z/0HYw/eHkbe&#10;NvsvqfPSqeeSu03gzNIp5MXnKySbxTShZGS9tb6isjBblFh1RZdcsUVXasWVWXdl111bq67EiqtU&#10;BrJLoh7Hm/kz1F/oQikukRFUuBS7BXFPUcTjXXV7w57iTEExDh+nhNCZOQMSwfKvoOtM8G1cdXHi&#10;KabrSFnCBDbf3qUfHf5MfsakDJjWYEZl5JQXuslEEcrAZ2+x816zfigA8Vv64D4IQ5ppzKyoqoRW&#10;dXF55eUf//j3/p/f/+f/4n//rX/8W7/9T/7JP/1f/+n/9W/+r+//8PsjYyOr66vYUU84HGtubiZD&#10;joENhzeqq2mAqczspBhiBUcFQ+MD5aVA3xH4pqZGHabDJKnvfOe7165dZ0AnKwR+2rfffpt+T+rM&#10;bEA3GIaX0dmDgwPHjh3FKDCcZXpqFjpIOLpghsdXwJ5zJggtVRXIrNvaWg/0dJ04efzgoR6ShdPT&#10;k0Ta165eYYgt1xGZBwzD17HY7e2da0xvj8VpMkWbEKvzQxzbT179cbHfl0wnab0DgX/j5rV3zr+5&#10;urq0sQFJ5xL+CFMxXnv1lbHRe3CeUEGYnp6iElFdWUEQ3UQnDVT20TD3C+46VIuytbJ/wAiAkQhP&#10;TPFMiFxtnKnLK09o8yTTbsD7uTzfXgeoFYP/SZl3bmaFze5EBdUKsBUbfd8ZWltd4xShPKNqv56n&#10;R/Tc89IByjZljbONERQAoxvbbz1U79ifs4W6PM1lz/3d9IJGJfb0Ze5TAXDjLRhWgXgH/AV/4ws/&#10;+2/++T/+F3//y//wr33iU8+cfvxgQ1+dr6U0U+HadGXWXOtTrs1ZV2IN3iN4peTpSgXIeKMIij38&#10;U1HgKvPsljJOGgqqbNqHnZXpkUI9zlgoCZEyGaTOmGoj7ZJHkYu1zUuZZSOYfUIjXERegNwFxbtN&#10;XoEFRbVHGHWkvA99M7EDnr/xLsXNULugjiCPQqE6l+hGQzAFFMtm4vGBc0kOj4784Ec//NZ3fnDp&#10;0qWFpQUqaJlsmrA3kWKm+yI/RChZcO7xE5OTY+0drfSGMbwSvci/FZUBjKdGdPwaPwDMhgIA+Lye&#10;nkN3744xtplTam4m7G9G8ayCS3UxDTOOhedbhwePYIdHRkboZ+s+0F0aKAFhRkgSCUXv3AF2UtTf&#10;NzA0NLSxsQ7gFL1AGyqrorW1GZLd4ZF7uFHMsWQwZVNjo1LzS9xR4GWIFzyUODwdnR04EZj9kdGR&#10;qsoqPHZS38zZlrz39vaVK5evX79OAyytdcPDd8lGYOFv3Li2srxUWxtcA2GzBNx+tq62jqmddAnx&#10;XbhouEaLi4tMtJYpMeHw4cNHAoFy/sSZJ4hCsmtrqhfmZ5sa6oTCTUJlAB7qx5ssS879zTFdiaaX&#10;ULGQjB2jnUvKyi9euoIzRRjQ3sbcjbrhe7cryktp5hPnzGBUrDBYH9speHbRi1mg3xNao+IyMIgs&#10;O7IYP/nx92n+G+jrlfCdRSRUebLyMCesDnKuDC1RCVf5139VX/BziinQ+JkX+q+uKpVbRexrIK1a&#10;wH6X10g7F02agh7sgdfNNLS2qTVNztn9sGfD5y1v6o9aLaNz4PWYzQXOJeH5LVn3Zku9bvotdoXX&#10;CngM1BYllVAkvL4Z+shHP0aPIymH5oa644OdJw53Pf3YsZ9+9vEPPvPY82ePnDve++SRg52Nweba&#10;slq/278d9yQ33VvRMvdWHeDxjaVad8a/FSnNJipd6ZqiXZCkVe6tmsKtZx45Sf1pYWaitaGWAcaA&#10;smGe5AJh6xnNxsRBkt9cXSSRTA1seBBWMMVOnnDg+enDYeq7DCQGQcPZQ0TFCPlUIuozXoJkfIwO&#10;FcimXED5i7WKJ8+dIirETYSdgbt889YQpGnLa6uwtk9OTdGgBctDW1tzW3tbZ2fnY4/JQJgTJ47R&#10;CEcIQrgqscBHP/y+UGiDGDOdThKctrQ1MeYxEo3cGhoCQofvPjc3zw+S4OLyksbnZr391sWJiane&#10;3oOrqwxr3GgVt1nchMbGBtQaFp4v4qifOHHi8uUr5XSiBMpoNKuqrF5eXmGKG8lqpGigvx/zfvr0&#10;Kb6OZiTEZrPZuRkOhvYYHCXweXyrsqIK9Q2uKBqJojL9xX74oZQHbmV5uaO9va6+nuQCUTbCTx8+&#10;02BnZ2fa21tb21qQ+dHR4fkFif/p5K2tCeI+MNY7tLGGG09vDNWylhZ+3T0/N8dyeeSxx+Q67uyA&#10;9ud6wXJD9I42Qc2h+YLVjJdfZNIuUZ6J55XWTiHYOQlQsTdSJOTnRGKkSfw02gYqLl26AnSH9nhy&#10;kw11NQh8VWWgtaVRSCn3Zjw8NGrIk38EHvCED34PI/CM66G0pwLf19uDwLMOiJvM+AX2y4gFuBDT&#10;xfAzOSp57NMKp8ok72gzjJyXeeQJPJtZjJAVeKfcqsCrPbdCrjtXbaI+iETXikQwP6EdJqo1rOLT&#10;/et8eHNxc5U//Tq+pFUfqo/0X7Zn7TEpiTVAv9P6Znhldf2jH/vExOTUvbt3E7HY8sJSdDMM92PR&#10;Tqa0kMC+tL+r+fTggafPHH7+kVMfef4JtMALjxx/8ljfsa6Wgfamak+mI1hWXbQb8GyBXfFlYt6t&#10;2G50FTTLubMnYb+dGRuuZFgdWcEiye9xa0izUegxTDCk5bcpmTF3hLHSDJCQxB/Cwyw3L5OkYJjm&#10;3GnH2CZ/C48jihsiBkJrMeiy4IV2mNXOeZlKBYPlWfNoXqhTklzRQKACO3RveJQcEyECqU0c8MHD&#10;A48+9igyRUdJZ2c7XLfY7wBNLjsQlgrvNTnpgo9+6H0k/RCw6akpuP7wta9eu0pAS0v6o489Ri1q&#10;dnaeXGFrawcnBCoGe5tKZobvDUMyubS0CDNuf/8hxBVrjD3f3NiEQ3dudpZLD/AGN6u1rZUcRDKR&#10;4qOhm7cJxSvKK954/Q2M6iNnz3IqZP6w5/gpE5Pjc3NzHCVoXd4hm41g48YzqnpsbAJAT29vH/oM&#10;woyvf/3rXF8C/uHRYbQahARUCg70HHj66XOdnR3onQMHugHY9xzs7u09cOTwAISW2GQu6NDtW+GN&#10;9UgoBNCV5dvU1FRRWcEiwqT3DwzAh7++IQ2wCHxf/6DQEsIZgLXE5dpKQ8W9vLSAwCMRkhUXIIa1&#10;wQ8IvLE8xv7DTpvdxryLwF++SqkP3qsWvJqGurGRe9VV5eD/TV3tPk7zoVZdzal+JBkfGHAxIv5A&#10;f18/NsQK/KGDB3IWHkfC5A+x8EIFm4KbUQTemkQVePuOU+DVwvOR2NU9j0CJ95BMp9ZQodVt2MBa&#10;eBtB6B5Us6jA68ZaCFDn3ynwHIa18GxgLbzqVj2k+wJv/HsWmAo8v8L2aPBFiE0WFyEgpFlxMxT5&#10;xCc/9c75S7/3n3///DsXLpw/f+PalbtDN0fvDk2N3p2bHFuenYYLYSu0no2slhftVvsLmoJlA10t&#10;Jw51nR3sfPrsyecfPX72cM/pvq4jXU09jVVddeWNFcUN1RUnjgzupOnUGK0K+CFxED5vb5GhhkKf&#10;bKGnZIIYuT1MaDJVU1hSBrSDQY7pLCqhtNC3y+g4FF86Y/LNxWbEbRHt6rhuVP4Aw0kaWCw85S0Z&#10;aiACD3ldwV7dREZN1RT7Sibhb06lGpoaauuqyXaXlhQzE5ZYlYQ0YSy4smh4k94Z6GeB4PF6c3Ot&#10;4G//wucJ0UnF9x46KFUIGWEr8Qc/NjExTYRfURHEjefaBoP0qLiZwQLCFO+XvlfmN7a00NyWaWxq&#10;ZOGSh9MAw6j5XXJeszOzvMbg19SAJJ9ixWO0t5h4lcmANoVbGo1FwA8ABqoZeGaQ4WQqTiGGpBpK&#10;Gu8dqN/wyEh1VZDeNe4lTg4G/NFHH6kOVtEVD0iur7/vhRde6O/vR/uQwyDzRzaeZAQrJJmMI5m4&#10;0DBeT06M83pqYgI7wMQ7VMmBnh6WHLeHhCD+AJoSpwgfHk+Dabm0BlJNN3SCkkFhfER1VQU1yKbG&#10;OpwuQ7RsRDrny4soqnkXRW+MEp+qhS8lCxKowKXn9LHw5BGbGurJJmDhm5vqtYHD2kx97fSZc3Lu&#10;EHg3yVAmzZeUHzrUx5LCIVQL39/bgxeuIwo1niQRxQ2xFl7lTX9CZVWlKM/Ca8itx2CNJ386XXrr&#10;d+gOnS69HrA627ywvrp+hfctKpmdoykUuWjDCnt4WHJpKzRt7SrwIuHGwovkm8yWOva8ya8g8Lj0&#10;S0sAvim+lEMOTHX5Zz/1ubHJ6Vd+/Bo6MhaFHHGdXNW9u3duD928deP6lUuXGDd+4a03r1w8P3IP&#10;P+D2+Ojo6vISVCcba2sE2syVLC/xdTTV9XW3H+ntOjHYe7T/UHNjE0OQ6d1aXphuaawVQiqJO6XE&#10;j0tPSk9qPQg8mTreTKXLvSXk6AyACO98l6w+LjNK2zDnMKSwhP8z8YDmbop5RORsIEWXHZFB/mci&#10;a4ZHiIWXeb5E1tkdSuBkBe/cHYYGlimRZKbBlUBFFQmHyEDjzyLw0NWb6JOuWRkOzaKVvm+u1Lkn&#10;z3V19VAzogumpra+urqGJBltJPiFHAHoEMrQjY3NjQ3Nf/7nX79y5UosFu3oaCOoYDS9JPo9HhLm&#10;XH2OBtOKZ8jxmQaDHfzqMFj5xcXz77yD+93U2NDa3MwXcWnI50GczmU/e/bsl770pfb2dvQPu0I7&#10;gtJjt8RvqAxm1E9MTIQpoa2vccLr62sMkz958gT+P/Qx9JYz6R7UKiqNjEY0HMZ7IQiqr6vRC0X9&#10;YXV1mVvJIU1MjNPtQy8AUPL6hgY+lu4gUZwF/CLrgAWJ6sFlwFhxFph6LohSiFJwwFUmNyKyZOZM&#10;qJG0dlJXuRVO3UDXri5H1qukPHd3CUnkzhsvWp1Yp0irtNvvaiLKes66sbrN+l2VKz0MNY/8a+ZS&#10;5yZAqrzpt/hdOzpK39c9qFgKXmjP2bZagG/l9XLrV/TA9KGm3hp2/dOqEt0VR6XYPl7zDhurKtFT&#10;048sI7BTTbAl946n1kRNXUuo7C09Pn8acLuoNg13kSKSEoaphBwKY9WLpRi6jQb0wutQWh4sragt&#10;LGaMYlE4mV2LbkFqefH22H/7q+//zlf+9F//pz/4J//iX//2//Yvef693/rtv/+P/pd//W//3e/+&#10;3n/+sz/76ptvvnHp4oWlxfl0Ik5wR0go4gt7IgNFDUOB5mVFLQqW3Mtx0xbP4Wb83hV46v3e7fKS&#10;mGc36trxkK72FKQZVb7jSaQx6kw9LXa7S3dkFkYx8x/Rg5r8t/dIL5T6MjykO98PNUMGCYfB1U1B&#10;fztNCqCEY2HMeRHYQC4c/NQxUpckpKluMx9qbWXZMzk5zq7PnD7b09OL8wxyZnZuMZvZDcFNk8og&#10;+UQLFNW4eCQ/qObV1dSSVCcwPn7iGFEBN3picoKLfujQIcw1zSHIDJlzRIvNgN/hCBAgcIHAudBR&#10;t7y0xGvsMDbh1Vdfff/732/qc0UYcCL8oaHbgFLa29qhFu/s6DSiHoIwk5+LJ6JkFo8eP9LYVP+t&#10;b3+TOe2HDw9yCWqqg/jnpYZkgjiHQINVTZ0PmSfNhorh59AvAIc4ALZHoSDDgAVLy8vxKUHUCPDL&#10;KxzmrBgh2qysNA2kaVwM8nbGiucqqWrF1dbqDbBgrP1C65R/KwP2TWshnV907NahP/bENe9TpyOg&#10;W2vwnKeGVJCcIbQGwPsVlhVgq26cR8ub+i17wFbO9R3nGemu+CH9LasddDPd0mox3UwVhz14Xusv&#10;5n7UuE97fa22V/0B+K2qGDlTg8gzbPFS6sJsIfagWIC30EwW39qNpXdiNI1uI3JFW+7ibW+FqzTo&#10;rWosDjYVBmqT7uLV2NbcWvjO+PTlm3e++8Mff+WP/+R3fu/3/tW//j9////5fR6vvvqT0ZFhnFBO&#10;QvQR6ptMqduNKucwMcfSy7a1RaMX/2J+1uB3L3YlPVur8U1mpGwz1Ci6kdnJQNYmoK0Cghc60ROq&#10;9fbulGrSHMhQr4y5aLaDQIoA+g7YE32CJsONT8qUN8azoFhQclJNIODAzpE7IwfnqagspdUcf3t4&#10;eJQ5qo2NLVjuzVAU2w6/B3Aamkbxq69evbq+ttbHYLm62vX1lfLysvb2FipqA4N9fX29IGrn52fJ&#10;GVQxFpJp6psbSA7AGzrDMP74wOSUqeMfPXKYujfKmZ4eYgqOmOoaJ3Px4iXEp7mphUG5U1OzDHIr&#10;L6vgkEgEIsNU7Pr7e8ORjVdff+UeOLkyP/nFNfmVzZamlngsDtZucnxCyySYegI+ymwEtwQI88ya&#10;Xl4mp8je4MlrbGwiuoNXN1hbC8wuFIlWVlWR5KJKJ012tNTIuBX8JUIHdJkUUnXYuzFHufUvl14+&#10;ElTzA5JslrExQTmp0GWdJxh5UrSnOB6QcH3TGkDnZyoJ9mHFT029/YpzG10uqgusyNmN9UXeDvP+&#10;dAqqU+889Aj3n76KsX3YY847Husj6Pv6o1bL7FeaTp/CeVSKLTZ1LQEZIvMQ1UBLG6NvlGdym0bx&#10;SHo3LE/XZnp3Nbm7lnRvpD2hbGF015suLM36Arv+8rJgfWN7V9ehvs6Dh+qaW0Ox+NLq6tUb1wh7&#10;WZb4mLjZRgdJ+MPhEVMI8YnxinECYWKv9JfAfF1dW1ZVV1JUsuuF0n43hmnfzoR3t6PbW+HsVrjI&#10;g1JIFnmzzDjM7sYTaaAlYHbNCeWWgAUjyTXgA3VkCL1FUQLd88oQCvJgwGx4lvoBkVHkKkYExBEy&#10;E5DgsCJq4NAAIUYwiWBjenvJvTHabQd6VZ6Uz73e4t5D/ax4vFysNFmBqamx1tbG27dvAmIBn8NP&#10;40J7iwrooaeYR2stpS8y5RwnIgeyhfj53FNP4guhJm7fHiKR+JnPfJqIgCAcd6CSIW1FRYMDh0eG&#10;xwDnHzhwsLa2AbW1trJO87mB9s1QC8A5ZxBbNB6iWlFRFQjWVPqKizgebipJmuoqSugxoheEFfZc&#10;ymymD3IXbcbVx2WgvjA5OU1kRTmd8a9V1UHqZDeH7jCRmrF20XiMC1JTV4ueRszFmnvoLxDoq4wY&#10;lmyK0AxIGGkKUgo7y+FMDRvBXuSeuxlmXebyYU5h1jVh17o1ic5tHir8dinv/1RFy4rNfmdbf07L&#10;q9qF8lB9YRWKqob90q5HazVXnlrJU2FWOzgFMu/g9Yf0oaegMc7+k3V6BHkSripMXQnrs8g5ShVc&#10;qNykSZmct5kkKdBmjCnq21tc4Ctheips5dugbnF+vSXwlyd3PNH0TjiVjaaziewu5HfArtdCYZop&#10;FldWCIvx8/oH+ggnlVwLq06aHfCxjA412XUuMvg4SoAskUQoMjkyMnlvePzm0O7qRnZ+uTKVGaxt&#10;aPUV99fUHGlq6q6saIUQV3jg4+n4RjK5iSPiKd7xleKV5CqmSlkpV8CAO82FygVExrybIVxINb8v&#10;PW0CYzPHog1FIEhhgvZB4rzN0OmsK4lfk8xQaRN9gA9EpgEAHCxOrOfVtY32js5nn3uBSUzkrg8c&#10;7JHaZqmvvbNlZXUhGt2ky40gkaTf+PhoVxcJ/B3K5kTpBB/cNJL23AmEXKNu0lQ1NdWvvf7W3Xu3&#10;wfNxWByujLM3aVUuHjkzatRU2ikfwhwJDB5f45mnnz3QTbK97sTJY6jp/oGDXd1tTHdjumtJie/W&#10;rZvoOfbAz5FsX19dI4QqLy2LRaIsJnbLapieniFfSFlxemYWKpv6ekbKFlRW1VCtgdWwyOfXOjnq&#10;D4WJG4/2weE3I8pkoLjBNQBsEPAjdV+Vc12R3AJdqfvXsS5fXdD20/sitLemreDlaQGnMf+feW1/&#10;yCmleULi1DLWcj5UqnVvzt912nArpXrM+/eQZ/DtZuoiWQ/f2m3dXjfLU3xOjWAVQd7B2NPUr6v6&#10;EISbtDjwUu6qaaSRWb1y60yriuBVzXAwwavIeAaRkmKmLpIHEzypAQUAWBEyOe67sLxSxCbpRSRM&#10;GEyuO5UibJQRccoSKZAHHPutLfDyqAJCd3JrxYWFoZXVxGZo+c7Y6LdfH/2zl2e/9ebt//bdyJs3&#10;l39yafve9M7EfI27qLu8or2qor0hWOov2HbDQheJZ2MAKeyV2VsnuXvCn2aSX85TE1IDzQGZQgan&#10;ygcyjwr8/vZuIiW8VsyD8xYTwNZU1ZKF62Rc9GJnVzvE7zr/aOj2bdrHSXLCNnv12nV2VVtb294O&#10;XezS2PgwA2eqq8sbGmo5f7KC4qiTnSgqrKwoJzgn3O87dEiGSYY2KT9C1UjJMVBW2tvbwzs/+8kP&#10;E1HDS3f06BG0AG4/RhiJJXRHuubmFqj/0b3PlaytqX/pQx8GGEPpDnfg7XfeYkoEDTOIPaK+sblW&#10;HayMxnBMMjBVk2+bmZ7GsFPxAglMDF9bUyNQvLWNsdFRPmVkLKoOBegvKaNfgERVeVV1R1c38huO&#10;xiqqqkhJ3r03zJLEkaH6oFEG1LdSjTOtIxrDW0NqrEoOcK5Lzblk85avcx1bX9d+xWnT8sTb+cX9&#10;ku9UE6pZrAV2rhW1nFY4rS217r3TODvPxWnznb/lFFHdrf3WfonVX7Fib7fUSFuDVWfo4XxtlZRV&#10;QPv3rx1BvC8glT3+X5M2kOZ18A24n0iiIXFVUlcDSedOItDoAmFJKigp8ctPmIBfBFbw3oIJxz4i&#10;6wKJl1Yl2OAA3jOgjJx6CUuFNkeaqTCqEgbuxd6yMETsdoDPVJaVNVTXHOsfePT4mXNnn3/q+DOD&#10;bUcWR5aKkkVD7wxd+cnlt3/w5nf/8GtX37g8eWfcS9etmXOLXYFE0QaPe5dOLoZeeX5CU7N68ZUt&#10;U5l55UmZijkU0lUFUriovfNAR9dBxmk1tXXVNLRUVDcg9p5EEqz7MOd/584QZpx0KNVo8nN4v4S+&#10;7A59Rl3vmWfOgeBhXtTE5Bh1r0ceOQNhBk3i+BLM2TvY24P6hMyTdB3nT9jMv2Y/q9xTYG1E8DzJ&#10;7VPQLq8INIBmrak91It+6Gtv7wBLgJFHGlm3zz//wrPPPrexvtnR0Um1H7guhwQIj2RBY3PDErxz&#10;Swtk/snboy/I7YPnW19ZZVoeLgbzImLRKFUJhuleu3ZtbnZ+bHScpUBOnhsliq68khteXlE1v7gc&#10;T6WZ+E7xk3dA71Koww5pEjsHWtxLKevFfajoOgXjPQyyc93rbVMRfehX3lvU9xtD6xg7pTFPeNSo&#10;WkuYpyDsAso7JKfusFrD+SvODfI2VuViT1zP2komn6q068mqC+D0iR6qcayK2a+b9MjNWZNJk0qN&#10;dK+af5F8svsQtftBkRZjybHnBbCiAZ8nrW3ehCPFR65cc3t0TSaNSx9Pb8cYv0gHGzNIsgBri2Jb&#10;2eT2DtAaqt9A6KQN2sQULBjCQAEFIJBS13EzsZRQEGJocPnpkhp3c2/hwZPlXceaTz139PGf6j/5&#10;TG1TX7DmQHVVezpOYF25nShyp3y+bKlvt0QItfZE2io+m461F80KvLQJSbMUPVouIpcs9TWqgLuk&#10;Lba2UEgeGm4YpFPKvxDJeqDFQi9QyyXswTBWBMDe4mBAROV98oknANhyanSRMrkd8BwZOJLwKDYp&#10;DPq8hADCV+dy3x664/MSw08DfcVz7u4+AHIWaX/55Zf5FmLZ3dVVWVEBDo5JlqlEClRseaACtXL9&#10;+g0epN9IoTOLqr/vEN448yfGJ8e+873vDY+Oghlk/kR2JzM7P72wOEdqrX9g8PqNW7W19SdOnAKE&#10;w7Bn4gW/eOLeQAURfnB8cuLuvXv8Oi4G1f6GunrCqtaWFtx1/AXmyY1PTiLWFCCYhMP9wi/iu6y3&#10;vv6eY0cH29ra8JgYMgNNLXlNJm9Ljk5M+l7WTvqfZMnt9cLlADjKbKq6d6/PyWT1zcIDIq2zXU0o&#10;LB0W0ku7R7SYY2GTlF/+M/8j+eV8BzhPcai0PxDSq0hhVM2/EqwYFI0+rDDrF/M0jt3GmWy3Imc/&#10;dWoipxjn5erVIOdpCqtSncfzwEmZ+fb2qe1yqGYbw+uvqJZRXKo9KeTQkAh6KFCDuRSzj4VHaMGW&#10;0VXLXBSpbMvoV07QwNUlJcB1wMHXedi85rdM4laS3ph/iQaYrFTkK/VTwZXR1IxXxLpiL9BqfJ+S&#10;Wiq789blW99+5e3V+PbcRnJ1JQTJ/fpquKa9t/bw2a6O/rpgS2VZLZJXTCEVjUGvbrYgGQPjlFPX&#10;upjMEpJ6gHZB5t4ynwl1l/TbSBejqWfIv9KoQi+BmPqiHXchtYlQLDGzuHx7dOzSjVueaCyDXBCb&#10;MGilo7WtNlg/P71Y6iuLhqC1ToMfoPkEt8Ug0ilri4QgY1s0nCWTyDauzfDdkf5DgxtrobGRifHR&#10;Sfr+Dh442NLSSiT/4osvAJ4D/RsORyvKq+/eGYb9msofXUl0/oyMjP2X//IVAKc/9YH3E1M0Moam&#10;oY4+a3g3Ll278OqbrwLKgzqCjnHSGpQUi/3eYE1NQtqECw4eHJydXYKMtA1t0tNV1xAM1lfPL8/f&#10;Gx9eWIHWgha7TbwDtAwdvsyygpOM20w+03ASCrihsKAYzm66qpBDfiEZ3xi5d6OsDE8EUJoHCG8k&#10;liC1SX2TVcAT99Tw2EhMKLkTJUTYW5XKSInsoGvlfemS9oDMpfuOtgn8ra04gzpT9B7VBqvou8eZ&#10;pPKtLbc5UgOTlBWwjLFW6isLWG7vT/uOgt4V96aGUQv7vNBcvR6UloVFu+xRx6iZVR44/tXwz1pX&#10;dZ5ViqxhsWJjvRJnesyGBlwZFWOVOnXXVbHoPq2LoS8E5mAyiHr8+itOYgyrhljCFkqgtW4+ymk0&#10;Y9X1U8mtGmnnJwnZYReGCQDaRX7Z6wP35mL0EEPEifiS8QTnj5CQySbPDRcJJg08C4tcvkcTC0Oj&#10;C11VZcVlvoKGmkrGLECG7skkt+OREkQ+lXBnt0AC+1xFu2kmL5Ny3xG6+iJfZgdXX1LFmCWhyC0t&#10;L246VNbcf+XqnWsXL73xyiuxjfXZsZGbb7wx9eob7lS2tbbRC1ecx83II2HINNG3cNGaejv3iFvK&#10;tULITc+stMjQTs6qIZcnlAvUoZn7LmlkGuvpyPNQkMxRMQh8E7+eMXMUvso4rh+98fq96cmVWNgD&#10;6cWd23cZpj7Q119SXEI7DINfqAu2NDVTOSPVSUSEoQTDxKIqD1See+ppcBAg2wE8gWbnAtIei1aj&#10;2+TEiZM8uW0YbNpm8ZNJmAnTAwQymyHKGHV1dUxiAIQ7Ozs7OjICqSO6g1Oieo8IxWJ0qqS+//3v&#10;vv7mq7MLM72HemHLJcauDgYFteZ2MX6VMBuYLajJ+bnFrs5ucAGoNdqAcAHIwpZXlp88cxoBujt8&#10;b3xiEqI+nHyuEUU2o7ZFdHjSM8SiIXSn4giYaXNjHShePBEpLi4AhEjRXtIw0nYuEZpylouWzXEg&#10;iiBqSKUpchVOI/lis8VCyt+SO0UbksXAqgJzBOT0wvPP/eLf/ptPPfk4awtrQ2REEoTVtqc0Hvh/&#10;npl1fqZaJs/9zvvTbq/Sr4okR9BhaDqsSKsWsCZXRUiFSl/bUFzlTZWL3UB2rqpuzzDZd6wXqs68&#10;9fCdTsED55UzbDn3RA9AlILaL5tN2bvgukMbKeihSrkqd7OEecawxkhka+os8uBY9Cyk40AI4wyZ&#10;jZnfxGrH/ovVRCWnGDfoQkOQqINhBWZ0ZiLBd0X1S7KAkvjDdZeCv64q6XHYdeO6sv7DkUh6Z6ez&#10;f/DFz//CS1/82x/89Bee+8jHf/ozn33fpz5V3tHhoSTsKXx7ePTb75x/+fLl1XTCXco8alcsFaWX&#10;hlGH9krmbo0pAIvTYTAgNmuiBQjl5szR8MvJ3L+i2p0rQ95wYktK4HfDIaHXyvPEE0+Nj09CWUPm&#10;jMtHJozcOLl35Jzg+UBPN6k5uCJA/xDVU7QnN0a9raW5uaKCJrOLVdUV2BgmQHIBmCHLrOWNzU1M&#10;CO760NAdOkwZakuagFTnyPDdMMOkPK7KisDP/dwXnn/uGW1uBUU3Ojqysbnxyk9+DAYGGeMANINA&#10;bE8ag7J8U2ML+Jg7Q3evXLpcVQE37kBHeyuNYqQPBSqTyRoibWnRm5uHq2oVl7WyinE0kOSUkrET&#10;n5zLYgDwyBhXltIbMONYPAxKl4q9DhJBoUQiIU6HmEjYwnYZApfr33IuTV3f9t+8FYy1IRRiqhTu&#10;H3vgJwggP/mJj37wp99/9sxJoicahFgkbANACKTgQwX+vd9U0cgTNhul35f2BxPgeWJpv25l3uoR&#10;GxHor9g/VQVYm/xuSsdeEN2zVSjOA7MHYzd2xvB7wplLdlhVkHdq+0/B7FaOV/PyPHPqQkhfJaIx&#10;jCPyFN8Xd9xHLR2LKtQTwvyMsyCUQdDYC9wNq6Y5HWnpk5oO2b5t1Z7W7zZCr7AgOtBSXB3cUlLj&#10;98bGL7/9zle/8a3f+ca3v/LaW9+8NzqU3bmU2pqvrfOcPNH7qZ998Tf+zuO/8MXGx87MbCWi7u3y&#10;mkqykExeMBblgYQo56MBhXW+bCzzboo+d8s02WwsFOdC/OJpbW4PbTDatRZpYad3797FIIOQIw1O&#10;4Z2c3J07t1n9INiJd8DDkVEjGAb6arjTtp988glc8dX1ZRwLkmWgkVdWl+sb6tGMwerakydOg24h&#10;EUrvDoAZdohHOTJ6D/AcLXvPPPsMbv+HP/LSU+ee7B/sx2eBZI6wGZR7S1trXUM9WmNkZHRzIwwK&#10;bmFuyVtYXF/b8MiZR86cPkO0PzR0897doaoqSS5w7zg27ii0HFNT0+DkqLoDkieXyl01atHochPC&#10;It4IG5eCoqwpZxCAxUkBojWg+oH9giCIN/kXnW/CpL3oXa2lDeb3/nzwHTy0FE271CyIEkE1Q5VN&#10;P1h1VWBmevwvv/5nv/Mf//3oyL36ulpcD1LAolse3OH+n3io8FuZ10+ttDuFzX4xb+P/oTaxG2gi&#10;QA9JuTfVpdf3xZ15sEDAlk7n326mO8yTW/26VQrqQViHwinzTpVqdZDuTQ/DeabqC5hjvn+zxNs3&#10;GCqj9/F2hVCQf9V5MM0v6HZ7apLK52CQed6SE5cCLZV2aTyW1L1x4syy0DYlcRDwDaVyLmx6MtHi&#10;xp17b126cnd6+kcXz2fKS5ipdn1+9vtXr/z49u0/eeUnv/+t7/zpj38yn0gFmloyDBp0ucK0i8Ui&#10;ZdIAI5A7K/P20jkXhkq+rXQ4N7ZXQxnBKGaxmdSbJVdV7CFFBzk0pHTQu3R1YcyLOzram1uaaKGD&#10;eYb8xMbmOpqFChnHgCwhXbj3tLIDngUPSNL+tTdeJccmc10L3U3NDXeJ1IeHyf8Z0ap98slzFPwQ&#10;bNhjsatA1umjpWGU4RWoYDA+3/7udyqDVTPzc+9ceAf5ADTEnaClkeGNK6sbrS0d4Pzv3IYqh7Sq&#10;r7amrr21g0xJVWUl06aoz8FyQYAA3w5DZkdGxwHYwNKFkKM4pIpqEhhi3kXe5U8x8lJ1Y/YbU6Xc&#10;rAHyERKcG2CW0QlArglBZR1ysZzSaF/nCZX+mbtJeqdMxRcfgebJjfXlV17+/p9/7U/++3/7yrWr&#10;F8h+lJfRYsW8S7qghbLE8CfnHs6V/R5iaSVHt3cafPW39bv2hXMDp/DniYoVIb5o/XabDHOKlpU0&#10;+8Ipuvq7ur2VTz0ePVrnqb2bw28PZr+PYE9/vwYxv2eyphYQYQyjjI8AYUZ2zuTW5f4QHktkR+ue&#10;FLdz8r6Xi1VXWajapcsgi8HHuLNI8I2lBA+vncHYyekY285i4XdwBNg5BaBCf0m2sGhhI7Qei3T2&#10;tAiVYZyWHvgXKthXkiZxX+nKwvoPvvPyKz/4CbhYv9dPnk3dButDqbp0XnZ7QzVzofp3T9rlnMy1&#10;1RccHykAOmKyLDEB/GuHMt1FHe1ddGv/xV98neFp4GGbm5s4IxjnpA90O3Pk8CDeDf4A6eujR44Y&#10;EO49MHDg4XsOHlhcWkxvpVpam4DiYL0x3YcO9YKEQQhJfBJmk8bnxwYG+umKIwPPVSTS5rtDQ7de&#10;e/015ls1tTS9/uabr7z6k/OXrzY0N41PTXKNBwYGT58+w5q5du0mia2+vsNrq6Hr14bisXRNDdj5&#10;+vn5BYJksus4FDj/CwuLwPXu3r0HdkCC88pKkh9CsahTSCRxZQqqovDkJkLaY6I9zcDtNre04bWg&#10;NP00IZl4VinNxX7s5dTyRMgpok7R4jXgDaqDPIllSKsM3x26evmd6cmRynJ/hXlKAjGbYTPsSywS&#10;e7c9/w8F3vlFsV1GSvMC8nfbiS4dqyycQug041owt5lqpzbRdeb0LFT85Oo5iG6cx+NUlPanrbrc&#10;L8a63O0GdrnbE3d+lFO4GoOIuD8QTajMm3kthnNTivXCrgJgTiuGOVibge7wRF5wgXHRBUZtlDnn&#10;aqpfwlDDmBGZWSEuhCTQzTkzIp0GIUnTS37NW0QRmER/U0f7uWee7DnQ0d93kDj0sUceO/fk0yeO&#10;nd5OuyPr8RuXb00MTwWKA4VCoFcAW2w6nsgRLZiTtG6USrhVl1bg927cfSdUvRu2FRS96UTkHW2m&#10;Et8HYAzQmqNHj3HwV69eo88URhjsP58SzcIbhVfP1BQ6YSKRyNf/8hskDwHh0n+Oh0+DaveBTppu&#10;ceYx1/5SP94ycHqigJHhYfreg9VBSDyx8POLC8Q/9J/yw4bVYBc/gp+gfwaiyzfffmtxefmln3mp&#10;s+dAa0f7+YuXwL3TvXOwt+/0qUehA6UUwghMinRTU8ylWUlvbYOER7DpgTnYe4h5NTgphN8NDY2x&#10;eIKsAdzbqBvRySYq28viCJs/70EdQXWQK6UQWnr+maVXVlrJE2yvaYmT4V5oSbLz0oDxsIddalba&#10;7YJDowTKAmTpSM2RnKN+1FAPeL+C5DqQLZlVlN0ymX6BvJKAyNvDe8i586M8O2klzcq8c7dWFFVK&#10;9bv7Q2v9ij0Ru0/93XcL3a3ddvr/xpm8zyevv2v34wzX9c08a+aUZKcicF4BK//2mPVX7usFU8Sy&#10;bgaXnEMw0FONAmQoDYZduOyAbaWTQkaMXaD3jqfcH6FDMK4A5kMqmdpAucdGmTsWsycj9i46C9M0&#10;rgPgC8Wi8LE9/cKLP/fXv3Dq1Kn62jq/rwRYb0dbd22w8dCBwcdOP/XIySceP/N0ZVmQERKU/on7&#10;/Uwqyu4QXDjVqCpQbqvzjuu9sObd3lM9JhPBCtTX3DbIc4sqAuW0mYFJE4oUPHOMMGk5zDsSS1oO&#10;IloKlLjAAO+Ib/kxpJ3K9vj4hIyjicfYjGERlZUVZMKB0KIXgN+QRaMLheo3oR5FPkbHwS5dGwwS&#10;BVy8eJHdwjyFcz9yb5iqOynDkyeOj4+NwFdB5xx6hGw8SgGfnMw5GPiRYTqTV28P3b165Xoskjh6&#10;+PjHPvaJs2cfo6YzNTWzDjfeLH199MAXEqvXBINtFOja20+eOEn0gZ8MlnYvfWOSM4IzFsAx945U&#10;4sT4dGlJADeLJuTqqtr1tXAygVjSvNtRWloucCWiAKENB2UpMKy8deY0NdZU2m34rpR/GETrwaX3&#10;QlJCl7QgsmBHJdPrcUFC0t3dBR0YFxZH4KESnmfN8rbRe//A4jaympf3corZ/l/Js5z2TzvoWnzg&#10;vYcuOFaYtf92e/uj1v9UJ9y64lbL6AZ5Hzk/tRrHuQe727xl7bjgORVmPQ75SG5/LhI2dXXUvUqv&#10;NNPhDCFEiCjGxJRsjRbG+zXzC/kX219WQiuKdDRTxqMyJSZepr7k6rFyC4ysm+PP/Rz7pOArBPRu&#10;V2Nr80Y0/Mdf/cYbl27FXSXpwsCd2bXNXV/SV5Esrtitqjt67uQzH/6ZysaWBOA8ejey2dDaWqlU&#10;+cX3zrMo1rbrrXe6M/KnedocvVUNlBLYVO6dWcS88szNTSBl165dZYXS3GJII+GWeIebTb6d5BwO&#10;9NNPP40PTB8raXn+xUQj3pinWCLGGfZSPCuHWH7szp07QstQVtpYX1cRKGuqrzt0oHt5YX5mampx&#10;fpHud1L7NMCHhHNmkwuNRnj80UchmHvxuWc/+5lPUxlfXYbzdpniuVRR3Z7pyWkmzD352BMdLR2w&#10;5Wylspvr4YrKaqyvQUH6ArjuRUWdnV0ckunDz3LAFPLQ4fyLhsOAKzDWFGuAT2zzDsTYwvdtuEUI&#10;wagwtrZ29/QMEtq/8cbFhcUV3iQQhtxqi57pQtkDjgkr33kbNLLVu+Jcnap6ySmoWsbIl5X6yd4h&#10;5DBfHOjupLmQjiAuNWlCzkG2fLCmZW+nlfn9Jo6PpO/a1LEVE6IoSx68QGItWFC72bkUSniqEmv1&#10;hfOFmguO2oJYDO4g17Gv1PF6bFr+sq/1IuhuVS/owYiWNXk+ttSv6BnxpvXV7SFp+7f+hD0A3d4G&#10;CPoR/9pqvB4zDxvRqMxz1pKeLSyE2YqkEBKuTjuHDwKCUAv3W0ZRwU0oYgBZBWTnENQwYkpE3TSW&#10;7pDSraoIsLFWdHUNcEB4/CbUk+QfXj1xu64NOTVvEXJkckeeWDza1NxIy93NmdCNxa2JtP/aRuaP&#10;3r5+PbkzWez96s2hr12fen16snrgUElzQ2gryU8SonKseBZ6T/WiqVpn/1LhN7QCetcsWRD6RW68&#10;4UrjlHKKyLg2YAyIx1iK0CzVAVmvr/eMjt1lWvsjj5wGMA+65q/+6q+w9mBj8duJZbo6u7bSmZ6e&#10;g4DhzPy5g0yGYbGyehg7I0ROO7v49nBa3bh+AxweZedYlI7cWHmJf25qYnF2iiFQN69eLYG4K51e&#10;W1oKVpTXVlUO9h6cnRhbXZxfW5yvCjBPfmFjeTFAQE55fXqaEw2WB9oaGztgyyjwIMpMge/p7EyR&#10;xAzRwJCCAIf8IqQ0cBiR28P74PwFVFdfB0wSai38DSSfRKwyolif06wNcdSLvX5os4XTwsM0+Gq6&#10;IS5evP6Nb3zvxvXbTN7EeUMUWR5IPpc6h3FyiLWWcd/NCOvKliVopAXcQT+JDUoPjOaprwfyQPd+&#10;DigiDbnvOpTSWrD9L6y+t9qBFxpv53Izey6y/pA1zlb36zuqI5xOiv1Tf9Run/eLekl1GxVCO4Va&#10;PUmrHPP2Y2+HbqPHkHeCzgtrj5NtnDGI8zjztt/7Rf2/dM4IW0aBB1YwBF3kPMs4CZrqgMviw6RN&#10;IM84E+YrRXnCGLEDI6W4+UnK8VKZZyeOzKpeNGPWJUiUuNGMATAnItrQ4G6B9+Di7TBtqKQyuBSJ&#10;L8cS5U3NxTXBq+Ojr9+8vZZJ/vDi2zenxjbSsfhuJraddtE47vclILp7lxvvvFD3l7S5eLJOTVHC&#10;+VXuiETywqFP5SiBXCzMz0MyvT45NXrp8gUgA/S3M7mViwCEDkjcE48/ib7AnfnOd76DOnjssUeO&#10;Hz8KlASczKuvvkZHLb4A8Tn41jfeeIv4uffAQdYvvoi3wH388MDm6nI2Hd9KRku9Razxakiqfb7G&#10;YGUnPJCk6NNJBlz6drdPDvS1N9ZlYiG/x9UcrCzAqUd2YdKaniK71VITbApWrczNJEIbmWQcaiEU&#10;B3wuUxNTly9dnp9buHAeRs0J3BCcaLD3NO2DsqW0RrFAHTkDgNXOKAnfiGdkGoRgsEzalgkT2d3Z&#10;mcWXf/RaaDOGNoB1j2nZUnJgRcIPqNNEzcPpW9qF61z6uSUm/hVOCDkeVk2G+lxzUzO5jTIYgvyU&#10;6HJcNLKHnC9m7pmjOLf/1uqv6Db6qf3XhtZWeDTkUyOsDzXsNt+u0ptbuCoWe7+uu7XryW5jTb09&#10;EhU/NtAfYmFxajo9RoVT96MvnAfs/C17FvbgH3qmzsOwF8G5pf0JY2nFw+X6myIZDovU2GV+sdh6&#10;oHQg49K46aLIga0h2xBJ02Ozs7ULzBUJz6Z5QjArwk9gD9lODkxtzkLOSi6wVuJznenytuwPO4Fa&#10;obQWKPF5Pds8/d5dv3frYEdNd0tlaUGivDDVUlFQX7xduhNtqfIVZGOpxCZ88Mxs3CpwQyNLtzk2&#10;3d44e7L2vugLveYPvYPmskieQVa7JO2gk4YPYvLShYtvvv6G59FHTvf0dNFzSpq9obHuYx//GDti&#10;0WOlKKTzL2eCqwwZ6Pj4OCSQR44MwkLzgQ+8n1T8yvIqJnmg/7A5x1KuHgkpZso3N9RvrC498cjJ&#10;bCp6/o2fDPR0vf+Zcx/9qff/w1//tQ88c+7M4YEKb8HRg93nzpz87M98qLbUV17ofvTo4SMHOj72&#10;gRd/7hM/w0dnD/f3t7fy7+nBvnJyHTtb7Q01x/sPnTl2uL25AZ5Qeuvu3b6Dijl5/Hh/76HR4ZFE&#10;NEovDn173HIcDcIHKarJopSEChfI9oSj7tmGoB4EvsqOkoPTQcyiRQugLwBbi/tHHxLzng1IzC4p&#10;p9F7iLQLlR2Kn0lEImSatWX5QSXCSpM0kLRpKz2DCf6c2Ch7n/deOLVA3odqQvXeO0VID0ndYx7W&#10;EjplxuoI+2aeNsmTeSv/VjXknTj7URfaCY+1O7HS7pT8PMHmu84Lm3eyVj3p6Th/3Z6CQyNzYcWw&#10;i90Fhi1qX7GoIuE48NLBimOVzRhieFJ0GdjgmeRERwVjjtWrRylQOOXJ9kL9bVaRZObAb5CMzMmb&#10;5O0Nd6F0qkkBmAxtBpBeDPp68LnN9VVHDrbWFKerPJtlW0sNBeEjtYWnm0uf6q79mTP9P33i0LNH&#10;DrZVlXl3M9KB63LFwYrDY+fQufY62Iuj56s33UZnZgHYp/mSQdooNACOTVrLCCHx6j1wwjQ01r7v&#10;/c+xcqC7osUNtYhq6O8bXFiAr7IsEo7BFY09xFEBFXft+tXLV65Mz0y//vqbdJuXl1feuHELTv3l&#10;xdVgVQ2x94HOzmrwc0WeJx45HfAXMhCnwlfYXFWxNjNdHygJFot4lxe4VyfHAu5tXzaVXF0q3c2A&#10;NQ8vzgx2Np881H2su+NMf29LVaCrPnjiUHeVv+DRY/0fev7c4IG23o7mzpaG5bkZiUu2tkhyML+D&#10;WTOVMIyBnAGgn5QuIDAGUO5w1kiFACrEqZGypD40miWqNYEtPQ9U42mHIAUgVXdTezdtxbtSWeVN&#10;qynUbFrHUl/sE1K52CTo+EhCWYYT5QDy0sShYE/BZRrfQ/ruJZ1w/+Fcvu8m7broVeCtgbUi4VwE&#10;KgOi8PcO1eqCPIl1Crw1JnnyaaXdqSZ4rSZdFKV5aJCpArz/V/Sm6J71U9VKD65d+dQu8f0ujP2W&#10;jUp0e3O+6nzvIoDSJGMUt5h6lO1WiuCcyyH1OPx5xkuBHJd34JMmYidFLkPgUddCIS8YW8bU7Y0C&#10;M1UVbpjqZyyIomuN4ja8OiZ04HiELA0NwvUAKpuK+jLhI03ext3FQOhe89Zce3ahfHGoePp6fWim&#10;Lbt5rrP+RGOwOBUv2EpTo83suHnq2DJ7Bezt0Oupf9qwMW/5OdcMZk96GeSYJbwnucDdofWHR1Ei&#10;Ea2tg7a9GAo6ljTiDZUdaBwILTHvgNjYlNS9YbaQZqCr16699NIHaWUH2ca1jcdTBMYktBfnl7gQ&#10;i3NzXR2tru300vy0O5tuqamevHtnbOjWyM3r8bVlVzKWJX2/MHvt7Tc252ciS3MbQhW8du3N19/5&#10;8Q8z4XVC9u1oaOjSOzfPv7kwfm/o0tsTd25ceP2VH3zr69H1pbdf+/Ff/cWfhVaXK8izg2Hc2T1+&#10;9GhbSwtctN1d8GcUUgLAzlMikB4RMhDInkG8mxsi4Ryyz5ky0woYDtlH7LwwpHCDZUyimCjcUm4l&#10;6kBM856Hu1+wramxV1leCMIHOJdEdwLIF3njq+QYfVwo85R1qdiQPcqyd1McD1Em9pbrjXcKvFMZ&#10;qUjoQ0VLXzvNo1UEeZrFCqp93645fcdm/vR9Lb/p+/qOuLwPMtjs36fuynk8zrO10m43sO/kXRTn&#10;lntCIrYul6gzCWqhwTBQOI7MDIIWiUEDgJAXaletxxOME+mBjSX0NQ220gWBCjDLRk7KWHMB6MsK&#10;EiXF+cpkSXm6pARMrwu1XkGs+wJ+bFl8Y3l+eWbMvx0LercaSnbq/dm2ck9fU6C3oaSxdKc4vemO&#10;rWXDq+5UzE/lngWxta2Anry7vP/KWIF3Xpa8+0hRWFjWYcg10GBWNiqANrCirUzq1tANECyBcmYb&#10;9MGm/OabbzPRiVzdrZu3YYZfXl7FgRdKyXCIetIjj5x94onHlXaSGVIzM7NPn3umo6OLVAXsF4sL&#10;C9Thb0L9RaevZ6e+ptKVSS/PTHc21TdVVwrELB5NhzfLvYX9Xe2F2ZQ0IeEY0EKQTtSXlyY311dm&#10;ptypOM/tONPtY97dLWh+3ZlEMryxnYoPXbtMMB8NraeoaAlL5goJCZg4YLOD8QIEHoVAPoH3ivyq&#10;md4p10/y2JK+QLnv1NXXlleUmfmO8lRSVNGvmIBUiuQqnXmGYhz2IqnT2kJU3rp/6GIVGSZXR2rU&#10;zGA1zXNUB6RdGaEwT0F2qEHSpMB+sX63xW0Vv9PC23DDWfd2KqM8I2/tsy4aK3h25/Y081wYu7Gm&#10;A/TIVePo8ahLz0f8aQXeeXbOo9LTV0XgVEbWVtvD0D04r7Z+1+55vzrjMgsPhlF08isGP2cSWwKS&#10;MXwYJg8nzP2mT5k3UQpiw3MpetapyfvIBHadIGoO1dTgTYRo7qKkd0DS8kTg2T3WUQxpPC56BPa3&#10;gh2GOxFKUKalWS/L4Net2HJ4eTW2HEpvFJUXzC5PzS9NY1wYXoMcQl5blGEA3QPxo/M6WEXgFPg8&#10;OXdeFvUF9Oop1wMkltUQyXKsGxvwSZOeX2lta2tsagLXy/nA2gc5THWwZnZ+aTMSC9bUV1XXgnUl&#10;w89HzGFs62wvLikmvX/h4sW33rk4t7gCzr73UE9newujWlGa8ViSPkSCgq1surS8FMgyvLSgYrki&#10;Hle2qoLSlJteGvrtkUUS+Ew/gV4EJkA4vSHfpUWpjp63slKS6uVlgauXr0Jr//4Xn69mxsjc3L/5&#10;N//2P//eH/zql//O3/u7v/kf/v3v/H//yT/90//21dHh8YtvXzr/5jsTw+Mjt+7dunLj2oUrV9++&#10;ePnN8+/85I03XvmxO5NeW5y7d+vmnZu3bt+4eeva9eX5OcoKPH2sEioiwkstU3+4SZFYWKMjWZYG&#10;qSVOPf9mdHyKOAGaHM2tKgN4UEkWydcyGDWf3AjknA00G1s23Pw09UMsu+Mt9fjMWtOOPekVN/PE&#10;jRIxzWUqkNLRlZMq2Uy8O4H9mv6qd/G394zkfQSO/WWV/9yvOLLr6r2zsLRmzwsV/jy1Zdel1SO6&#10;Kyuu72bhrYZyWnvVYnkPqziMG5VrOzb22Zx4DvSOVBt33cNASDHgxo8TDWIwhXswfLHhOSIsSfuZ&#10;m6i3WlaBRGKiveUumnkY/BhwHunLgyuyqJhqLsW1OPD0teVkLMpvgJwFVQnahZo+IT/jG2MJOrAj&#10;AF4xujTtsj9wYJQG7DRiuYA5xP5edlc8VdP+YdO39wNCk2XeG3rP23ivipLU1Qj+gJwiY6o96+vR&#10;3Z3CaDgBFQyLcHZ+jglVoxPjy+trz734wsz8AqNOltdCzW3dbZ2HhkdmJsZnkY655dW1aCTYWL22&#10;uXzh0jvFpSUb8dTIzHwRffVdHQkYqdy7K+ubyS3XyPjCRjRdHKzagte/JLCRSBf4/Il0ClRLPBUr&#10;KQ/AKEgdEyiQANl3sQ9UcekUJqwuKGTslNtd39zm9Zcvr0W//s0fQEIIXiYGmxWY5OQuiRW8sM0N&#10;mn2SK4uh3YxnYzkUWg5tLGymQ+npe9Or0yubs2uLozMTN8c3Z5bGr98Zu3lzfW5y8s7kdQgKLgy9&#10;9fKrm4uLxsWIF2a3FidntpOZZBTSPr8EbYUu7lCC0omyO0pKjghclocpxZrOYyfiRTgSCg2mV40M&#10;i1BGCRraWxkbSGaHOrSpCgukx6iMB5xbKwCqMlRO1HrnpFSw3+xOIFmSmKLrftclE9tpBTGoEorA&#10;EsTK+kNn5pw6vqtd6/yrFthkFXNlS10ZVib5VAdLaUVdD0l1AS+0o94ej0q7KhaVHP5kh7qBir1I&#10;hXnoO/qmxiCa7VOLbesIdgP9RRsy6K9oW4u6FaLx9sZm8I4pX3NlZHw950eWVAivRAyUWUAhcdh5&#10;au/mCV2BEGIxOJrY3QBoZRS3GEWTjIDfCnyduGUcJQxqaAWuBARKeAKIOOABrgUkOPAlEMcL285u&#10;4Y7bn9mhIxsWSK9fDMeOkOoApCsqqywN+gqgjS/wupkxR1iJvWP+NPkDH437LGfWvlAic5sYlIhn&#10;KMDMbTyNJM175HsNPBzB5Zi5r3uJD/FXTN1d5qZILVm1P9sQqrp2+Co4bk6aZLSH4RWgzUaGx+8N&#10;j8mZ+Irx1RnYxkneGxm+dv260Ln6S3p6e/EFbg5RtN+cn12YX1h84qlzjzz+6JVrlzdDa6TuhQrO&#10;U9DU1jE1M0Oja02wCnvJNJyRsek//4tv/ac/ecUL/mQ7850f/Xg1FBufmmtubW/v6owisgXeUDy1&#10;RmqwhjmN3qVlfiE6M79cAFCnq2tmcWluafnGneFIYiu5tZvO7t4dHvvO93+AB8CZI3yAcFGzaWjG&#10;oe6RSSa4/qhduY4k3ehJIP8OIb/fW1zqLWTET3GhB7WzleCFuGL4Dql4ijofth3vH0GUic5yG8WS&#10;aygoVVzplRUrqvGVTHdRylqTatdijTqeZqnk3tL8zt5TWG72nIXc10z++H52Sl0v3ZGu+Ic+bMSv&#10;P2yUfu7hTNTKrpQoxpSMNRdh/1VD9tBfsSGMPRL1U+zB5NlV+76VbdUR77GZFXvnAex3TXUz3Y/T&#10;L8j5TXt72TPOSm4vN0FyKaY/Rk7Z/IY8hURCCvKmXgVVuxdKAqBiQpZkHrkMDtYZ/iZa22U8qTjz&#10;woBukjuifUSVm+44fkMQeyjWArYrJpbRpQFqSyZDoxekWiNVQKROUgZoWcO4JUnDvUVjUiIST/At&#10;hNmEHLqk7l+NvYUght2UCmTl7d1y6+nIWcv6ur9saG/DEZHAFsVvVAIH5zl2/GigvKKpufXU6TPT&#10;M3NU1/Hqce9Bs7Cv8+fPwzzd2dGOs0GH3MGebkJamgrokAdaS+oLOkqQJBPj4xhjAunB/oHamlqA&#10;JTyS8SRV8c21GHD8gfaytPCP7MzOL778kzfWQ/G3zl+LxDO3h6f+61e/8YNX3hyfnNvYjHmLy6he&#10;LW+EL94Y8pVV7Bb68CMuXrtJs2EkmSqtqCQS4rqAQ4RagjlwIG3q6uuqaoIoT9qYEHPulXAQl5Uw&#10;qRPuEv71lUEJ7gvFEwmc8EIU+U6hl/k+KGmg0a7NMF19kleTDqo90LI4bJLtkHsquFyDzJU78+6N&#10;HCqr9ibZte6UWLu4nVtac2elff+63y/2atzU7jkNqVNZ2F/R39XdPlSh5B2tPSTnHtSWOh/vfY77&#10;N343Rebcj/MCOtWNPYX9J6VfscecuyYyd0aEQqLWB4sC9/egrF+44DAl0xcPeSUcthRmxVcqorO6&#10;RAYSG2pIDJF5U9LykgU0Tplk+5F/CvI55yWXETULwWrh/aHHu11G561x6kH72nkRdDXqY2+HtmUk&#10;R74m1PQFBJgpUEBot462ls72Zg9FeearMHmLxUPbSWfnAYzk7dt3WP94TSeOH8exYfoionX71k20&#10;E1+mlR2IDgyW1Ccfe+QRZH5laZnLAUA/FoFhfxs8HD43dTIu0Imjh1qaGoOMfPOXkPw7deaRZ55/&#10;Ee9mPZL0eAMJBmMX+Rvbug70DlZW16fxoT3eXW9xttC7gj7A+Ce2PP6SyrrGQ4NHsoyaA2q/vVtR&#10;WZVMp2k7+dwXPv8Pf+u3PvP5z9U3N37xF37+V3/j7xwaHCCz0N3bU1kThJa3oqbqzGNnzz33TH1z&#10;7cCxvpc++tLzH3iRuWyHjx55/Mknnjz3eH1D8IUX3wd7nTYPm7S5aljRl1gJaVrcG6tmb55ThJxS&#10;pJf+vSX2PT51rub3sPC6B3MwIvCaHtNjy0uz8ammm5xHlSchD9Umuh/7UKfaqZve7Uyd29gVmSeu&#10;zp3rnrXemaeSrBjbKFTPQh+6E4mXzEOjA+v8G1ooefCR9RFEOcr9NbVQw9VP74bgAvfkk9oMMiwp&#10;OBNnKRme/ItmkFBJKvt7TpNuIIwJevxiIfbmEfCLGqcoRfyeI5L7v1M9Oc/IKjinYXC+afdjb5m+&#10;Y66bqQ+aTJOuQUw6OWil6yFyaWmse+KxM+977hnPzPQMt5LyGzn84uIyeOkPQEBxABBtb2hD+Cfp&#10;6YN2lkK3OCJk/HahlIYYehKaahrCJsbHSH71HuzpaG/Db5iZmibcpeM3vLEJz1ZTfePPfuLjH/vI&#10;S5/91CeJSZDBzu6DBb6yQFX9tsef3Cn62Gf+2u/8wX/9m1/+9b/xpV99/NxzoVjqg5/5/M9/6cu/&#10;8Cu/1jV4dGplvWvg8LMf+OCWqzCczESSW4XMDygopN+Y0ASTDlKVSeCgqDDsvYP91Nzh8SmlJl9V&#10;4S0t3mHuQLG3prGuprHWzdzcYGVtc0NjWzMbNLW2HBoYaO/sClRUHjtxHCUOqF0MOl6fEB4KI9Je&#10;Uiw3zlnDVL1bGknuFxX7zn6pfu/t32NX+z/SXZmQWz7UNCxv2rLcA9L4oLTnCf9Dd+50np2ymrdw&#10;nbKdp6r0W/sF/j2uj9O+WTGwsrH/6tlfd+qLvZ3o0D7JUaAKVBXqFTO5NwlxROz36C6BW5KW4C1u&#10;qkkJAMYQCJnkZU2lTdL5olrMAjEdKmLDGXFHnwyoe2MdzHw7p5eXa0qXuGIvu+G8mOqJ5K0T3SDv&#10;Htlz10DGrj2ruK202/jRpIQlVYFPUkqwQa0P+OBWMpOIig6DRnJ0bOL06bNE70g+Mo8jg1teVlry&#10;7W9+k2T4pz/1s0xYP3HsyM3rV48fO/Krv/orH/nIh+GcAVTP8wuf+1n623H4796+w+wX4iEmxXsL&#10;AdVHkXycorbWZvpkYuEw7Hf/+St/+PVvf+/Pv/m9LPNzXUV/8uff/J2v/Mkf/ulf/Ot/9zt3RyY8&#10;Xv8ffuWPvvGDl//wa9/wVgSrGluv3h198/K1eHbnsXPPHugb8Hh9TGJlXJQhIi1k8D3zngleGpob&#10;+/r7axvqq2trQP0RCMVTCVyusooAmSteg5GlArNKgJFKwDXH3ExyE8zYQMeT/QNFTZ5SuehUNUuN&#10;PhexS1ZWbYV1n/avP3vn9r/IE6r3kHy7iK38PFQR6GbWwnNgVsKt6eOFyr9T+K1ByFtneT/nlGRr&#10;YR5QIuaP/QbHubHzJ5zOgt1GT8H52K9BdCdqt+36tl90KiAVHhUJEUgzNQRB1YqJ2j2BXe55LlY4&#10;jb4gdpYqnaaz9SP1HcSvyRlOuZ7qC8iRGD9QAz3N4Uv2zTzU/9A96E6cS0IvhfVxnFfDLgz74qFm&#10;QwVe98MLftfsRI9SE0AmjSHxfjbOVNnwBkVsauTgYtKJsGdwkC6xXSZPIO0XLlyEWIIEFvzTNMNK&#10;62ttDfv+1//yX964dpWQIFhd2drc8PZbb8xMTxLMX792lcwwcxrn5+aY7ka3Ok4EYHVcIPDo5OwW&#10;FxbZJp1KLizMckEJ/i9cn7kyNPbajTs0B/krgpdu3flXv/tf/9Xv/tH/8e/+4LW33vGWBlAH//hf&#10;/d7v/9n3fvt//1cbya0rt+/90Z999x/9r/9hI54ktx9NpKLJFJxh9LXCpdc30Hf06afADtCf3z3Q&#10;94nPfLqru5NOiFLKeIUFtDiDpTCM3ZK8onxYRKHCS7aPOV4+iiG+Ej/pSeGKFty7ZGu1xiLsCCb9&#10;o8tMvVk1GlYC9eI+VDLz1nreV6yoOKXUKSrvoRGc60MtvAp2nljaJauusj2APEl+7x+yS9aeo9MV&#10;t/t0vshTAdbNtktcz/2hX9H382Q+71ec372/4vcQAbqxSUbm0lc44RSGEWNzQUS0RfK18K6Zzpx4&#10;GBiUKYHJv1rbMkU4PD7pjLERhLm1Wt7TGifaQhXQXsI8d8h5l9ouCausneKte7Bf2X+bdGNV33kC&#10;j3FSdIBT2lXmkUO6zZYWZhfnplYWZxfnp6YnhpkeO8FAxXPnnmLocnd3N4Exg1mJSADlMC7m9KmT&#10;SwsL01OTvG5taqTHE/9ng/FTa2swzwPQxZvm/D/1s5/E82f8S39f36mTJ4lcQpvMQs+sr22Q+mIU&#10;XEVFGc1HNNIzGyfhcvncbsa/UO1LZBjvxcAvmZJTVl5J2pTecVIK/rKiOIJb4Ls7PsXQP9qvfvlX&#10;f/0b3/4O4os0Qi6BGNO9+8//+T/7//3Gr3/lK/+Fid//7B/9o7/75V+5fOkSeRfaUaVq5aVRFA58&#10;Hz4+76DIybuCveOqsQfJ4hHlULKg59FM0TC3PHdHVNoN79X9dJdqViuoD130zjf3a+g8ybRawymT&#10;/5P7d9oB3Y+VGSvwNqZ1bqCfvveJWD/ZGSbot95D0+VdEFU31j7zRb24TsVh96mf2rNwXpn9oYHu&#10;U8N+Ky12V2qTc2Jj4lsVctHk1G80UW+ce54St++J+n2X2Mi/tM3LAQl3jmb5zY7ZlYZJewZcNYKa&#10;9b1+NasFtLph5dy65c6qR56Ev9u6sjdR16Gee24/xvVQRWbPwnT47AZKIVki4eYr8RZWwFoL0zP9&#10;PVDTs8KhtaDnpAonmRKfx93YUE/fGnjVluYmrDSt6hh8KGvhj2+sa4CqcWJsAsDAc88+++jZR559&#10;5pkXn38eZv8f/fBlKHQo7wnhREEBBDihyGZ3TycsOuQQmNrJMcU4Pqbq+EvXQqF4xgXcGZFmfnNi&#10;ayucSEZSW+XB2qKSwI9efX1lI4z6amqpaWnvkN4coEhUFN1uaDk4sbHxkfm5GYKFyMbG0M0bE6Mj&#10;8UiIwqi0RsBom0rWVFXikaeSCc6R2okOGjIXblcRtaaMIpRm5obR8SJoKg5bkjpZmG1LWLG80LVo&#10;aOTvA8uci1Vu+Z7nyWv0rnraijO3jqJ+xUpCnsK2jquVeV0KTvm07gZv6m5pE9QwVReZyjOvbTu6&#10;foU3NTGpoay+qeflPHi1JNqyrtfBdr/tDyB1KWt2Q09K01fG+1CwgMEd6hTnvVjamQGx11APwx68&#10;FXJz2aXgrOerLrraOn1TD1i356dl3JpeNMMqyflhePjtjbU1/oSegKwzhG2A4ZhPhAlK09XEf2A3&#10;oV6PRpilrsOb9ck7zDhikiT9rjjHtGqwf3ZMDt+k8QDSFusRmqZgFqeQWPOnqefR2S4LxkC1crGV&#10;VcFWu2moaM9FVaQNx3Qzvc7YYOeJ8440w4k2k3sqekvtv9le8oUm3hcwiFDVMSIBWPGOZ/jePbo2&#10;WSfLy0vk3hnDjN2jGXZ1ZTnNqMbdXR0Ct7y0jOve3dlFsyfX7c3X34xHGdyBtXZjxqG4Y3TUzZu3&#10;vvXtHwFdo0pPGXNldY1G1MmpacIgYmkkHx8bLVRe7QsARjKIDkb2IBY8WaekylGeya0tJkCVVVTH&#10;mVQxNsH0H/zogUGa348Rdyh0BGGkb7G6quLDL33wpz/wvu7Otp6uzheefebE0cP4GwEcD583Q5+A&#10;qD2JzXghbStGwXM5uA7cTZOx3aGyiM2PRCM26WLEJudBGWhsbhU6pVHXcZ4mztPT9lbponQ+7EcP&#10;1eX7t3/oZnbFWDlR4dEl5XzYr9uv7Ncj+k7eBqpBVEGo8FuLbVehbmO/7rwI9kSswsq7RHnn5dRr&#10;VuXlnVSekt3/FZUNPWBkjygSVfP4Y48+/+wzZ0+dPHtanmdOnThz8sSZEydOHz9+6vixE8eOHj08&#10;eOTwwOBA30D/IZ6DA/36JFE10N/Xc6CbgvSZM6dhLqGFDK8WsA0Xmk5umGZ5rezGuRBQfQpRXcYD&#10;N25j3iXSg3Rec3s99SOnTrSXQgsn+i1rXVTF59CTprwkv+xYcgoOw00xix9swM4OyNb2thYa44eH&#10;72CHy8tLAY6iHrhYKLmGBgbC1B/qPcjYSMQeJzgajtKIToDEeXV2dDJYqqmp5dbNoY3N0DPPPM5I&#10;XUSXX4AUNxSOgGrFl4owPi6VYjYz/DFga5Fb5kmzOMGum74WOVC8LFGqcLkyyFEYAl1U2jl65kOU&#10;l5VPTU4ylBrPXFUXnS3VVeWf/MTHXvrcp3s6O04cO/zzX/7lX/vyl/FHpC0qmYByhysurVEGecQv&#10;aNFF/MCdHQw+P4UmxanH4f8bf/3nubX8liZduaCGeTgXHsufe4Kk98Ne04euYLsKnS+c9zjv9UPl&#10;2flmngrQ3ebu9J6H7JQQK+265buJmVVhzpXnlKiHrtT9B79/4TpVjF4u+3Cei762h5cnvfZI3u36&#10;PFTaeRNRp6KMZBr3e4da0rPPnMM2fO4zn/r8pz/1hc985uc++9mf++xnvvi5z/61z3/ui5/j+dkv&#10;fv6zX/jsp3l+/jPmyevPffbzn/3MJz72Mx//6Ede+tBPv+/FF37qA+97+tyTXZ0drCIS0og9vWQ0&#10;aUIDxSlAA+M8nvvlMaNFnVfy3aTdynze7dDFJl7MXrVPXS3e54UYeeVpNUrGgrJUCeT2qTGIwvHY&#10;cGx0+MKFt8jp8WJ5eR7PS1tHiHihroc6BqcRIA3Tl2Gno1bf1trW3NQSKMUhKGcnBw8emp6a+e//&#10;/at8hKzevnMXwDBuMOFxY3MjkFuPr5g52pT6QXn6/KL0ZNYPHKBCFQYZk8CGOFqsaTgSZRtiAbKA&#10;2HEqBYJJIj+CBhU2WHJt3irmTxXRHbudwPtKRF0AlGHU3lxPryxRKdxYXwXdCFb/1MkTOYy7ibZM&#10;UCcAG2otRCXkGmmIBVON5NfX1Tz//HOQ83JVJOxxgKs1StSrlmfS9f2Hrrm8BZonrs77ahWH80Xe&#10;6/3SogpIBYl/7UHuF2znO3Z7u0MVeCt1zh9yhifWw7SmPs8n33++drfqadsLlacBnV/M0wv6kVVY&#10;dkuVnDwDmKdxkD2dfYhcIPisB6amPPbo2Z6uroMHunsPdPcd7Bno7R08dIjn4b5DRwf6eR4b5Dlw&#10;fHDwxOHDvOA5eKi3v/fgwKFDJ48ePX3i+LHBQTyC97/4wuc/91nSVTA7sQjZPxPVMY1QM+acwVwC&#10;Tey8Me/5tTe7HvbfEedp2gtiz4796+lr3K5rQCsFuSWqjoVy35gKYk7sjbib5eLy4L13d3fU11Uf&#10;PtxXWlo8OzNFCzFTmWkpg3+aLYi+mBGNM0emrqGxkd3AMLUwt8gkOdpgaoO15P+RdurYMMNPz8xg&#10;1ZmqG6isiCUTL/3Mh/sGB15/+/zw+BQdBaBfqZ8bwDymdgeiCaIpLaJAzEEOHZysiNZ2NrSxmYjG&#10;gCGTryOfRhj94Q99EBElyqDCR2jFxB+u5jjEF7dvDo/cAQRlCGkBeAsBOTXCiQkYuHK5U5PQyK08&#10;/FIx/tvbAAXDm5v81qWL5//Jb//j733vO0Z+oMGQ5nkeEuiaau27LVN755zC/z80U3kmLk8dPHSf&#10;duk7JcSExBKHax7e6ea9m+nbr1YeKu1OF0Zux4PAmP0KyJrivBdO4bQfWb1pL5ru8KECb8XeeeT7&#10;JcF5SLyuhIkuUMZmMmJoO0sBClpBpL+BMSa1NQ11NfXBannCXlpVVVtRWQPtWkVFXWVVXWVlXZX5&#10;k/p0WVljMNjBoIVgNW/yoqm2lueRPvimDwI8aWxoxOQa3kR8Xy/NZrnbpOjXvcS+LO89raoX0370&#10;bmedtySsd+BMgircyGZncpd3r3ZppNvAwPWFA/3taW5uLg+U1tRU4AdXlJeGwxvExrjxMMxTXecF&#10;LjSsGMxyYQ4c4yV4Dg+PdrR1MDrzzTfeZm7sv/23/w5Abm2tDIeCK5Yy/tr6+uzcPE2nZeVl8NF+&#10;/5XXXv7Jm6FwDKIhZrDQRUtbKgMejcDjVbsI7QPw3pSVkxvBGC8vrPgNQCkWjtAGUl5aOjY6MjE2&#10;XlEWqKmuwu+QljaZ/hmDAHNtFc5JEvulpNxQVSbx5mF6XGdXp7Q1gn8GOctFNzLPmStmFheDNCRZ&#10;EFjOUCKkd0ytRaAUDHzjKwJ9luKOpGed0bvTKj50oecJ1bvJmF3K+3MBecs370/V63v/yodW4G1G&#10;/b0PLE/S9h/wu0mUE9PmVIL7d2iP2emuO6U377W1dXlib1VPXpDybhpNN6OtQ4adMhyuEKaGOLEi&#10;yWbiSPI+3HXJ2BGrEnwz4XRzk3Tv5spKiNmu8lyV58rqJujypeXVhYUII8/nF2bGxuenppZmZqdH&#10;x8bu3Ru+e5fma2IGFjyxA+kqklwk9nICvBfxyWXZcwOtyrbS7tTs9n45L0veXXiodmCbnLU3Xr0N&#10;4B9QMXt/mDB510M5jRwXNYrKykBvr0DlESe85cuXLjKRgiiFS/bGG2/AiUXinVGwCMHy4jI9vwyK&#10;fOrJJ194/oW11XUorwnSAR9Qww+FQxOTk/jZaFZIaMHA0oS3EYqRypWRdv4yAI3YeQwsrrWM8DDq&#10;iFk+mKv1tU0iL3IdWFlsOMzB+C7E2OsrK1/5L38A4A+FjYdGxp2PgAcf7DkAOySTLci6MtlmfXM9&#10;kUwgtKQThY5EpmlKsCBGX1phSPJvg7TBNSiTX4+ji6EBwqt/5OwZIj0EnpCBcXckCWR+sKAmhZ7K&#10;KUjODOq7WTbn5X7ovbQS4tzDe2uKPNuut18DRSvwdm/WCdQXzmNwCqfT4d9/JKpTnNmm/WKW9479&#10;XfW6raLUH81zvPMUmfO3nB9ZmXfavf3ugAqS3h3knHXGOqYu+1++8gef/+TH/+bf+Otf/LnPf+kX&#10;//aXfvFv/fKXfvFXvvSlX/7Sl/j3V375l778y7/0a7/0y7/2JZ6/9Hd+6Zd//Zd/5e/+6q/+vb/z&#10;d37zN37jy1/60pf+5t/89S9/mT/56Dd//Td++7d+6+//xm/8k//lf/mH/+Af/Mf/+/9enBdaZ3ic&#10;aTyhsUQl3Qptnh58qAuzX+z5+v6YRV0DG8jYayU+LBGT6Y/a6/eXK62oeoMDlj9z1t689vz4lVd0&#10;iHpFeTnAWNA1BMS3h27SRHT3zu2lpUXSeABsGxoamIlJiD45PT02OQmHPCMnTp048f0f/SiFEBa6&#10;I/EI1JCkBR5/4gkoojHLmM1QNHrl5lCwvgF/Pp3ZRXuCsac1ze+lHzhDqYOAucQHCo4WtQwpvbWN&#10;TXiAaWiT2b6pNOn2LQG0u6gdwk0hAX8Bo5236GNAdKnP1TY0FHp9XG4imZaWZkENhkJSRjLnptlS&#10;oTLJgbXNuCGB2G1zUdFN5BFZE5BhSeqVgQQ7LlBDpQANJSMtDpQE/2YPuiszpdu8b9IouXBpD/Zw&#10;X64eyFLdX70PtYTOdfzett3xqaaBpCas8HAjTrn2b6VOl45QaZWlNJF73yoUp17IW536pzOAtz+q&#10;xsRZmbNWS7fZ7xc4vSHdxob0Dz1TpwKy+8xTXlYYnIrMSrseOQuAoJp79cLzzz7+6JmujpYzp44d&#10;Hujt6+kc6D0w2HfwyOChE0cHTp44cvrkkbOnjz969uRj8jz1xKOnn3r87LknH33u6cefe+bJD/3U&#10;+5556tGfet9zP/PSTz177vEnHzvz/uef+cCLz7743Dm2rK2uZHAga9KQI/oNRaxRansdk3t4PHWq&#10;Zf3IMatOcDxN+T6nJtT/f0Az5pg7zDbcadN2bS+slJJlZ2o0c8/9NkZ/QJECnnQscfUSRHW3GiGk&#10;qapeWVxcW14GYwPrhBA9uXeXlxchtzRNee5wJLa0slrH3NhgVTIe/uY3v/7G+bc34f7eTnX2dR08&#10;fDBQVcbkViC06WisjHFWxX5PccnE7MK5517cLShe34ikY9t45NuencKAdyMR8UF2k3ZRu6yoCqyF&#10;1197+x2OLCUT+2AMK6RvFxoMjgprTQIPpSB1RcJ1RnxQPi/yLa6Hk9ldH4PjC4vGhkeim+GaqmA0&#10;FPH7/BBvIK2kAFNbGQIJISqnalqEX5emo56Z73TgyaB5b1FqKwUqUKp3XBRShixsJsanAVfLIFHD&#10;OSeLHXdQm5DNAGmR/BxyS1Oj5mEoKeTmaQVLhUfXgXZx2HK0Xa+mJK530yipPXifvX/CrSrYXpNx&#10;3N6hU9NUEvBBtigGZ+mG30rhfAnlNjPCZZAhgQliLlIgR0MhRnZ7n8debYWKKwepkmxttfUXdIO8&#10;cMYKqtO22zXqlHxNJdp6stUjeuJOgddd8UMKE9BIVdWH8wUHab+rtWv7UCHnU16wWW7cEHjKQld5&#10;mbe+przU56ooKQhWABTbLXJtVQWI+fiowF8MqzwEATvUhWig3NlNmSkBCZ7gQvF0C93pAlcqkwoX&#10;F1HWwt/ccmcT7kyscDfF8NRMOgYLMfeH2JT4UU4KuBcUUqmUdFgyxXRHaDJVIEUj7820tRk13jeu&#10;p1BsYU/wc4F/yAgFaconeS7cCuAIaOMTbD+YCAAjsgaEZh9ZAJsGbdUWXe/Yc2kQEGdWbkcOWstv&#10;swhlBckITL5EWQ6EKaVyYHOvv/46I2JpDwZ7MDs7Lbxu7t07t28xSY54PpVKlJZB3+zDf+7s6SLd&#10;AXgHxMLgkSP9Rw73H+4n10FINDk1gTPMbHnyJlh4n7+ktaPj3sg0lflCL0Od4tUVpQTPAlbyFsAw&#10;FokJ2xOXCos+OjE2v7hkuoKlcZwrRp6f+w4egotCpIT7RI8ekQJzpiDhqYRqt7q2vKqmpKwcdD3T&#10;a0KhyOLCMqQD8TgACX8KoWXUhKnL4nEhBKlEUvAwFAikH9aYbrCTojel3p5LeyvFhVmSdi3mwiPp&#10;rjAl+tx6F/Way4zsae2H2i590xmIqiDlxGnP73pQT+dUgK6VPQNu+r1zC0jsgdHvBkKjpR+x5/Km&#10;gMPkBFTrP+RhhUfFT63Ke1hgNlOX0ilp1t7q9dCd6HlZc21Vg8qwU9r1nbyHft2paOwXnd/V3dqD&#10;1xf2IE1dhmtA9wv6MJbdSsATEo9sZMzrVCISj23G46F0Orq1RcwaisVCkchGzLyZTEZ4JhLhjY3l&#10;1dUF/o1EGJ26Gg6thgj3l+aXF2Yim6tg1OH4Ye1Q390rwhn7bJg2DNOBuXEyl17wuTztMsi7RPYK&#10;6H3cOy15W3ehl137ZsRnc+Ieci3bsq359QfNvbkodjHzl2d8buZTn/vEydNHKypJ3VUtLs1vbK7h&#10;FjIfvipYeXf43jvn3waSDGMHWgbK5mg8xAobGRlG/ru7OqD6npudYTrF1SuXqeqhgQb6DhEOUDNf&#10;X1vlol++fCWa3OVP5F+ql4ZFQEQKACxe+q5QhXKWvJ6ameWq2yVAIM1dLwsEzPg+gO6QCuzIKPgt&#10;JJb8ORt6qptaEsk0c+ij8XRHV8/M3GJNbcPaemh+cYV2IKxdkbeYLUn+y0gw0X9CMczvmxSnBPZq&#10;RhRFK/BL1ZSmoJcTJvlWjqRRqvPmkVuRubKnXXv3l6DeQrsi9c5ZT8zhkt3/7kOX/n5hsEvciTNT&#10;6cqTH6d4OJeUHow9wgdW276dPPSonL+lr/WC5L12FuSsTnH++kM1kb1ueeKtF83+tFUKKgzqC7CB&#10;8ZggNCZlLA9ekFqjrswGmAuGHcLXwKAk0mz8y3RTYlOy0e20YfFobetkjJF58OLEiROHBw/z75kz&#10;gHROnDSPgYEBRqQ//fS506dPMzSOzZSZ26mhnOeluYy8O27PxbmlvYl5N05PME/b6lXiIxksIyvV&#10;tA9oZl5pMISt777N0G2Ez+Xk2VPrm6vB2opjxwdf+vBPV1QG6G/nWV8P/wxTWcjVV3Ala2qrKABF&#10;ohtT02O4i8Oj98AbHDzYwzA5sHoL83MUyQ8d7Dn35OOkQ8mcUxgBz2iiDhfk76glSvpcf7C3OOc+&#10;hmwUFJLwxx6BtEfsYccA5YNUY951NVJkg+UKk47HGQIKF4vBTrK4slpcUooTNDO7cO3G0HNPPn3k&#10;6JOXrs37SgK+0nICh7HJ2Zq6Rjeeuq+EzTDyuEg0O0obPQAATyFtclzAPeZpEXgT1OPLm3BIoiwl&#10;iZEJ0zlLbngn1dfUf9WhV01sLvEDMp8n7fb+2Y2ca1o+zSV7RJPkUgO5vEDuz/ywz/zAfoG3q2f/&#10;inmoaNmE3P5l91CxVE1nz8IucRVsHroudQNdpvZM92uZfDWpV1Nt2t761t2qJFvtaf/M0zK8z63h&#10;srz44ovPPffc8+bxwgsvPP300/z7gQ984Olnnn7ueT547qlzpJuf5M9nnnmGT5HnUzSNnGQu4Qlk&#10;WCWZP2kRp9Zz4ID0ivMvrM3yTmdnS0sL/0LrygsskPbDaShkT0GvlV4Te/Aq0s4TsZp3vw617+zl&#10;aKxCyGl2/S3J0tuMgGFw4KkdIDlCvPs9/CJYnupg1fbOFvyv45OjSP7pM6faOtqIkyloAbM5duzo&#10;Jz750camemqZZOI2Nlcbm+p4TbmOHL5w6GQzQBHPnDr53DPn4IgF0jA7M725vkaNjGh5aWGxo62J&#10;mijJf6GHEwgU/IEe9CsOCtEna93M70XqpNyuBH1C1O7ByZcxnYCbQeMsLC6trNHKyrFD00WnDT65&#10;++qtmVu3p7/wxU8//eypkkD12xeu/uU3v1dSXrUWiq6Ho9Pzi/F0ZmJ6dmFpVUgFvcVw5Wxl4PcS&#10;0Va6RblVdFAKa5nIsklsKGxJyai0c0ruoz4NWylxk95IbVbLl/b96/ihwqbreG8FaLeTJcB6yJ+5&#10;A3iQYkGXFP/mueJ2GeX9tL7vXGRWVp06aP8BO9exfe1c3/vX67udtVMF5OkO3bP4rnvZQT2799iV&#10;FSr1L7g7fB2QGLVxgjghZsa2GJJmQkIlvQDcicFXCn0elGkMLE9e8MC/1wd+gZCcC1Ik99Av8kAu&#10;+FTGPJgdWna9PD3rNOP2I+fFfzdtaBeG2eBBY7KX/rAKRfS+rtrc8jELV5ayruacCjCKQF57IuHN&#10;NQprmxvoVcY542mDnGFU8/e+/8PZuQUDbvVEY3HobDnDmZlp6OsWFuc5U3QbZFjQctZUA2aof/mH&#10;L5O0J69A48qxI0dikShGE1Z4GpOotAGmpX6O/+/zClZBxtNLUgMILeB5DLxIuMHX5PLhZlZkIaZ3&#10;g+lx65vx7C6UlXjmfAUhZDOY7Fi8f/83f/3zX/h58v//6T9/5dOf+2v//F/+x7WNyEY4jpBPTC+C&#10;wx+bmLtxa2hhcRlqrHgCCuqkhANmFoUaeX5ZEmwGryNhl/HSxXqrYBhQrubzLH+d0QBih4zAy63U&#10;F7n/mbec3rt97Vy4eTKZt1bsn/rCad8048vX91t4K4oO42COb0+5PFT+ncvOKcN2Y3sM9h27f2ON&#10;pTpoUgi6Ou+rLS1q6kdOjWaUV/7DaffyLDwfPSgDuT+d3gTbmHRdzrHXvXGLeUdvNHdc034PqtoH&#10;Lq/eOL5ic65a5Va1op8qmhVVkpu4bo7VqlF749T7sGGOfj3PnufddP1Uf0tTMnv3PVeIcV4iPRhd&#10;BvcXnkM5OFZN7hz1GDzLc7Powv+Xsv8ObjRP8ztBkqAB4UHC0Hub3lRmlu2qdjM93dPd46UZjZfO&#10;jLTSSbsXt3uxut292z/uQn/cxoUiLuJCoVNotRpJY3ame9TTPd1dPiurMqvSZzKZ9BYECUeAAL25&#10;z/M84JsoZlbHHBqNQoIvXrzm9/jv830QJ6QIA4g2hMwLarip6XnoY2D7yuVAsGKKJZk80DcAfBg4&#10;3W//zu+QPoOy6sL5S8AZPrv5WX9P3xuvvvbuT99m/GtTMITLm18vbG8Rt8NSdwR8lQIGF4rj42Kx&#10;K5JvAnatFQsPTg5rLiR/Wjfk/4gcrHXMZeLsWTVcUflafYOkQKRVbvP06RGC///0J3/u8QZddY23&#10;7o5vlPYDfk+huAUdTigc0fUnxIALy2uPHj9Bj3MueAfsDPm2GE8z54R/SLtl7fSmCll9eeEqrZG0&#10;XQldubZY2oW2ZVHuh3TEUd9YZcUeJyK3StE9cbNt+TtftH/aCqjcvfOhI/DOja/UICKHKiLOAnpe&#10;wE7suXIxVQr2iS86mzlf5416s6KGFO6ADi2/f17gzTt1QglHjE/Ic+WvOJfCvuX8yf5ph1FeyseV&#10;f9MXPEwkzGVgMzPIVj7gT857u5jG22tH4ny9MvlvZ8qfTH3YHqxeUFmMcG6lfejIuXPk9sbOxTZ4&#10;7l7LAnPOy9nA8e0rb5CdGlvLlai08hWlv+M4UbapeenSxVxmnduESHR0dLd1dOMhrq7l+vpHwBF1&#10;dvYh/5THyJrRTXju7MWbn3yq1Hd9qVSaJOjM1OwnN25Brf1f/dP/8kd/zfTVe+2tbRDdY9hpIpJJ&#10;rTW1GGUabAuFPFeUS+QP+CljIPCIpqBsJU9Omc2sqxwyD3HvxfYeMiGGHL7fSx5AMm1SuQGlF6EB&#10;N/bKK9fWc4X/4f/6P5KlA4Sj8MZNqHXxDqbn5iGtwlcHRctuYcJFU/AVUPp4c+gVqZrp5AAVibIM&#10;l6+juunGEGQ9RoQtwnZk6tOk3Xx7a5CuTIO/yMN3bs+JdXxCvF+oApzV8/xfHQmvXFLPy+cLRd1W&#10;mGkuZ8+VUvfCbzlWy/ni8Sdljg37p323cilXSqbZrhc+nJM9cWDOij+p1I7DY0cp2JbOTzs20LHt&#10;duKGJrD3iLQjmSdkjK87X7Tt+UTRDaJrTBfwirtqMUjlRXv+5p74xAT++ft1rAWeGWs9znJiyzlT&#10;03Vlva/FXBMd3WfZ2zyZr9fcVM1aaq2nu7+zo48+gu7ugbXU+sjouUw2j5GkYx3C3WCgGbh9Qz3T&#10;lz20BqfWcoyde/p04v33PsRpx7wH/cHvfOvbtND95+/9FWyydAhz8lkIMASoBpB2r7XVs7KSAJDE&#10;1alvQPyre3p7CZMoB+LOk0zDuYDjl0PeoYEZX0Lo3BGzfYatEhREIjB0hDnDixfOt8Tj3CvaEtET&#10;A/39//y//ef/+fv/eW52nmVGIp4TpbEf642a0ZtavbEhCGeZQFNTc/36daD3MPHIfMg9muSZQndY&#10;KFA4YEgW/OQyUIw7iZ0SId/ZZgZuPTw5HNkBjTpFZVAQ7S6Xk3OQIZPWPWsxVPlhF90xFI4iN6fg&#10;eQG2Reloffv6CcVve6uUB1uyZpSwNkSttgrNrFmoUikex0uhnBKzr1faTPsJ+2l7Y5LAexmKXuFA&#10;OmG/7cG2ZIdy2fWNTZJ3iABse0eW+BMHbD/BKz9h/7RDUokqZ7mcfzofGpZB1oY+bAg8DwO0O2fN&#10;JuyMDLHyEUu4QTBuoYcNDrT3Zvccl8R8+TJHnX7OZkT3SoIgwLDjHtgyrYCN0OMspONTr7njU9gB&#10;owg4VDZjG8cR4GjtOPnQUowOJN6Wh91EhSTYQHtxiAyhYK4Th2THL/kvOvMb3ax1OW72yPDZo0Od&#10;LyWv2CstxKtrKuzYEsjXPB5/kkrn9varHj0av/7RJ1PTczdvfZbNrs/OzsNdzSANMMWffPJZKpVF&#10;7GemFzyN/q6ubsBtpDUw15Tm21s7GAvzP/0//ycO/dVXXqYbh1NlCcItu7KaFiJ8HatIqgOSGQoh&#10;qXSatmMG1ywsLpFIE/GW7OGxByvXGvSCVMI5N2mSTa9DlUUgTQ8c5BxsT3nvxo2P/vzP/vx//rf/&#10;1qIulC3we+C6/JPYwdrgZRg48zdqqmil4KwX5xceP3o08fQp4g0Ykn5+lDXztzKpNJkIaLn8Ppk3&#10;p6NF9+jNaST+YD4OHXn5HG49FR40vMQJepstyyeSIPIvAusYQGd9v9BO2l+f0+7lvKDdVOdZERKX&#10;P7QF4RyD40yanDj6wpaObVx5bBag2uN5i2TidOLYHMVRqUEq39v2ziFZ1toO8sRXnENyLoJ9Yt+t&#10;vCyV751tbG8n/vn8RXYchBM7dH7U9Klzms77yqOt/KEKu3pik/KPn7hilXt2rqfzoyfO9MTxn7hZ&#10;GiWVQ4OyGVDNr+cosaeCwQ5FPWhKToaQgC0nVVnPFFoqTUyaAZ8jI1Asaq65df/+v/o3/46K+I0b&#10;t/5P//W//O/++//3zU9vRePR5ZXl8Ylx+gUePHz06ae3lxZXGO0w2D984fzF1WQSoM56Ps+RUNWE&#10;D+PDDz6cnpz+0huvnz59KpFYBoQL7dwyzfM0pfn9SDtakJY7+uSB1vsCAVprfvijHzGWDg1G8KRQ&#10;VRUeJf3GIjAcQEBrOPONtM9TbKxujUXRUNksQ2jnSkW6kV2ggGdnZlABQPqYKtkSjXZ3tHe1tfZ1&#10;d0s/U39fV3v7qZHBM6dGujvb21paaJUHew/HPr+Sz60LKMBVx8GnU2mylBDvt8ZijAGE2Te1klie&#10;n2NGbW4tWcxlUAHQZgm3qSqXslevowUN7WA3qfKNcxcrl4IjTpUrTNd62Q12JNYx5hXi57h/z2rR&#10;Jr1mk3mYE2EfElyqTZCHiX2lBNoBOJJTueYcA/u8yJ2QAUeeKwXeEbYT0u4cie3EOS87tkot80JR&#10;dISk8s0X6dMvkmfnqlbeLxMe5zY5OuWFO3d0U+WunC0dje8Irb1xFM2Js6jcSeU6qbhZpt3Kd9D2&#10;b98yn4JvkXwQDN0RmakjPGXwJjy3thnHAkidAYfyJLJWOgh5rbn22is9vT0//vFPqTO6G6vPX2gB&#10;s3nj4xtPnj5eSixQqGtnLmtLFDgR8+FbW6mxMYC9enp6EnlDeLCZsAA9fPCwq6vj/Plz4HZi8Ui9&#10;u87rh0+6OrGaXFpJdHR1MrumtLU5O7fS2dn1yquvzTPdfXKSTGG9ENpJoyuUSgoSkgG9vEG6MNSM&#10;jsEXRxSlQa766OMb12emJ3NZMDy7dLxEI01Bv7ctHoNYj/k8DbXVvsaGkM8TawrFI+GAzxMKeNmE&#10;bXRa9CEAAXh4aY8BCKAFtxqY8wFCGhVx0OcL+XwBrwdYKjY9iT8wM5VeWWY8GB+CMpDZoxrHm1CZ&#10;KMl9MtNbfn9yZVYu5RdaB3PVHUt+wsLbPz//12chQ+XCrZRe53NHzE7IfKWRrFRDL1zHL9QLziqv&#10;FOzKLU8s9Mo9P/+Vyqt0QgwqL+gJ0/38kTtHVSnAz3sEzyncF1QNVBE/e1TKf6VKqtRc9rmp3Urh&#10;f/7snE+cH6j85PO38llWr/KwbR3yLepWwVCzPyhPX6DJGwg3eoNuT4CnDMBBETCCmoL0PvHy0fbu&#10;Yc3k5DTlMubONUfCv/brb4LA6eiOt3ZERk71j54ZSK4traUTRNmI1OZWEYDdzVsf/7v/5d8+evyg&#10;q7v9448/mpmZu379PvFUS0v05q0baJlwJFjfyC/t+4K+7r4eUvWg62m/YXQPKub0mTMU/1aSq/wT&#10;xjhNeEjag8EWBICW/9II/kCGgdRVQ4MLfAePvUBPT1aNrRJXHOzvlDbydNTBMxRvDvNsButD6o4x&#10;YUf7KAw+r6052t7c2NvZ9JCBgMEOSn5CcQjbtCGfO4MbLxH7MQc9o+qIKd21Lrp3GP25vwXOMlPI&#10;pKC6Rd/RtCMybwbBUE0OtsmQ8AphLINoKhfIc07y5//4hf86sbCc7UyWzGJXLnEn1Vwp53otn820&#10;P2Hc/pZH8jM2Y4dmsCUDDJpfZ61abGxxstN04PzzhOKrNG4nBMD+eUJByEU2w6eP5+25beBs5mz5&#10;/H6cLZ03lUJ1wgmvvNSV7yuP/8SFqjyMSh1k4m06xdFi9qFJsqMvzLqYEqk8NjtxXslDBwG6M+Mx&#10;2h6Jd8Zaulrae1o7enn2Dozas6d/tLtvuKuX5xAME0ek0CnF04bBGJZILBSNh/0hdz3dfsDeavbG&#10;njyMxcPnL5wGeIvMr6wsd3W1v/Xl11OpVZpWXnnl0n//3/3jP/yD3/3ud7715puvfeMbX/vq196q&#10;a3Ctb+Q6uzvWi3lfqCHWEuPkEPA333ydzDkNyLxi3u2E8UwswSYjuMS5kovGOdJU5/N4sP7E84zB&#10;oHG9SbluMO8Nda7mUJBPQPeT3DvY0wQbk7z2tpkkvQXZYKlQxUS50gYBvbbJC+0JcoulxlXAqpPT&#10;F/HQYdIQ9fMJWgZqbXnvcrFnPwMt8ONJgWxvwm3CvC12AxJByMyOs02O8JiYy6LRpVhhGOTtCxfK&#10;3/7D59eTHcAJga9c+ieMTKX8O4ueN44rW3nMP1sFnDi1Z8dWBigCvjbUfzlvbMgPjS7LH1aub2eJ&#10;236+6Fo5J1tpq51AoFKFVarIn6FWnHOsFEg7gEr1UXF/X1AidY7W+VEnaLLjtH86Oc4vOkHnkpaP&#10;6liHS6NjhV4zbWCH9znNVUO69GhnDwOOGceYM9/SntX2TxpwqmoI6b3MccPs1+wVt2B37e3rzGRT&#10;LW2xrW2mo2+cPjs4fKqvszv+2htXunpbYZIubea3d4pXrlz6znd/8eq1yyPDA9/97rf+2T/9L37r&#10;t/7O17/+lddee5maN+Xt7Z3S+MQYcUSjz51MJes9DcGmEFfLID3glv/0z/9sbn6erCNZPYpzMpld&#10;sUp0sJNKhdNGHXuxF3zIGSu/vbDb8ErsQOrscF86FpBeEMyYXPrYJWOHBNfW4I2jAjDmmHRmP/Mm&#10;0gRhn1dSbtLAJGPD0JQWI0m/vIIW5D1hJJZfpq6iGXb3KC1sbx3s7nBCDOzhd2HpJ8MHD896bp3k&#10;MFe8PJrqWBVXSsILZaZSPTs3rHKBnlj0J9dBxU4rpb1yBTzvSTqWxAkLK4/thCqx9cTj8+vsWYrR&#10;OcITkln5T7NItiidzx1BdSTcsaiO7Xr+wCqvQKV02ZbOX0+I6PMn5ZxX5dWu3MmJ23Hit06om5+h&#10;mJx9Vp7miaO1Y3BU7Qu31Hrb5zIv+onQV9gNsqt3fDowwRKxE7fvlzZ3IebI57fW8yWe+cJmvrDF&#10;J0XoeZnFuo2VPazp6+/yBRo3Snl4pUlIx2PNO5sl4mEPw+x3d/jSYF9/IZdH/CLRJlfdYSq9vLdX&#10;wt9l+t7M3NST8YfvffDTH/zor8bHH83PTn7w3tsLc9NgED0+PxXzno6W86cGodCB8SsET9bhAYx0&#10;IahtlCgek45bTFochN02w2UO9n2NKKKqeCgQwFmvOsIcM6nS3ejdVeybl+R/fd3e9hGz7sDGw3LN&#10;fG10BqfPIiPrDuBREla7exvreegwOOzVRDKzlmZ67O7WTpr51mvpnc0tCHwySq2fy2T5JL3Gv6Dh&#10;y04xS2NhaTkBE39ycXFpcW5hZSmRTibhu97b3iRNSG0CkScpAv6OBIml6ZTR6Lj8oeAdDfXL6Khj&#10;UJnpseOndkBZEyO3Tn2AZ8758dIv5wY+v8LkC+X2qXK+UFsldJ7RMSZV+hRMu/HEwXYWmUmXpeit&#10;XPS86H5RNsHOqKJq8OwcRbwVjsiVkEGppIM1X6zdGnpoQhcsr+VWcYt/ypm7z+32+fIEn9gqd5zb&#10;Ez7wCTfBURyVcutoBxM3s+XOU6TLjlXvnT0VuGXX9tnj2AhL27GOqH12j/iTHlhZnu2Q5d/lz46L&#10;405++vOjpp4dGDQtuL049vLzvJKLJz8s6DA5IGvz0ofeDKkbURKTJwFyo9ft8bm9WHJfQ2P5Sbqe&#10;lnJQ63sHh8DVXf+7f/QtAm8dj3wIN3dLLOp11zcHA5LdO6x2uxqL2a3ern6K7R2dbUuJmY1SNpdZ&#10;3SwVZEb7zladzteMRUKEyn5PPVOwaTomUeiuh73C39/TCxlgKwNem5sfjY0hLQJhh5e2pgamikik&#10;CU/a21AXDeIQYGMlfg4H/CGfHxd9B5Iw4sCaWqZj1zUIwUAjm+xuS+hc48qWdhk7Df4O1B30W/TD&#10;UoeHM4+O/YJIPnm3IiC/rSIcePD3yKxp+Hbx9+nYod8W5xymamiOSGfzBtatnW2x2WANkWdaboDc&#10;y6hBXneEZjPSzCge4PwbPnhCQk1IPDJFS5DwTEiBU+ZMy2h7BeFyT/EZbIiZJiJFnnUJKUhXQ31D&#10;7OiKkQG15s9KlUXTidIAIW0FAhGyrkH+ijzzhoxHrdvv8fihUBbP5+jgvXd/gi/DPC8426TbX5wX&#10;cazxnyRQIp1L4kP7vE0lOCaLTwynZYsVnwuhEiIQCSOlsmvYEn0v8qZwdBnX4XyLv/IJYSTXjrOQ&#10;X1ZnVsHK0sPPnoXYX+rkbvYg0ErZpxRcNeZnS6kw05TtSJfpAio7bKN9aNKIZgqRN/ZPij7S73xc&#10;ieQTtgflzjYU5Dkh+2kOhUPlc2to0wOQg+eM2Dlb8okQyHOdyXjrSaIiufG4lqIpa7iGZII0j0yL&#10;qwyxERoCYkjcTsBXx162nKyel4EgRDVRHpcudWr+ACX29ilvgwezeJzVxk8rRkC0Cfh9f8CHAPKD&#10;yAaiWNfoPZRJ79UsQ3XsRVkC9+eVL4JT4ReoigNTR6MfVdc+ejLF15iqxGrhK0BduP+UafCpYX1l&#10;6VBndnsYmN4AYXzN3tEOhH3nLpxmctPwsFjjzo420ltoY36Tibmjw6ca6tzA1IQM9GAn3ORra4XV&#10;D356b28vDYWtHm89coQ0kT/Hl15ZXpabWFMfbo6trizPTIzDMH3z1qeQzE9OzyaTSbm6+3s0t6fW&#10;MiyQAIlztUIQXgHm40eRRsrjYi64OjsSc5S24cDd5wbIkEet2HMRC6XNHBMoxMumyoYCKUBSJl11&#10;GxQEWBLcU54QmTF6gFEUXGfm5tJ3v4sQcGd4spbh0pRJ0dxEWnMoVlLioGOXbjsRrHoPz3oo7ksw&#10;oLICWHeFAhpmB9AxAEIJSASup0Q4cqvRxQJtMBtf6eA9Dx5/VmRzTJK9cbSB5sDK+bBnzKeWF1SZ&#10;tcaeMrTeRizpn+St4sH029aWXXkwts4qLeHnDeBx1eHYsJnklI/uc1FleR9mcs2S2cYWQZw4M+ef&#10;z8cX5uVWhhIVh1SmdnJCYsfgWuxgv1jpljsne8KFcbaqNNriKleUVJ0TcT4sN0xUHJCKv7l2csp2&#10;2taxcvx6DMTSG/D5i3N8e3RAhTSTqldozoUZB1SJKI1jf8pxk7hGojFURRplNcZAOFelq4Oj0Mn1&#10;z5Cf5UMzRhaxMXqtBEkO2pRw1kMhraYK+hca2d1etzdIhj9AK8zewa4/FMiuZ5mdLZBzVcyIK18G&#10;pkY/nGh3QC8+Eu3+Ro+vBQbrYHijtD32dAoYfTga9wbDybXM5MxCYi2NOwzWZnvvIJnaAHqLgOzg&#10;0R9U1UNn7WM8hQvuSBhpYLOBqQVoyN4hLW7EHkQpO9bHZofOiUN6A+kFQH0wvBhnkuhmlgUTZeRU&#10;svRk9elFlPYYrgq3oGZf6hU865BtRtmAC4JFj6f885AnJgDTUw0qa38HIBiKlE4DzhHQnd8fRJWA&#10;4aX7BtZsbjCHh3svCYHaeubpGGGJZagsFSXHK7krPhfiEaHdPnYgzcV3Hifk0FmXlY63I1HOEq9c&#10;vpW7qtxbpQw4ouusYbukzuP5LzpfeV6GyzqpIjf5RXLuHENlcqvyp0/8rh2Po0dOXITKP1UKfOWZ&#10;OpJ24rvOEdpO8BgNoGJIFfxH7pDUGHTZ6D1TH1vbOuQuip9edtG1LG73mg/Ll7CsLMzrVpg2vim+&#10;GKZAHTwl5yjXL2wTBZarnRDxhs0GjKo8xXOUPg57z08JaY2QIumuRTPwqiGJ7NNMjf6VnxMhEceS&#10;93zCe32twRQytmlhaRFfGLtGyb3BQ1eha25xttbtIiLYPdyZX5yLt8RhrOVwEHWwk+yN+U642bTQ&#10;tLe14zFuwEGxu/90cqa4Sch7WCjt+MPR/pEznT2DmXypuMMP1qJFGENR3GbuO95/PTJS2t7jnzxz&#10;aIh9fI+a7MbmcjK9Lv+q2jk4Wt8oZcg8CE2VW26AIgoFoisNt1UNdTXeBhevlOOILPCqGDNCKw5P&#10;uIPlumvIa3Gy0vyIGqzll+sg0OUVVJKUCPBzeeo/Rax5Y6N7JLUssMp9TpYYKRRqaoGpu60D8aa/&#10;fr1QpBuHXgMMPm9o6Udb1da5uTXHQV550VoPnrUs2vvKmL7SEFVauecLb47gmXPuSMuJFf+zLd4J&#10;u+fo/koxqJR/51cqJblShByL7YioSdoXbf9FGuGEAnI2q5Rbx5uoNMuVX+TcKw++8mRPfNf5p2Iy&#10;oDWjL6ss8PJP5Tg2plcjkjBLblZHVLj+W3W58zRjXZY5i/OFi4o4QvxlEXV9lmXV8KD6rAAaAlVW&#10;7lXCvONYAs9RHQGzX6IX1UyYipJV8qy+UJGGsIMr+yKSCtAGsBpiUnxZauYyF9dVtbEJ6DSfyafw&#10;83cPtnYOthsa6xglh7MLES2rnR4VMuoySYKiK5j5bJbZUtDLYPrzhRJEc9QD9qtqc6WdSFvX2NT8&#10;9374049u3fvgk9uLq5l0YZOJ7aFIS70HmEDcF44GmuO9Q6M8eR+MtAycOnfq/OU3vvZzw2fOt3T2&#10;nr5w+du/8mu/+Tu//7Wf/+bI6TPcBhnkjngRIVFB08ZVW/VGz3lCAKwujXoiehGIvyJ4KBwAkQWL&#10;v1N1SLGOTpqd6sNtIMpMmCbzB5SWCj7xGhU5kPRQ3TW48Bvw3YndsfM4Gl3dvR2dPZFoa4Pbi5wX&#10;itulLVD4dcyuP6xybaLtBPmkBl1CBJldK1ZdAY5m59Vzs4yP+Wtf+KgU3cr3js/syNUXmeXnDaNz&#10;oV7oGqgVKZuqExLi/MQJiXJ2+ELVcEKPVO7/hKZ7oUF+4XnZFx3nwvmindHzAu/80POKTADSkoYB&#10;v1FDUGFveJpJ13S5nkGZh1JpC/XhKErnCusb+/xz2U01v5LWrT6kZaMs8yJ7GndJJkL2rwtCf8vU&#10;jKgDfW96hfPC0ddkDl+RCJ8nKxxOfDtlvQhWwBf/1jJA8kYXor3ydH3lq8NrmTT8AErhWg8ktbhZ&#10;yGTX4O+mGR6DhgLw+cHFh5EqCDDQOjDSIurEslBTEA6wf1QSXbXMpaAoRt4rl9/sGRg9f+laR/fg&#10;5WuvwWV7WFN34fLV3oHh17701pe/9vOE9z39g8MjzPI6e/nKtdHT5+Kt7b39Q+cvvjR65rw/HOno&#10;7O7t7RkcHkXsmTMbxrYGfIm5CYSRE6ptcG/tH1JskAwmzrlRVdgUL32YPDhwcY1dpHOAP3AVa+pd&#10;0AVyqWoB6jBclvQibTo+D2MKQnB3yrMpwCAr8hnMx25ugiQTRePzEtcwWrAUbWlD1ElDBsNhNIoU&#10;F+kBEtpBaQ20G6J0hZbr0fBMEnt6L/UYLY2n1F6yjrQXwolF5VNzsbmdEq1Jrk4Wg6bKUHqQ/ga4&#10;I6MjwzopZ++jD98HEdzb3UUSlBSj3X5erdXEktvW0KIHoKG+Bq72xpYv21gSy/7EG/5qGT72YwU/&#10;9KzBOe1blYpDaqjHToftwYnhec+3UNC8sbvDF+3WsI2RvdpfHRm2P+F7Oi2rtjc24BO+y88pLfSz&#10;c+Fztmcbp4vGrqHtx5J2dsy2K1S4DGnin1zV4zCeg9HebZsOTmdLDald8SXlKyJT5NWoIxPCYT5E&#10;llTsMAfcbP5kmkFqwIwh5Yw0uuebUMHoCHL+LgqE5WITL82DI7MEH4wOLOVqUDqhB8TQn7KAjYK5&#10;vAaEm4HMHNajhsw0WSQiaKAyD8cm8S41hSnZJMwc60qCb6LU2jpha0LOJTEsg1RdZ881k2nHRYae&#10;mbwWoTGss16/G0gqPw9pP8l27Ch+O6MgURHk5HY3t6gD4MyzKhob6VjxQoRFnzzJcGJyV21jJNb+&#10;nV/69UhbT7Stq94bwj+Pt3cNjZ5uisYj8VZS7jV1jKZp4p/+YBPHzQlw8LzIXBpXfVO0haoepw2b&#10;FfG8pNK4/Ltbyfmpfbrz4KiCGPSwBvAtE2GpKQCx83tJIBBtgJ2VB1cQ3H4kEgkwWwMArfwFdjxg&#10;wX4PLTI003oZn4uQ+9x8IxDwAOzx+1Fa2GluHTecBCtLe08oruHzaySND1wZUUtl1gkuOIV60wJ+&#10;1FETmECKBGQKcfW9voCQc6lkW5JezEZZzo+pxa0cZ6G+vrN0veVjbdk4cqXUOmWBlxVjAh8IIfCK&#10;Z9u9cf0DsL893Z0IPHypsjeVNxN4FddDmXlawbhkMumYKZNwR+DNXDgC79TDuLBWzHME3vZjrXLW&#10;uGYibTJjGqFS4E3e7Khs/0YXg8CbinG+xWZk143kV5TjscBbe5kJvKMlZWVrvwZvEGM7cTO2JwRe&#10;6yByYBywKUE5FylxyzXQD+vUnMolQOAZdITA249zrSWRTm/cwQEQUSvdcTbWNicRlo6X18LnHqbP&#10;0jc49RStZNwDnJBiDejA41ca9GQlauCwiRYReKwFjiSfwElhsSg3jgiTXDDrCjknXuRJVosyG7Fw&#10;o8ff6A2QEXs4NgUHhFEwScQqQm5ZQ7ks3Gf2w87Zo7xhSiSyQW2guFmCXvvWZ59JzuvwYGV11R/0&#10;N0WaWJZC6ltdjcwDrEGWOjo6cY49Hh88X2++CSXYy2fOnB0dPfPKq6///De+dfnKK9de+9JeVS1h&#10;/Fqu9NGnd7cOqmNtXQVYNFz0wbhTuYI32LS5e7BBJe2wKlso5otbHn/IH2qGmi7a2oF/fOQiyG44&#10;qHaxAZWNRq+/ORqTQdH4XXIdZVBuMEh5v7Wnu7uzsxO4vrx2drZ3dEA2xvjLltaWRoDxDQ1E9mre&#10;tVVQnB60vkRJeAfk8JlBUshvMM0eUoBsmjpDTsryq6m15BrzNnjS2z8/P0+FAvYjtIZcTRz32nqa&#10;CAsU/DZ3KA3Cotc3MNza3s3VX1xepaaCUpayZhVTqMWbJ6cni0iz5o5tNHn4GQ+zvbaBIwnOm7JW&#10;qNjGtqzcvyPSlbJRuY39xImHY4crf9r53ee3d5JwtudnsfHf7gSdHdrv2g/Zh05wUfmjzv7twxPf&#10;cr5y4ro5e7MNKl+tg8OmrFpSzXHCyyALTYOVn5pLPwYWis62aoh8Xf3942mtqtTLvhy6QNxQqrUs&#10;jHKsJ3k3qxEpg/QRkDjWNu4GXLGYHHnuV7H+XXuHrt2Dmh3yyEe1vO4d1cL43ugL+0IR0mTeQDOr&#10;q5xQNEYJfSrtdTmYdNrmxA/97i9dzhSy3oBwUGPhbWzT7p7wASHhFESZJ7+zuRdpijLgEQmIRSKl&#10;QjEaiUWjcRxLguNQMAwqnvPFZEOVsbKaISdHTL68mr117+HEzEKDx5fJ5V119ZvbO5ncOqzSFLSo&#10;b1EpI5QgA98UiXIkdSgRn58tM+t5vz8gLTWUIg+Fdh7yjL2t4tzTh7tg4ynpBUM7B1X+QJCQnPok&#10;2pGqG/32eNy5PEQ7NMVTqCOnRiaxSEmuXKHTIh2VuW0+gxgHLlMK9Rvl99tIL4oHfh4i8i1q8VqO&#10;l+o9brI0IFbX1MXibesFcAh5tA+Hqnx4+9oOLQQ+XBNy+KgYcD1oFrQK7yXnJ6hy8c8tdygJohqp&#10;2Wp2Vh42nb68fNXxc5ayyRIaWGM98e0prboafOHmKM1/eJH7e9sfvv9uLNLUysy05rDgB6TlW8QA&#10;M2hGWy182Wc2k6vun5XBxWk0k4g1sAI7XzTza5tZ9YsNzHjan0zM7K98YnvQ8rLQBJhEsT3vzYzb&#10;3kxzOdFWpUsv56gna6L4+fq5fGY/x8OYarDwZlp58OtmyXnFWXC6x0138Lm50JUn7nTvyzkeJ7So&#10;eGHPSYkro5lcKaFpwtN0N0BnJz0XLolB8ProPpFIXTYArSHeDQeGduBiYsB5z8XUK4kxd5P3kTo8&#10;xhZ7DgJWLAE2G0J7SlTiE8PmLpUCEkA4klVSQcKPo3oFeAZfGEcXn5eaGa+ReFu8oyvYxErsDDfH&#10;mZwAv+PjsYlMdh0ZxJmTBUbu2uUCayZWRxnZJdEtukYCedelK/FgUxB3HdZe7gUQCGKSBsGc1+Qy&#10;hRpG3Lu8NJg11DYALMW7oWreUOvGe8ezRNoBt2AeOUB+LLmyRjTs9ga8gSZ/KAqML5Uj0AbnJqVD&#10;/HN+Hj8Nn1xIBIU4GhMuRwZNRSaXS6ysmEaYmVtAeqWGPzNLlp55VUDZNxgjlV2lGQY5afT6NgC/&#10;gc8Dr1cq5XLrjPLbgHhQJtbjWW/ReM/kaX6C36Ekz2uJUWO8R6XJPxiTSUCA6hD+Ssl0gEISpIky&#10;9svlkUFVJPvJiIDrhQ1RqvDw4Hp8G0W8+71wc4R/8FWp1dXVkyRBj/Btohsa/qHjQatkslmcafKF&#10;bGIpFsmwChyNOqL1tEoGUpPtso7NBbVQwHHpdT0bVZNkJSQGIwBr8IXCzQwtx3Fh3PX1D94j29De&#10;2oLA02VoEmiyZMJc6dKb2JjsHasbyRTwT1ujxgChx1MWbJNeHk547MTndqCcAjLGeyO9sL2ZKJrP&#10;bP5z5Z8cxWFfRHrtJ0yk7fidGN4+sa+beBstov3TfkUlTfIX/JAxdtifePA5H+rVEyfcDs8uju7z&#10;AH9bM+cgS1FMMnpEr5JUT01V4Y1bxweXyDiXMEJ2UPwQywBNwAmzsMVECU8yAq8jz1VB429XU7LV&#10;iJUMFzKOVGOWcc4Rd/5ZUytwmgYPUTXU2dhtMsLtviCZrpaW9k4mL/hIoQfD1bU4yPC+MUDliO9S&#10;EpKpLHXuO3fvIwIcGwcpl+JYcUs6UgeiSjUavab2xvW7f/CVXcBD+4Bemyhit7W2plbXOHNiWXJW&#10;xMhV2ICqemJfAK2s3kJu3VVV68XHjkQpgQUCQUgsm0JNmLGmcATPBFa5zPoGlbVH49N3Ho6tZTmY&#10;dQbRMVU3m8siiGCV6KWnXQcicMcJFFt0eITRRgZJ/4WCwYZasT/RllYZC1VXGw361leXSnnINqtx&#10;BTLw45O4QMZLyK6cgEYiIrZGUCfOkgBhpMZpxcvyqpHQSZQ1ipCnAOakJIOPL5/wKhEdJkvpBfSV&#10;1LpEZXJ1GxoRe/RXiCajFuZnoTWrKMPrjAGDyKGnJYXIZC5m6aJiAO0i3mhGkpoyNEYsFVZIhmUK&#10;T5asVOHb1/VsqbyyhbdFr5IjlGlq4csCX+f2I/D09rN6d3c2Sdo1hQJ0/DerhZdlrfLmCLwZW0cO&#10;bc8mxrweQ9ks3pOH4fNsM8fIW+LNLLl9aPbThM3k1gydI2xm/031HGuT8m5tPxb88waBt0yBCbb9&#10;yQRef0s++9kCbzE8XzSnxg7eDtU8HXM9JKd2nODgmugpPENDSyavDsMr90gD4Ho+UZAc8AqWgShj&#10;8BcgL/iToR+tmIddEDSz6OJG/RAKVtazUDkh2xtbwvMi7jpeH/g4txefF+tN9leyWrHWaLw1jMsc&#10;a0HEedaTW0IY1duvcoFq28Mlpb91i3ThIdJOEOnGQSCq54dYbXfv3AFIjkmy9KrcviNBN2rKUxIH&#10;cjcVis+fXS+/0bW0vEhiixQW597W0gZyDWZ6D0iYBugnfKnkeiQUzWVy+Ni0jgX9tKV4+3oHcek5&#10;7bbWdrzmlUQS1CrjX9bWMpzcUU3dLl2q8G74Am2dXcTS0XgMEm9iYFpxwejxgLUKZnvDMJJEII3B&#10;zUE5kcNkYQG5B6iA/sR7F6LA3Z2mgCeTmMulkgJwafTkiuKVo7sAdKq3CwKSWF3Kpwo2l6wot8A8&#10;yTLwTGd2qEwKeMgEWwJ7FWxqk8quB7Jf/BHcYjJ28oZQHwAO4RR6jlxjIMzcO48/0NbRSW5QL6L6&#10;wyABhO6eFtst7jj7gfkDyqBwUzPro0g+A+9t/xB0EceF/8KtYWol/gMeihr5ssAbVs5JOB0LvIzq&#10;cVx6LDwuPQIv+aDtTVx6NK4IfFMI99LkzbHwJkiOwJsSMXNnIsR7c8Itj22WzTGzto2ZjkpZMsl0&#10;9mDJdrOZlbrAvAlH4O1PlngzBWHW2PZsB2MCz664kuXbd1wUMJOuWTF0qKQhzYbbwTsWnj05ioO/&#10;oghMti3jKIVxPWV0hH0XxWuRBjKM6dboQd5jCXBD5WpBmiAxJ/BLkuQcH2bbo1zpYmbZBuAVHjgI&#10;T155SpIHmawDq9lIBbqloyccaTmW7bZYazvPaEs7e2n0BZF8NlbRFdTWNk3YDICjJE78iWsMOEUg&#10;oCr8JN5EldQjaNgMrVBTGnPf/OijXCZFutEQe5pwFJJ4vYlyvlZxsAyS6+e+eQpMLhM5KA/v7x7k&#10;suvC27p3EPAF3XWeoK9ppP9MJBz3ebyJpUWq1NFIpNbV0NrawY8RJivrVjWY/aamCL0tXCWvn8nw&#10;u0sra6BoQKVwNVjfxDyIHwaZibEcBM41rDWETIrEdqFtdJ7UcSmIUXM+L42uolLxprgh0vQeTMxM&#10;JJcXCaiI9QtbewieYGZYpjo5UaVXoTWaC+UpLGT6FEJeWvkAdesreYHtg0PIyuyJLw5oD65sPuRP&#10;vFFGONYjRRBWHmfHxMtqAi3uPHlRugjwHaIxUhh+qhtccjXXgntCGbk9uHDbhACsAkIyODU6O7uJ&#10;BUgKyuUSYysc6VwEggyODnSAMuY6yTkTmWcFJLXw5tJrDM8yavA1RWK49NIEuFXEwuPMd7S38grk&#10;0DGwJmYqq0cnBN4Wuok9rybPbGx6R1vZyy6xuKzHc/KcGN4svB2k7cEMte3B/mQKxZFq+5OJqAm8&#10;vTH6V6RXbKk+zHGwGN4svB6tHtkxF7VT5zPtYAdvqQcOksjZvHd7OC69uiFlC28GkM1k1ZWxqcBM&#10;93HjBC+NcWaAitcnUGlIWPHGNakmPvn+EXkeDK9EpKTqagGu1xOFu+ob8cODTdEQ4+djbQTbvDbH&#10;Wnmt8wQw2i7wo+xK+lhc7By9gFqAWo4diqIAMMrqPKohJCOw5Yl1oRlG2kg8XnlTW4//i4zjUwsL&#10;I2t1ZwfbvF0q3r99K7O6Yo0VmA5aTgm9afwkUJFoxbq0NN8iPH//4I9+niwFAS7C31DXmFxZpcCG&#10;/7ld2t0q7qaS2cY6//72AfF6sbDe1dna19PT3z/Mled+sZpRn7g46CJcgFwuD00dIyMIvKmTVxFy&#10;1DWgGtdzOSGuOzok4kbRUPYm9obQgmwA1QG7eQTdWquQ+yFdEy5XqQCX7j6BukrfUUsktDg5llhc&#10;pPSGkssWt/kVLhEZHIC6XLAdGvppa5BgXMIqGQJfHqInvjKGg6clY7FDgGQxyYgqbSd+X2Mw4KF+&#10;F6UM3xSgTyaKSxMNR6NNDJaN0Hnvc9M6AD0n1p5AHmkHXdMcjeK54KDhnihpj6wvecWrbGywzl8U&#10;BMK2tbnjcfv6+gfCoTDtOnQTcHBkRtGB0hm8vSVdus8gtuVg3ha9LmjpRdEOOakG48656r2EFAg8&#10;NTkTeMh/ujra8Zm4peKj6sNcerPeXFtz4B0Tas62SWClwMu6qGBTtH+a9Oo6k0K9yZiJk+3T8meO&#10;VJvMm1oxM27SZRvbL9oJWlnOVMmxbJc9FLPwFiYoZrIs8OZxOBbe9IgJvB2Do00k+NZwQ+YgqP9i&#10;/KiWdDiuzFdjMDHfuOKsIlhWpQhWT3GnDj9a0JNE2oLGhvIcZA6xtwv7THU5QCIn1gp+BIe8taML&#10;aafSBJaUShPh+GF1HV/B/d4iaEeMkWds9QF6RF7x9tAXkhcWBIdUc5Br/FPEm/8zDotCHVGz6Xqu&#10;tKiwoyrSUolEgpTwk7En83Pz5Ks28nmPu+7HP/j+9MSTzSKp7VypCDc8rA1cjC1F2kqCCsNgbiMC&#10;4Ro+66ODLLWa9jK9JRyJx1r5OJvJLs4v3/3sYSm/dbTvYljkzNRUPpvOZtdmZmYgsf7gwxsQ16J3&#10;J8YnPr316ccffzz+5CnCv7gIE97U7mF1rL3riPBjmxColumydK0TNWDesey0s2DbYcgiX0AeXZxV&#10;yZTIAzuPPFDvFb2kgbngXSnLNdSHve7E7MTywjzlcxIeIHCLtMGo74thF3ss8FgpuKHVcG/IkPOT&#10;/IrEKlhYmUOJl01jko9ewDAxRaD8GvLTnwe5FUW8etYF6R0cU6e7BjAz2kHXNBZ7l26aOjfdxFug&#10;boKhkHBoCC6DdQahfz3nQoGDrKGAeRp9Cq0ECsIcS9dWCUSDp7Ojg0g7l8suJ5bwPHx+mZGCbjKz&#10;JvfEirf6r2Ph1MFp6tLLksVXPBZ4Wvm2NovU4ePRZlqemAvGhRVJU7snnV4a16mslmN42ycPE11e&#10;nby6IabVpS8n7eyozFzzagKvOuhzZXwnhneSdicE3qJx24npi0oLz4dOdqBSiViXm7oD5SYZk1WO&#10;QdvvpP/PORjHwmuyQC6dMujKwyw8P6paqXxhTQdZuEcuiAIxmSBS6K56mJolNkYIyZ2BdyCoRqSj&#10;cYLddlJo7V099Q1eUCSgv7TztF4IpBDsXezNIeUdggCemzRh0IiCq39wiOKQSpK0tshMRdQJfNAs&#10;NIQaTAelLtDZQGjwQ6UVxlXLpDdOGfu5tLQk+exMhhQYZ4204yVCA4+PiyXq6e7CIjYF/N//8/+0&#10;ODuF7oeqhe4xqlWIPSQOELcwGFZeN4uGuheD8fLLncP9g/jzcMaUitu93X1Tk7PjTybXc8WNfMnd&#10;4H39tTdZyvNzM+9/8N6FC2c5crIO585dBI6CPV9aXoYwcmh4BNxca3sn+Ll0vpgtlDyBJjpnQOLJ&#10;JSeLsL/PwWDVsdWIIUKIuFBU42gQQm1FdJFMZ2VJLgC8Daq6hhrGLr4QOooDqKs6XFuYXpydo88P&#10;HYwq4dYFfWBQ3OGQv6kJs9xEYSra3ByPorZIGkRIEoRADgsgR1IUhqxFd8CTwZPKmGCjFJcA5EKe&#10;nBv3XeYv70gYIEk/8fm4arh5xRLTiMTRQntocdFHtR/uHEyviQE7Bl/Fb0gqWF0MFhSCKnldTLTm&#10;FKgS4BHA0g1chz4/ivlU8sHqIN3KC2MLXpEG2uIuYo+aVwtPGhVVIAilusbmaHxgoI8uTygMPvkI&#10;gW/qam/FDeEELOnHF3WGMeZOXFb0n7QOaeOTJJuOBR4hlKKgBmZm8UQRHM8/1DBCtIy1HlmZzZGx&#10;SmE7kbQrn4b+h31YrvtYC8iHqHKTXvXDEXiJ4e2wbTNL2hlCTmNvy7qKiTaBV/VU/h3+hkbDDEp4&#10;LVk3UY+Si5WiVPVGaZMLgKGWzBcEbwJ1dhEPYlW5nDjnVLP9IerOLUTa7T19RNexlna8cSph9H1R&#10;daIwRr4NE41II94KD6uTnAzdX5hfQkeJ4WXQAX+Vojo3nT+QRiJnVkWOGfYmmXalA69sGVL/oWxB&#10;/I+Pt8tKyGSyC4uLEC5Qb2JeI2etk6226dxAHLhN/f19gQCMT7UdHe3YcjQ7yxrciN/nnhi7u7NV&#10;aAr7fX4d6VTPRajiOlF2wLxTfEaSi0XmSTFfas31C1+5QHaMhDwiANAmFmu7c/v+vTuP8+ul7u6+&#10;l65cA9ACmC+7nskX8/SdirvT4AWOQsfrkydP6HJ/MvH07oMHs4tL24dVb3/48YMnU+BqI/GO2joP&#10;C4wqGQ3wSDW2nZuZWk1Gwk00qSPiSPFWsUSTHReG3AFNK2TJyXWiC0np5bJZriFBAQlPbrCnvnZ1&#10;fiq3toz6YH2gMCGzafK5g56GKEyVeOakHOqEjg5aOxRMFaN8D8i27dLvB/cV+S2D3hDnAJNX9IPi&#10;crWUykFKQY9GWm2i5UJTTaDIx2gqOu0pxSGWguQlxqp20VAgGYfDw2C4SbCASuOGaCsSSwoK3FII&#10;dhRpAZU9KegG0gIabUgZErkjBmnwBKAf8/mjqHWG3ip8ClJREBS4eGQWpUiPq6I1BkkqSv0AHXXI&#10;6vEd1NYTVlEH4AS3S4VPPvqwNR7pbGshdYeWt0ZrToy4XBiBKTMcIFFCKID1QHOZp2BxuGUHSfXx&#10;hvNArtE0Rqkmf5RxmuI/65hdTQSoX6CaSNwQc9oRS1w3VQ5lunuTZ7PqqHhyN6hcaUEXlSF871xz&#10;w6LyRtS9q4ZSGz9nfgdiLt0LCuMlU4ZWFu0r1ADCaE4JmUOzeU96jQUfi30WTDMCVl1bovJLNht7&#10;uyc5sJq6RhBfBKyhSKsvFA0K/VtHW2d/tLWbZ3Nrl6+ppTEQbfCGatz+6nrPUW3jFhrG1VCQmUkY&#10;Yw/WW9LsLM56L+k0rDS2GuE3JSJoZ7r9pVohRts8LBw88tN4ozzJs3GZMQZ4uPjajGZaZGbb3Byh&#10;bmptjVmsQEAxv5A2Isy8p4WbXrVIJMbQt6ZwE5eRIY5NTeEN5LZU8HmpCJJm2AVeiihLWFm7197R&#10;dPnK2ZdfuXjpypnR0d4z5wY7uuJdXS29ve2E4ZFmEu2km47qwez8H//Jb6+tpkgg4/wuLlALX2NU&#10;3uTETC5X6O8foKRM2ysUjivJxGuvv4rF7OvtB6F669PPhJqeCW+6auKtbfg/idU0ETwJ6daObn+g&#10;SRwrIaFGVW/lchmWPph40u/q1W9Dd0VIz/9QStynXDaHFEmWEeYGnc+MO+Dx+umwQ+rQdpGgfyOV&#10;SC7NIw7oSyEVEC9AhuIiXYAtj5+SUYAJC94bPsFcC25GOHCFeIP3e2REqOVJQY/SPXQYYOikZC8b&#10;8pTSvPbFWy+UGl4LEdUDlLo7WEO2RGKI4oDfcJulyHnMhK8EudKcSDShgyvIQgvcjj48ljDXyvpq&#10;BEAJoANAbyDc0tqGgl9OrHDuLBCrM5v/jCpsqGuQ45DKoZh6TE2dT+LHzo521n+xkLv1yUeYdxya&#10;SHMTQiX8voq1khqMWHjxNbSETo5Tg4JyVCy2mmNje3OwVeCN6UUqt2qcJdoyq8srTpKF7sfVbEva&#10;iUHGUHPAlvc298FygfwJueRbmCPLFyDIWDjEg43REBZTYO5kPwZM0sibf2HxtflJwBBoVQWySnDF&#10;rZGDrXfjiaM6JXmmqDXpHwWm5qoNNccDZGPw81raWyEu76LZqbets4cY2xdqBiQiYXa9hNncRWrk&#10;eItSV1JYN/pC/AB4IuCCq3eTJxdOJW0Lx98kLU8qDRdQPTsXtpdXhBwbyFWRUWhaYjSnlZu4vp5f&#10;hkJpOQFbA2iS8fFxfHK7Dlyl/v5+xJsL1d7ejhSwyJubm7gsVK8BipOfy6SzyBp3HyBZU3MTS5gw&#10;B4CpxB+7eywdgGU+T8Of/sf/7yefvD8zO5FKJxhrD9FGe3u8u6utORJiLdBlNjoy+Mbrr7x87aUL&#10;50+5fuXbL+P5IgvgZ9555/2ebibk9i8sLAJEx9gRJ2BsLQ1Aio/IgRiBstWbX3rr1Gk4M5oWFxf9&#10;wSC3CRf4yfgEfi8QX1pioM6Vi7W5jRJiACzhZcDvBRGDOxYM+DDvLJF4vAVZw5DiEwG7Qxg5SWrX&#10;lL+k/rHPiLhmhkATyqMGYuFANjG/MDvBpSLy2YQ3jztBcASMB5VOmKREF0BliZY3QdEVt8DcARDa&#10;pMGHf/JLJX6fDYTbRiIuhUCQ2LOUNE/tWVW+RWuc0vwmq51JmEp/IukmdA1LkOVGrh78D11F9aTc&#10;1RUXekwpjZQR9Nx4ESEpGYhUcI9tkqm2MYjF566JKsGtOarimrfEW4AsJBD7qmqI/Pir1oF1jLUa&#10;U6v/AbiqqvdGoi39vT0kLLJrazdvfNTT3UEIgz5FqQmTlMYEwtCiLCvEb+oTIfBSstEyu/J2WBO1&#10;RdRi4XHpNRXHT+KMyKQdSRVa1IPQy8wfqmha59cNOGWJWXBUORGLCMwyqxhL1Yiz59+4qehECQaV&#10;IBmFboOAuSoIE2KMd8ONIFyy90rqghXTOb3VtZl16AfIb0l9lFQwHZn44RS9wtEWEezmeLy1E1xz&#10;R3dvd+9Ad++g1x8GKMGtcXv9YFq4yzqMnPWCOrdATbweVLtkVkVliF8DFIyzQKgQPMkUGAJXIwy8&#10;CfJK5lPobRWeZXuVbdQb4qSxXnAfItLLy8tjY2NraykNORh/tAEuAwvHPyhO4zJbGRLR5RN42ZjL&#10;yp3li6hFeZPPY1RICmUzOWWFd2GXsJVKXbHlDzCg+hBfIRho2ihskXVOLk+urcwLo9PuNszOi0sL&#10;icTSwvw8+mX8yTjOBNMcoJxdW0uCOXN98+cukV3XNlvXxx/dHB09RcixML+AL4FuZTmSWiPlxvGF&#10;gqGZ6WlU/NJSgp9cSSaJOKKxGM4ml2NhcZniATxzgWCYRD7uDx6yhsAHZMNY1YTrpGCw6m53PY4z&#10;AQlXmSUOcRS3Ad0ptdf6BqC1JC4ZBS8dILW11PNFWGghch2try7OTT7lkKhUILHQ2+xs7SG+rGwB&#10;OAoRhT5B0PGZLndJ3ujSk1G1aqb5D0uVwgV8HjqgQ9voNePHbGHpqpcFVyacE4PDkqatgosp8Lh9&#10;SbTQnwviIJXmZENNzXxiZlCCFHalUSsrS4AY8pD2XHHo6bKShxgqjsIy5AiOeMI1LiII3EK0rcT2&#10;2RzWQItDQPdoB3BzvxFBZvJhuQmrat3QjfVAH4YlxSm8/uH7Ha0t3V0dNBEBNFbKJokITOpklNIR&#10;Fp5qEx3N+ENIuJhse4pvrzRVHD/HyiGZhMtTz11lW+4i/6fVQnF44tKL069dGZKhOKLEuKMYB3Eu&#10;hF1AqKxo4RAECxeae0va2QhZkHbSIETR/EWI1kShSTMoYpnLg3MmlaK0Q4p1JFtU5/ZGWjrirXCn&#10;d7Z19Hb1DPDs6Opr6+wNNcUC4Sh2mwWhrCrUt3bzJepGUgzndslTSYzYv3Qb1jXgYhmfCh6iDAdU&#10;/JUm/J8h8yyZp7AagkcCb7Hb3EQnJcmZyxglSMz1MTk5SYIN6Aq8iLzBKebBiYO5bG+XAfJ8SH8H&#10;e6CXXNq6GhuJgHCQzethD8gCP4EZ5w2/ki/k8R3AaOD2sg13DX+UgY5catYJbdrcHAxbMIjAlzwN&#10;tSuLT7PpZa+vkdIP9pybj6Mn/I4HShJVS9YTc55dWVmamZly/ZN/+Ou4wFNTs7jTr7766qVLl2/f&#10;uTMxMdnT093W1hoSH75HQqz9/dUkM6PX/D7KgEIbRg8aHgtkj4LSC0NQSbgleUssPBQR3GvuJXed&#10;hQc8GQ55mOU4WfP3MLikuMeePBHEr1RBILcQJBv+UpGEWU0teHtZqQI/lLCAVUfSrpheWZhhAAb2&#10;zwM/Bs25FiSLTcasEZpqZozd8YqbaBBwCam0LcmaCoTJhChXEHU6o4eEHd1XSAOAfOC6AgTe29Qi&#10;n3CXGXZPsJDSisBxcP+RAzDzkOfhiSDwePUYBEuMy5qQ8NiF3yHBjCTxJSthnZK8VyHHhqku0nw1&#10;G7PGRSokq3CIz9De3sk+CTQY+IUbKQ4uPXyMx6CX8fAg1BwtbR/19Q3TJATshrzdxx99SOmwp6sT&#10;vYyfI1ItlknaNsXFwC+Q8LuW6FHcdcVgHEu7aBw+tMhZbpZpAQ5SWkTEgCs3g4KOJUITh5wtxUnR&#10;I9fT4NjwzA81HSU4YjQmm2lVWXSGyNg+yQugCsJeIlk0oQtSMInc9Hoq2Eg1ibH+IfK+XZS4MNfi&#10;ind2876lvZteZH8oVtfgo7GZThLw5nAQ8Nw/pJBGnow8nAuBV9QEtx6tDXmbzCNG4LHqwlMohVup&#10;3WoGE6UvYYIctkbDXAQkytB4iCVSp0l+WiFFIHlILm1jgx4qoT/NSP2ZoSy4qGqlQ5CjtLUy2agl&#10;FovxCXLORUCMBYzdQBslrsUOYs91xf7ziSIFZFq5TkwUw04IwC/yBsPJLSswcIG8Xn09oTspAK4x&#10;hwdcja8Qf6p2qOGImsLNdGs3NtRMjH26uDAlt1YgY6LfZfLQ3i6klpKVZomI97tFAovysctTv6Hk&#10;blWTk1NC5tLZQWBLRY9lQVmL3CBdMgsLC8S9169/RPoBL6ipOfLJxzfJ1gk0gqZyd+Pt23e4cIpj&#10;F8g+hUR1VxFAGeFAVworgfiE47YJe6welAWWl/WNiwJ2DmVPNz1SisF2+4LQVoAVokAKQ45wxNZA&#10;fVe/sba8MDspGpfd7lLDKwI2wIJSqiJyQ4NjPWVJlRE4IltKTiQCi8kHwiSclPv7JWINAgEidmMk&#10;FPYw8YJNqsU5F8QCdDou+miZVxPywgBaR0M+9QXFKlbRKsOWhJAEHRwkmkqL5DInTw2D5O2lt08b&#10;EqVzAX/e3UBUw30VK6/cZKJINDrmxIUJFNkQNAUxfzVavKu7p7k5wuqSi7+1RU1EfBOSWA0eoNz9&#10;/UP48CSzOMhPb95gBA8klsRKRDUaw8tDfHjR7oio5NW0Zd1ceuvuLku3HpJElQYX5VCFa00iERFp&#10;zdiLveffkhHQ7gwhhBIdJjpUmje5Hax+kEtUtgR2Jtls5RcS8baaM7cYkcbHJvXd2d0fa+2It3VQ&#10;1mFaMd5KW0cXr+wIyeeOIr2IK/eFxVDc5JZh/wXKRp4ceWYjXCwoVMi08xUpkgOXIjepcDSAVcBY&#10;+FFxG1W7GiKNp1R/6DOV2cGiv6TqjenwgBkLK66aece7SB2yzaw0keqZmXv37vFPQwTgqEuSvbER&#10;SDhXFRedB0IO+gV5xnRj87HhTU3NLFEEko35kN0i5xYIYNj5hL9yL3iPnLNm0CB8yP75RRH4+jr6&#10;QjDvaIbcehbQDdZko1hAGFH3SBB5NO4jld3mSBOZd09DzezkwwT8VMxdocxeU6PpQhmvxJGjI3C3&#10;fAT69RRocYe3XN/9havgr1vbOinl8/NY9eRKEjeAr+EG0GbKLjDjVOYJuUk/cPHIQ+Bq4rdQGMSl&#10;Z4wMsTqXDqUuY+YPDkm28QlLhEuMvkEcCH/IT7CE0FukyNC06D/UC+sAHW8RHRlvKWlyb8EJg4Sj&#10;FZnOJwEtCKMofLjFdGJuclzGQxwJniG/UYQ2SNCvFH7grkGeDw+29ne3CNH39vgNDDWYOOIKwdWx&#10;Co9RdOJ1q1ST9IICEJmBQIKW8nDQzxNcejMxIE4LVYBgUFh0Kex5aJlnkhUxmywitAx+RHY9T0SN&#10;wFNoIXLQEpf2hEkCSeDrlgnXDI3kwDWnLb0M+jCjSoZf6k+G9xSCWuFmwP8XtBuIQuZ2trZ3bBRL&#10;y8kVshPqKePgBJnY1doS11GXhQ8/eEfKcp3tHCH5UXVHxaFAlVkriEWhOkFV9NFxhUx1m7YACLJM&#10;DJ9UsAV+aUcp5pfkmQiecXxC12tNXbxK/4bImNSfSCQijVwQNdcINZ3OTWDOKF+3qMXu6ukjBMFW&#10;Q3AI1OOQJEyDh1Bcvw6KaZfOSbx5ue+6c3bIr5D85lXQbK5GPuEALAInfCDhw0LjkDX+kpKLMH5K&#10;XCb/JAhSnm4J43jKNmpjBL8k8iB0CYbtQ7xxxB8/fkRJCPeVlUn5iWCXdUuiuLu7BxnG1SWfRWkG&#10;LcArX0acEFculC5vTNe6uHj6oGyOFmCdI+T8E5nnymMI+RbHgy+AV4TOQI2SeOND3mD5AsEgH6Ij&#10;yMPhv2Ju6V7DYcoXUAFAcWC23UDysUfoAnJhLDGmSAAMK2zkGB47N/F4dkpyW+aaCeRshwHKrnAw&#10;jMKWmi5DVjwelrTMYm2JVJ09e6mtrYM1SBRBbmB2bhZb9Mknn3BWL12+zBIGDMPl5MSoMiOKZO9J&#10;KaH8OB+OOJ3JcrhEF8oFhyMU7OzqUp0q1cfNzSKc2WrcpAWfvCLdA6xtHBKhlC4UuVtwUXKooJ3o&#10;ZiuTmpPO3RXcBYQe0uwiZFOHW9kkAk9iAbXNgoM/lrtIPyFJv211vxVmV+6TYekqRQWhaTWtDcTC&#10;3CnaA0gokOegGxh6fEwibjAUGQGqRkrlQS8goy9kAB3oHSU6QXxl4oXEmiJH0kolZS2pAKVR7eEm&#10;vo2ZkMQyaSduvGI5LIYXDILiPyTvTspKAnq5KscxsO5SimfSCqCZPEoPNahOrCHqEkOL3gQu1NXT&#10;A86HIg0QEbL6DObFF2tvi9M5w9TLd376Y3C10AJQp6GkSFijbIjaKaHAG66S5f90XYpe0eYiEXLl&#10;CpIMmZyPNGyirITOUTr59YlMUtnCZko+/OAI5kFJVROmAJAIhAGlhMiGt3eCPOvpGyBtZihxGrzo&#10;+gJ5RXQttavdAzLhfFWIzfGycCDUMotvUEcGXrSnoNM15Le5iNYoLthy3V5gI9I3QdAnwAfEhkyh&#10;lDmt7c/AhbJSJLQSNYoClohDzhfdpYWPXTxzymAzM9NTkxPUuqmKaSKzhj4uOsEBZvX19bNi2bh/&#10;YID9xeNxwnLJXit0B4aEaAwicAYiSqMOIgCgRFIYz+DS1WwP04rhC8xuo2Uw++gg9ow64CpLIeZA&#10;5i/5JXaAJC4HWpa/0mQmXVV1MK+XMCFkTGj1RnYIT62uyamJwPMtVw2TFWKxKBgbr7tuZnxs6ulT&#10;K4ty1noZakKE+gcMXGbkchurAeefIxet+M2vXyAJBW6UgEH6WUIBvkTFilCkC1aJjk7QoIg6yonj&#10;JsMYifAzKD5wznWRaJT0Eq9k2ts6Osyqt3d04o6Kp9TcLCX/fJ7qIpqCm8K5qW1n8YmF394irhQX&#10;kCWEEZMVWVNbRHdKrLgDkpdLA4ZAyEBIlVcfFFPL0+OPeU8CA3eO3K+bhhZAsg1ozXq/1w2fTTjo&#10;Ax4LNjYeI2kdjLAmwyEpBxIDAbbzNgawyI1Mm0VjMqAG5pp6eK7gyQaBzKv0SWqvjiT96eTVV85d&#10;cvzCfS+VROSOFQvpF4z4uI5UyMzICz+pZuDQNeyDDKFaVO33EAMu5WWSagoFK+PYlTQKv1SCCWSQ&#10;BAHLSDk2pCSI0hRfhiVPWcsfILYnmCL3h4rp7+9FyNFfq8nlO7dvMTKAf4Ii5LjNVyfYExEWxnjC&#10;VooFUqS2DJloF0Dd1Yi99GMIDYONH9UWQ3LjkvRS9BgeNEZbJBv2rzhdH52UuLp6+zHXVLnoBsGv&#10;BpeCSSVsliALuvKtHRjL8aq0DoJ7JU44pWzBUzC1oEFQkkTK+BS4ggI9BjFKKRv51y4Uif/V3WPB&#10;ax+UMEbw0BmE0t+IGcNV0SlM5FNYSLtEuUovQ+UP01dNvzRxGoK9kkggJ4sL81QWEktLE0/HAWGh&#10;r/t6e0FSEWAODPTzFXLm1MyojBq6GSOH7cXScq+R2JXkCmKJSJM8AwAnFpu76BJUDIaUD7X6SE6K&#10;XFqQxYxIoyCI18iZsTeEn1eSTewElYEs4FkIodXeHv62k6VHhvkcsyrxv6uukC9RAcD+02CK249H&#10;xwoESA/xFM4CxoAFS1UZHcLqwiyllpbWVlZpRcOY6xHWM1UFWA35bDrWs1kyAl5y8Chprozrn/3j&#10;v4PAEy6S0OdS9g/0PXr4EPqIeCzW19u3srJiNLUkMFB4XBSGRi0vJThPHIS5uTkOiD7ZN770JYZA&#10;o1nw8PsGBpF40BHSQyL01UIwhcoAWsN1YS1yUZB8dqWtslINFrr4/X2ygAgDGQR0m4DTD/f8NOdj&#10;w+mv2N9B4A+KmeW5acSSS8ZC4ot44H6mxKIAAoHmUKgZfUU+DcWLquTCcNlgLxAOXpFkeZJ4w5HW&#10;bglh+dXsudTHpOlxFzVHwkGeym+jrxwyAQGrU0yETmGW0o7UaXx+7B7qnfIP546GFkSgJn7YN7dc&#10;2pKV/cTaFfm9RsWTsWC0kCMPcZHEJoHDE4dM0/uC8RY3QXmdrCitxS3xzckAArFmJ+20ykTCZGig&#10;JLl37w7TAdvb21j3RKHIjMB7BIQrDZsoU6l8ifNFyxepSv4EDlTKVAo7k85qMa2kT1CA1FkgGu/o&#10;Jsbu6Onr7htAtmNtHVhyX6hJOiNq6pSSeItGBvxw1C5Bu/YBEubQ08TcUp/0hCgcjQ/4qwBLdw9E&#10;QYNeEi+jniuoDcLYSfHMsWU43mh8bf2iHikQGhxJrIiApTluSYWCtiTNIWABhofxXgCCAoIsYZ8p&#10;OE1NTlKDSjLne3GR1csqgquoualJpwxHiEy5zIODAyAuY9EIdpJ9ak+HRECpdIYlxK3F+2KxIcz8&#10;kyuJAqUURd6aJA/gULx0MdqS965D73MXsGrcPK1EHiAIvMGJQC5McXDn2IB7h5zTZ8Xa5g0rx6gB&#10;EXgr1GFH2Yy/4h1olr4ulysF/GFL2qHjWAKsROpzqOZMOkfegGvCJ8gLdWmqhYvTs5lVqCgkaYqN&#10;bAZu2tRMVo6QlIEltNrS3ooekdDI7XV98xuX0AcsyGvXriyiD+fmSE5JWd/nR+VgZzCQAtltbp6d&#10;ncONR6rRDsPDw+wdpUJPCNpaxkCs59HMeCP41V6/sNaLtGuWiykRJNg4OCGcpI1RjFgtngL0NIIf&#10;pMqvYsZaB+AGVw29dDvbpb1N5rdDXCe5F5JzEX9jIbmwPDuFey+wSsnp1xJv44GH4A0A7QCzJFeT&#10;ViGkGu8aknliV3xEWT5YLsnVUssmJW3iLf0F+uMcQnlmhRb3hMNEHtI0iduLeJCN1dkrZSQny04c&#10;Lhhvqmto0eUa49izgqmTqwArJbZaeMufUWCSfeGkiMALv70DI4UaUES7Ck9eO0NYPZTfEU5RFLKS&#10;ZLmLpyB9cnoAEueTjB0aGsD/wqzNzc7cv38PYFZXd5e7EbIXTlVcYioO4ESQN+gJSF9rQluKVRhc&#10;4Nt0NBJpayd2W1tXT1dPf1d3P4lxuvz5VHFpQMSpcu3l8WhANMiYISSdJCjXV9JvCDNPjdvr0CcE&#10;+Tr5B7ogYRmR3F61C42AxkERaMkTn5YAUHjXCHvAWSPSmDiJ2hTYxxW1jkDuDHKFQZMKluhtGQHK&#10;wiD3i2jPzc0g1U/GHt+8+QnOeZJmr+SKEdFhYuA7A0w9NDjU290Nvmuwv18HglJBaJidm4lGIywt&#10;1i0ypkZbLC3RKJwF+GsIreJz5YHQsiSwVKurIvBce2TyWOCl7HIs8AJ65dZwzMiqCTzKgsUvHpbm&#10;C7itIvBqNU8IvFl4PjQWRkvX43eur4NGk4WBn6vZuwbALxgyUsmA4iLNLZR16Lwk8kd1AlmZfDxG&#10;eKLzvQRPi6LEiUaxYuCYgQ4hC5koGkpo7qBlxPXVL58yViDx77XjguofA2VmZ+YiTc2jI6OsR/B3&#10;UMThCWKuOTG+j0rmQHp6emZnZ8EYzMzOYgo1/0mbdyASjSj6ms6ZGqwkd5/bqQSvQkIkK1t93Xt3&#10;78zNTC8vo5IzGW7mKp1AKfITRO+bG4yfTTHdmQQByoTOuaqdzZ3canJhVqw0Tq80y0C/U48wCboF&#10;BAXKA4tcBAdLox8VNhrJ5A1PSgyCkhXMjTQZy2AaPBDuEupEOG+I/5U8Q5kzrHqnAyvkKSOfOA0B&#10;2hFxwswtVkf6kN3SRZMX8tA69eq9qAhpAtESl7j0jMs6tvBSYlRoqjVp6a9JWox7qVyIBP/GqitC&#10;Lk04Iv/g58vNK4KRkNOVE5Vc684WlL4kTVlrS8tL+Fnxlpa2tnYsgObMcWk4NiqbYThCQaEAEY/G&#10;6M3vIcYGc4b1JsCmLYQKNvAVgnPq39n8Bk9YwXhP/k24AcicSJsHeS9yYBJmk8vHo8GvIWdGOHM8&#10;y4cmXAIECaylVKE5AknvS8pKbI7aQGpFOtThgImdtEJJb4QD1MFJM6iEUTggnwRNAJBIX4McmZ2Z&#10;uX/v7tjjx5OTE+JeieH1A01jcypho6OjkebmkeERcqyEXQSP0vepqcjZ2Rn8duW9oh/Og3sci8f4&#10;J9JFkY3bxPJXgfesrqXxEVkJWjATQ4DQErfj1SZXk2TFTeCJXssWXqHEbK/DucQvY/HzFQ5PsmBS&#10;bKOQVuIiqIUvC7xZeIPusCUbIN5qvUtKvOpBDVmSD/Pp9eLs1CRXF0k3M6x5nTEw8uB3JafD5UI7&#10;YMYRMcB3NJjg0QgchemMlBJliBM6l/9KhYWyIARY+XVOGZRXveu1V3rxWpuaQlwmYDDdXV2UGXCK&#10;Ua6DA0PpVJr7xCVIpVNIELm35ZXEyOhpEltkNd95910uB84k2UsmwMficZRBrCWOQlWcinSM4Koh&#10;GIRffB1EAXGX9uXuIOFkHXDPiLFDIT++MP1xrHqwahv59R3EfnMDSymRHqt/b9dbW7WXT+WSCUmn&#10;gcQEswH6WsbEl0ja4oGTLyBwkhiMe6XyDF5F2OzknzvKqSVgFnHOtW3e0HUKqjPeEoFtcveEnxzR&#10;0pkE0g6pqDt0oVTStMRnEThLFPgN4GZSXGTUgBtygXGqse1aYAM1KKV22VjZpNEhOrv2UDhVVK/w&#10;lK5VUmuUxNAlAqKXbJ/wpUlRFfVRr9NFpM1XWv5V1/BEinp7eyn/sP6s7tTT00fqpLdvsJlm7GgL&#10;nGfBcAQTHggh2KQVQ5SyEGysfTZfRKp5w7wQVgW4FOnMJO/oC3A+5NiJtEG8iOdfnvkjdtuowVBS&#10;WpYTmZZKF36OVLU8ZDasPKEnK4BCZJdLy5VGwDgFoRIGaIwKqK8L+QNkYQSALFEVHdP0UhYpazPO&#10;8/79+0+ejKH7Hzy4/+mnn/JX1gyr4/y580g4UnT27Dmia9jQe/v6FTm9G4vFiRBRv4jf8nIi3tKK&#10;uZLCmLuBxYyEa0VTUsvsn/XJWXDIrBJybgRiYC45h7VVE/h91cgg7XZY1RgnXAAWuVl4voXAcx5C&#10;uFTfgGVB22KYNUarQ2hN4JFDVA/rBZ+VV2RbbTgYGz/3mjcq8EI+x+LEdCLDvOFDLlo6nRGH39PA&#10;7BWPNOzuvv/hj1ZWZ0mGCj28QDGkVs/FR6fQ2+LzNQpeZG9n8sl4NpMirEXclPPVOJRwozYFdAxO&#10;QQ0aEsksNtflS200bLIiH9y/P9Dff+7MWcDbS4vLHcxXqarG1HPtSF0QVxP5kNs8e/YsDd6f3b7D&#10;7+NJcqW4EHp6otX03HyCuBLEZYNMvYPoQkA4SJpQUQnMqLRh3DPQcojAU0QmZx700S8AIDxMOO73&#10;Bn1w8NZDBiz5JHaynj3aKdXuFvOZNdrdUFQEoIQP2vXC3RNwA+64+IZK0Cst8QqeMlobYe0UZnCp&#10;1RNpiLVVMeapnBlV9EooKbWgshAvY8uQJ8gNIJMS5lOXKld6ZficpL1IdHpB6bABEFto6rnBqvKl&#10;8RC1YnU44R6gr0Y7EzFrLGKJR45rc9LjiYnAZ5G+XumukrhArKKUA1h8YucF6Ss2S+E0AhRAAinX&#10;sVy45lx8FgHSR6gGokHJFaoFSarDg+lWpOeHVw5SfHkiOr8EQBx5XSNdF1LukqpYaVMYeCU9KAU6&#10;crLoR1WRRGFCaS5tXsIDL8VqayswL0Z069Y2YSLAHuNUUWdEMUWUgoh7RNQbUfDgLJEk+kNmp6cW&#10;5igEzYw/eQLqM5FYXllJTkxIkhnEB1tfunRxaHCQdXD50iXqSJhBJgizbNiMBBu6GwmJxVoIvFFD&#10;SBfTE5QuyUU9jQIgGWWFCwHiXAe2iDFHwAjSSLkxWwF0JqdCZgZFgI7mc7K39JKAIuXKczuEcHF7&#10;m9S1bOCXqBZJNguP8HN47ByBJ2fG+uJD8RHcFNIkdOfWE9iyvcbYJe6UI/CCrj+28MbJjZqznB/B&#10;PK/sijf8KRjyFrfW1tIzq+m5GzffXl6ZJj5bSy23tccxw2hD2N/oqk6lVz0QTdZVMw09n8miKA0D&#10;RWUen1oyP67a5gicNCBW6VCSSo145aRXW9paKLKy7C9fvohKphqHSqMsyeJDi3MCmAPcC8RqaGjw&#10;jS+9zsVcWlrEWSKjwOWYnp7ixoOov3379ocffnjv3l0uplY9SV2W0pk1elTws6nacjQI79Z2aS21&#10;So2d7DpkM0IqRdqIN0d71eSGd0u7mwWqy/R90uWmc9o3ydgd7e0ACsU1xzlQHh8UlOCHCNukZMMU&#10;OgjwmEtX5wJMhMrdq63ZJXJuqN8nMe6q2a6poiJBGRqs2ebR4SaIpV2euxs7O4XtbV43qBjt7OW3&#10;99e39/I7+xt7B0yvhmR/G7C3wDyrcGmJExlh7Wus9vrqQUdId4cY4QYEk8IpjqCm4soBgRgvE2sH&#10;wqpZunKyThPpCnITbCBKGfYREIVyzXkKOI+ntAUJbqiKQqD4GbyXqac75OGZ3EB6xE/in8EYAmvY&#10;p/DmES84i59DQA1GmWURDYVbI7GOlrYu8uxE5kwDW0vnVlbTq+lsKpNfy+RztDppIh0vjFiATBth&#10;PysDgwYUEoHB1lkkwgo2zKmNNOMukIOk/EEnsoQj+DVHR+RKSZHiZG5IFJYfH3v06Sc3Pr7+wY0P&#10;3+d14snjbGoVDvCxx48ooJw5fQqK9Ndfe/Xv/Mavf+lLb4AjuHTxQms8TliIoqepkfQKqh1Nofg4&#10;8TgUNifveRWcAml/Kn+0F9VRZgK6S55f2oskfwCCADyZUbWKgwYCH2SXlyZ2agpoPilPUI+sqpYy&#10;sIAkdVnpmAAt2tsdOvEof+LgkqUiqIQ/hqywPP/x6/F3NaejEaIsJFkPx69GqWZPKSPWMmd2d3Nn&#10;I5WduX3/7Ru3fpAvLWztJj+88YNHT24sr4zPLjxcTc3QX4IW4JnOLqfSi4nk/DkmNJ85zbXJbxS4&#10;cWg0zCnWlQmI+LTYJTIUwVAT6pfQzPXShS7wJFBN496trqzBSPvg7qMW0jnNEfr4pqembt36ZGh4&#10;kOw9SKD5xcXJqamJySliAtzypubwWmptYXEBxwF7fur0KVLbgVAQs4sXSgBMVAioj3gP28uKQT9x&#10;dngKwNegwaBgDEqdKAQxZjXLhFfS+NXk13DIZWWTTyNXhA0EIhRsrN/DG82ts86ksHcIYIMua+lI&#10;rGaoI7UuMt2w2XNrj8cGYZ7A1W3r0GeEgJw6fZO0YUjPjACty/AsmcBzPKsKU4o3SowpM3SMM8PH&#10;mA0f7FERrhHD7f1CRKd5QMhzgYXVAQcgwx2Nxw25hVOjPhWqxiaWiAcsqDQ6OnHpjRZaM5F8aFxX&#10;0lcrUF9B5wKJxM7YGpKuSYhTKXJp24z1vYq4HRwNDAyR8uGf6FwiFcwLTRmwjIGv5r5iuqlOsPSl&#10;0evgkKQpV9KGHBj5n1hqhaYYakBNoryi4om5+IOGIZD7SeqSs5D0L96ptr7R5onRtmY+7pcyLmyA&#10;QpufX+Bg8KvR/gSrHBvmFxAX+mJkZASfnKQ0kQhRN2zhg4NDnCwxmNToYFtYmJd+cbcbhxzrxLgB&#10;cNzIILG34FIgGnHVinctuTTyWA3+YAADjntB6oSlSIYP20U/ObUKDpjDl+YObQDj4Cjds3NiePbD&#10;gfEr7KTshB8c4POkkqtcQLXwwnhLGEI2Wiptfj8iQEmXOyVFMo3huRFUxVCrnKBZeK4MosEe+ETf&#10;YOFlCLRaeJK4NfCmk6XXrPu6MDgCZtk/xA6yZ1Q8u+IKc6+ZhbBRWN/ZW7/z+L3ZpUfJ1MLmdoG0&#10;OrzQCjvc+fiTDxeXZ166du76xz+99+jjvaONJ5N3bn36YXt7y/kLZyiMzC3OobqFFp38XkM9YQt1&#10;KYpS+LvayH8gxuSrr70Ec0S8uYWhasP9ox2t3Y/uPSLCo4AOir6xkYKcB4GnPsF6JvPDGQaCUEtS&#10;EqDaureWSpIagHuTWn5zrJnY0E8lPBo+e/4MVnFyagL15vMGucesVdIwuIqYxlKpACIu4Hc3hwON&#10;cLRJB4tkpCi64kdScUNN5Dc3KfUgjUT7O9TzM2u0DugISdZlAxGpMJDVupl4QR++DJlVfgJyxRRS&#10;0QXsh9EXFIRksKzJtsI5TAnbED+obMj6eRvriCDAz0bDQVrro0CCgoFIMBAFchfw02nvY9g9Xe7S&#10;biOwBunxIbcCwpdhmFswkgpQnHgeXD1OkWG/zGpYu4VFtlbLlbKZhq8CctaeFpsdgPsjGJwqsN+7&#10;Qo2gMZE2n0goItIIHk5KcwesXsR4eHgoFA7hZn/00UfoCZxxdI1U2mkNIC8oQF0ZLiZsHNIVI4A+&#10;xQgI0lFyY5o7tNyalLgkieASenIkno/p4dPUGv9EBtBbSBF6lkwJrp+1eQIsZ3HzRiIqyW8F0Xfz&#10;C4vnL1wkVEYCsSqkFQJAzQsbHV3dGBxcEYEbV9csJxLKKkX8IpzKyCFuOWdBsRp3Wku5PkJubTtq&#10;oPLM51wG0pOwmghGfG9PO1LItAsRKB4siCPMD0BUZu9QW8Xt4oqx2IQvXMvpKEny2NTnyPUQgNAu&#10;DbyCBk7MCsWD1KoWsQ+ksEJS0BIHLCB0wdrqGi40d1MQsmtpem6xRYQ3ZI2QK3LYHA+nAL8Myohf&#10;4Y0l+Tgqrj/pA04HwnLreMch5a6Q0eCekx0N+oOsyHwu5xfiIynRzM4+ffjkVn57ORh1L68sg9pv&#10;jsIQWQIVsbK2tLAyt7WfS2Yn51fGDmvz98auzyw9Oqgp0WRIb0FHT9uXv/blJxOTOHxwqTND0e2r&#10;Y4zFzmFp5whqm3xdY+0+BeArl16JNrVk0wUwKaWN7dXEGsaMGisBGHY1n6OCX4WVI7YntqSQJlzx&#10;uczE0zGmMKLfgY21tUZ3tjj6xo2NbE93OwL8jZ//ytUr5wM+YZo+3CttrK+VCnj3iSr4NzaLpOOJ&#10;RaUYZ5lzoefclh5ywUjSArkDltkQ7lgA/P/VlQQxPD9G2CywMJwFbWBnKaxTbs1kwBYIAzbhC4k7&#10;vAvpbMOUQhqhIt2ASNcEPLUhX31zyB0Je1pjwfaWpp7OeH8P7VcdXW1QujfFmmV8XdjnCQCzrWdw&#10;bhWzJGvh9zrc558AAxhFJ562YL2A/MqgKk4EFjFKAyQjdFqUpLalwiyIJykgo8AMQiMqpmxI1Xus&#10;8BtFzclQX3kqYbLoClUXZeiUpmd14pKYd7IJoL5wwIHiHSEDmDVhpyBUoTAh/fbyXc1laE5MAT8c&#10;D8dMK4WB/Ni1WGwiSSIBGX5WjR6DhqQZx8/np/1N5qKRf8pmlxYWJsafPh1/evuz29/7y+/BZQa2&#10;Whj4lSIDc01CB/aeQaE8Gu7r729ta0NWOQCdCCBE/c7TDszpYlKNVp7HajqRozLH+IQvLWXOCh+4&#10;TMsq1+q5Z3k6+nOuuKpX+wlN4Jefcr/kmORC6d+dV+1weObYq+ulB+G0W+htKh+/vf+ip22oTz12&#10;GxGpwYP0gEpgjd+3SxZiczP3aOz2xzffK24xaCELqzWJ11yBqSehodG+wlbRhbasP1hem9vYTm8f&#10;5Fu7wq2dTeGYZzW38MGtnz6evLuWTxzW7Qyd6f3S117eOlzf2EvltpYbw0d9p1q7huK+SMNR3R6p&#10;vAK19/v3HuBd4Of8zY9+jDclUZM+Htx/gEDCUZNKJh/cubuaSIBmwZ977eqV7rbWnra2K+fPnxro&#10;v3bpwrnR4f6O9pDH3ULCf29nfmJ8/P7djihFQGA0e4mF8bXEdDG3WsiskdlbhdQ2kSrkcAjIijK8&#10;hRBRq/FaEoeai/QuuPxNmgYERIF/tInfiCdphgvngjScoDuEP1pGu2PIPLU1AXc9EhsN+WG8jEfC&#10;vV1tvV3tPZ2dvSRzSD+Sh2xtbW+NN0OJBajWC8qE4A9wjgsb7iePLLG5uLPiRXDPkR86TxAa8oEM&#10;pSIbQX4bzCE1UDo51/OiqmTSBSNn9wkipTVRB0piDMVBxXRqgst6sKxEf1xosyCxzBXnqADx/1Ud&#10;OJ+oJy+IOUNrm0iQajHiYWIf3hB3lGlwt7a0bkVhghKpdPmxKxNyk3PbMw9D+2EAcbPxSHFicZgp&#10;71mR9d13371+/fpn+iA1gyWn/nr+/PnTp0+/dOWli5cvjZ46hTcrnZsuGnul0xMHWIPYcvRr3o3U&#10;NVQ1fC4kPj4M+9C5IPbdSpl3NnBUgCOHlRqz8sNKQT2x8eeUbIVmEYVyLN6V78t36EX/cXZVoRQ+&#10;F+1X3lCN6cRdc8S+PIgWc1IHfkE4kymnAp6YWyDdfn9qZnx7t7SSXMb8jYwOkj6cmlkiJQLwZmMD&#10;f7Umm96sPmrc3YYSINBYH/J5pPRIyuLt93743gc/yG0sZgrTbb2NXQPe6oasO7gVjlcXd5OPnn72&#10;dOpBTf1BDbRY69n1C+cvsFYxq6dGR1HbuE18mF5L4dr5PZ7E4tLtTz8lHxP0+nraO0Men7eu4dzI&#10;6FBvL65v2OsTHPnuTldLDLrGiN+bnJvJrSY6ouGBjtbBztaA+2h/K7O2NF3IrKynkvl0KpdKz0/P&#10;Zxk9V6AZ6gAMII4f8yool7OIKTQj3xnwEKm1krBcivvN6tXgmTsAiE16ewjeCS6ago1dHS19ne39&#10;3R0DPZ2DvV39PZ29nR29nbDANMMKAThHoPJgXMg9UhNDYdUj564G6upQ+ZE+4ElT4aEAeKnz8RSa&#10;bm0w5IkZVF4cnEEBfygApPwqfaGqgfiidKVI2WofUy1Zd0VyG1cf9tNa44+TPWWpOLGOnSXjSKZj&#10;7kzs7YHoWicMAoKXgcttRV1ETljAFUfEX9VekRZlkKH0zNi3cG5NSvlp4klgVHfu3EGqydQSGlAJ&#10;oxSMdqHCeunSpV/6pV/6u7/5m3RM0xyGahD4By5cNstv2dwIE1cDcRjphXgU+nihsFWKHIpHsp7i&#10;/4idVGC/OCblvVj3zvEFci6Uc4k+p0FUU5jsOa/Py2Tl1Xa+7nxoytR5rfzFEyJfKeQv3Kf9dIXM&#10;l70BHS+orUllNw5ggiAsQT8CDmOCWTK16KE26qubnp1JZXKsVwJbZUA6nJ5Z0pwSPHF7c7PJXLZY&#10;K0BwN21viURyYmpicWmWGbCPx+8vJ+eeTD78X/7Dv1nNLPWPdFKiee+jDz/4+PpqbnWHrNdhUYBe&#10;YBuoRzFTcWoKhosZoXra3aWLiJIOXYsA7xZm55oCQWaprCwuHe7uddBCJ11U+7FQmFZVEk2nBwdb&#10;m5pg8WHaW2ppYfbp2NrCXM3u9v2bn6zMTQbdVS+dHejvioY8tfubBaw5TYDQyidpAVtOQpgLsl9g&#10;6vj3QG02IZ6iEg/SNw0JD7PSuEpq4uRSy1MwqiTVGGjhgUO6p6ujNRJuaQ7Fm0Kw4jT5PUTdMG5g&#10;bemlc0Fip8x2MNdJBwbyDDUarTjgc90NWHXcXGSV5Df83vwqvFrHw+kEPIhx46EAWxrwrNKHJHM0&#10;IsDyTy2eY+E3IPwCYy+ThKT4zP5MWZjJkoFW5L8EGSHgE1EOz6/izxmJZ/9wNjQXXwtjoAcFGIzi&#10;IwpnDZEcQqUpaFd8fiO0QB1If1QoYL2xZNQePnz4wQcf/PCHP4RlGNPNCSKcWO+33nrr61//+rlz&#10;58iu0RlFOKqgyU2tUUkZzKaDkbgTZkgKrnRG6MoV2JLiTwxT7Cx0ThktYN5EpV9jKkzO/1jgTTBM&#10;4EWXS6+Xegr6NNF5oSF93vRWynzlX5///IQ6sMM2/WVib+9PqJVnCqtcepHvVShxq8fIh/bUjml7&#10;r+77M69fMV1UNg7I10i/KJOmcvm1nYNi72CbGzqourLuW06sUoUZGOhdxGwXKASWB0XCQwfKgF46&#10;bgs9LhlGoOYBWBRj0BxWHaUzuZm55Xff/+zR2NRaupBeJxdW0xhoyBQzs4mpmo8+/BDir6nJqc3i&#10;Jlb9ydg4+RbYlPGwSZnijDQDu69x4dWvJlayqynyhcxdbI22LM7CPzOD/BfpbD+sIkifn5rCzgcb&#10;3fRzQcYDpn+4p/vlC+cjvsbzIwO/8Z1vdUSba8jt+xqzq0l6AtICnJuleSmZSFDZEv8dMYfIK5dR&#10;LAdlbZoEdVivwtBw+MRNRrNJnqmqCY6fUABuWhqGGutryHog3tA+kO5nQs52aQMMLWkIw88aBwDe&#10;Lk8FyQulndDoEvuTCMZLB/2LCduAE4tOeUEqlPFw3DmdSEW0JSzC2hFIRK794TCZkvmX3maUlXJC&#10;QUUijH3yJLuO762oXI7cZMNxcU8YqxeaEfPDHVvhSD4dMphr+1yhwHDpCnGg2XYLHzgkXPSPPrr+&#10;J3/yJ3/8x//+Bz/4wd27d+mM4HPkH8F+4403Tp06RTu3pPGUi44/CeGTzHVh7AnxCrtlVwJ6N8ZV&#10;9Jj5MdIEIUwYchGUgL+MVDYSO3MoLAY5ocRE2lXm7U/y3uTABEy3lktxLIGStjxu76/c1ReJ4heZ&#10;3xeqjMoPTbwlUXLMDv4F6rf8cZn/TP10e1/5VOSEQicl06Dll+PdHV8TOVnyvri02VwauU2lV4SR&#10;brsA5oOrevbs6NiTRSCdmUweRs6zZwbz+SKQC64qXWGwqiZXV1KZ5BaJ6e3i2XMDrEpIvViFuIIX&#10;L14E106K+unEouAjhadA5lM2BtylvWINoNu56Zn5mVmKE6srSYxtMpGEZB5pp75CipKxFyQzs6n0&#10;3ub2cP8AXn2dqx7SODjE3HXuEONqg6HHDx4tzS+eHTnV29l19dJlZkeHfN7t4kZ3exvEq8C+Wpua&#10;Bzq7hnt7QDk3B7yl/GbQx5h1vGnKAUJ3D64Wc08jhJBkYHyxvLRyCP63UcbXKzEsZpPsuOA7qFBT&#10;NSHqRvDoDyMTCbM0QTZpu/VsMZ9DdSDPOSiHYJDIZkSegQSR1VsnJ8pMOmi7oe0lDBcxJ3NA0Y6r&#10;TMUSli6QGKBSYeryBIKQBjX6/HjD+BgsB+nkgecDcC71Qmy+EuZwC2nTZt9bOwJA4CB5Vd9WzLp0&#10;y+kaVkMvTq9ZAVttSoLxrDZfqQUcu2T2xx660GV7soYW81pJjMsHVvzR44fvf/D+X/3V9//0T//0&#10;T/7kPyHtQM0VQDF05syZ119/HTPOKx47jr1pNElvlulupKBgko8Ykq3nqdVsGYEqOE0xtTroiBYa&#10;GmNoa1Vvg9yibmz5CgHk2JE70fjzfq9jP82cVp6pbXxCU5xwhl64Q/uw8k/PC//zasL5xH5RUAbH&#10;yqhS1Z4U/mOzXpbkCitfmRQsv9e7Lb0R9pScnc6kFuS7TOyBcO7+/buf3LyxuESVYxblCTp8cWEV&#10;joPHj2cfj60yzQ2njZ6ftvYI15sWRLrJiSEhCqOJKZuXdd/cHAQxs5RIcizQwcKxiq+5Xtisa5CW&#10;e9YtyWyCWFrHamgz4MY+evDw3bffISuLP48yx8LjQ7fE4vh7U1NT65ksXhf8T/lsjoodor64mMBj&#10;vfrStRCkCAdVZHLOnjrz5S+9NTwwhCSRbCNE6+vuSa+uPXk4Fg9HR3uHc6uZly9d/u43fyGMwT/d&#10;Qaq8JRqINMFdQiKcA0+l1lKkxQh5O7vbfSEvBCelHdqodwgamOVC6xLRoyxHgmukm/oqArC7Q+/u&#10;JqVgBBpIMNKMosJoAx3WodHkk6RuBIBHYLUaZCppFXg7BglBXwHZLoSHsMAynxG2YVDygGwo6VPn&#10;o6RHSxlXKgXxXi6XzGR4rqTzyWxxJVtayRbT67BcMa6guc7dQGRCzhyZB3Nmo0gRb5kMZgtfjbws&#10;R7VeDnJD4pPjES7OAnVWrbkDlQJ/vC6FSEMMu2bvsasE1VSq6GiCoYhXDDivFy5cwIzjrlMDx+tm&#10;bVmob9xM7Jk3/JaTDhT4jsqMYJbV/PJg/ybGFplLV5F+WZqgFLDM6Shhk8Q79jzO0ykX5vFJf7G7&#10;W45rzQeucIMdCXmBrf3ZFv7EFxxd8ELFceJDR93YpX7eSan85PnvvmBvcr+lH4OnufLoTasLQ74K&#10;mAKtSgLlvffec24NVe98dmtlObue26e69PFHdyaezhOMDg0MUoYUuvJawmj6o0Cp7NFft7hE9XCd&#10;snRiJTUzN/94fIyR7XCaMwwjlc1gorp7OiLxJpQrUPOah/ceMPK9PR6fnUksLuSgqSU5gEX99V//&#10;dVK4ZHQgvgTzONDX393Z2d7S2tPZRQqpva0TsBeewepq6tGjJ1Ay9fb203UHzyYVH84K9Cs8t+TI&#10;vvbW17agpdxxXTh1ASjdqaHBX/3lb3/321+7duV0bQ0J+bTfW7u/C1lVFal1Oi0H+/uIYfaq9qqI&#10;ZIAKSNsPfVf0Bgj9k0x3gL8BXvfa+swqQrZSyObIMJPww+GUTnYKspL3Y11qd7p1+dDo0uA2niPM&#10;uA76aiRyEja1Ri8YBRrBsoVN4Cnrpa3V7Prc8srUXGImkVpayyXWsumN7UxxZwPEDpA7DwP3GkPN&#10;fgqkLZ3xcCzW2dvT0dOF7760sryaXtsogeVsoIgozMkqPzjY6BiuBqgALKQ04qkcIEjCQKREd04O&#10;zFlPjldsdsDMu8mefYXlyJu+vj6aqHkPWIXH1atX33zzTeR8cHBQe/LrDEniRNTShqDMPJVq5Tnb&#10;SNMeFTsROeGE1mG7yiSB2j/icgIWQG9J456QyYigysxsaSMRdKYlKUyv8YlkqZX0TjpnlEWLT0wv&#10;4CDYiGUn9LW/2heNt5dPnOyA6R35PWUKs+vAiZgrbibaLLMpL8diV0pvpbJwXCdTbU64YbfDnCB+&#10;hb3ZT5tyNCVrHo3TDWW9QHYAjhJXF0Z0JvuTEasupspLQ0sVpHJ0FFe7piamB/vxevtRB+k1EPFM&#10;hdybHF9sDtJnEgs2NoKOmZ1mctzO6kqOtDKgUyT/4oWukaFWljxQjOGhLrCIpSIc0ACvAsy8opJ3&#10;+VpvafcoEKaRcZdJReyVLkeE9clkoebU8HAkHPrOL37zV76DEA5TpftX/+pfsQIxEvHWOHUaugKZ&#10;ZEtSitRULp2hNIVocT8mp6YptwLt+va3v0MluLu7l8I4ip4oeG5usaHB8/prb6TWiJCLLdGOibHp&#10;umqJsn2NnovnTkPj0d/b/q1f+HJTiHz5Ab599eEu7zx1qL2NleQS3Rw0sGztQAaOv71L7TvNgGgh&#10;JwB9I2QjMq+CcGdnl15fUB8Ups3lFikn3mYMEDxH8EnzhihU6Gix2zWg5YUb56galutMfmMxuTa9&#10;sDQ1vzi7tLqYzCyurSfS+QxhERxsDfDtebHe9FIPDPUPjQ4MnR4ZIbQ6d+4M83cuXjx76WLv4GBX&#10;bw9lbryU0dOjwJimZibpEMeRJjsv0x20L1AunQBXoMcq53X0zeceJ0TueUNR6e0jZmYJWX9C/iDk&#10;ELL0NVmoPYBKw2LL94Vmyvb2s35F8kwnNyjH2JUZtePDck6m0pGuPOYTVtf0lx2bfdf55MQeLMKv&#10;/LpjsZ//8It+0fb/RafsqANH2zr+/POOvUm1RGqMxNghmUJXv1RDeeUTy5hiL22OqUZeUoBXoAX5&#10;JUnlEPYrMqLh3bffvf3pnXt37q8lU7tAajIFFyVmxlQVDlOJdV9DyO8OyLB2gvAN8OXV7S09ROK7&#10;29Wp1eLU5Oru9iGp6sTSelsrKE+SpvVYaDK6V66dTmXXCduJ6glPedIhQgAKZwd+QU0cWHzATy1K&#10;zHc8AsD52tXLL125LOQlgJkb6t944zUaTLGiOIR01+A60sNw6vSZl65cAWvNgyQRywy8LT1bZ8+e&#10;l+mOzIGqcSWSKZI+8/NLc7NL3Z19nDOMR/fu3H36ZOzLb70xMtT35Tdf/u3f/OXWGHgPdxsAN1/j&#10;lQvnQLwxTyUcoq+Afunq1laaQCVzE4mRPQgMDo10dvdgUQB+M8vPHwwLhyE9bcJl1QB7UL3XX+fx&#10;EY4LcRT8StU1G9s7a7n1xFpmMZldSuYTqY2Z5fT0Ump2OZ0kuqfLBFapgDcUbeof7BseHTp34dyF&#10;l65cvHL1/OWXzl68dPr8+Y5u6FNxiuK4/QyP4IZzVwXPt8skLKaa0Gq+I7w59XXLy0sff3wDpSl9&#10;sroIpJAmwDt4UTd1YSv71IseJxf651d5hScpJsPsLWoXgefBP7XuLsBbTYGX3WNxcRTt97xr+ry0&#10;PDN30hFQ1k7HOTUjv9JZxIZveQ6p8rwKe16tlLc5xqAIjF0R5kILDE0I+zRsiiJtyv88ztafUBmV&#10;J1WpERzd4Ui4qZITV6DyK5VSfULUnWtSqUq4AjL1UNh+9/GxeaNaV0aM2VP68zWPo5Ivow8x5uXM&#10;nV5XqTQzKC0QmJmeGXs4dvvW7dVEGh62TDIPPwk7yq6CVUnvboIhZWU3wEMwN7Ny//bTgZ6zywvr&#10;n91anZspQQrz4N4yg1cTCdJt+dTa+uTTBdDPG/m9pYX1na3DgC9aX+uvrmrYKtF/7Yk2h3q7AjUQ&#10;SOfXs2Dg6NaAAYohFVeuXiZH++Tpk1BTqI3RdR3tBIT4+dTnL1++hMxTzoEoY6C/j/4HgsPlpcXe&#10;nl6GTLK4x8efrq6lzp5DWK6gAk6fOUsHRmtb681bt2h+BGBI/g9PaD2bm5yYmJ+dY6bWW6+/+j/8&#10;t//1V7/0GhW1C6dHIkFfezxSyKUZ3Qy7Ba11FNS4ntiulTX6Y9fBz0KjIZz1QBTr6jOFIsRIgGzR&#10;MZv7h7jlqXwhkVpfTK5PL6Xnk+srmc1skY434Zdo8NWTHYjEmto7W/uH+oZOj546d/b0+Qunzp07&#10;dfZsZw8gg65YSyt1KWZQkqGiHC/uhCTnyk9pqpOGVZEv4gbiKG0YkQZpGkJa4tFkYgn4ADKv5Tpp&#10;tkSXW/vU84b9hULy/PI9Ka6KGTO/UR1L6B/ESVbS6GflekfsnSTxz1j0tqAdIbED+5yMVWTcnT+J&#10;9B/jbZw3ld+ttPzP5F/ZfKzS7kDunE+sMm/OSbmE/dzBnPgJR1fagdnFqXQZTvzzeUfA8RpOnPUJ&#10;XWA/hMKV8SEq09bhK1RtDDgyLgNhhmZwuDYNHqdC+KKUVPUzYgVCTxxAYE8ySoA1VNpOLKyvLaeS&#10;S1skh7c3DvKZ4tiDpdxansHNmLKu9hjC/1f//oMf/817dTWe3aJgPWZmckeH7vm51NIyzV9Hi0sb&#10;ND0RmD99uri1eeiuq85l9paX8gtzWQXpbycSWarvNW0tsfNn6W8n5N4aHurHckDNRMALopKWBvph&#10;wGxjJkBicNDMk5tfnF9cmKWBhbw6X4lFm9F2P/nJjwFd/uTHP6G6Ozw0hNmnno6DKV24+3tr6ZVI&#10;PET9YGpmClpqKLHee/f9YqHErDom1vkbvftbO/3dXUg+Lj1klV997eVf+vmvvX7lTDV5qaOjpqCb&#10;ghmeajDsnZiZnZxfgDiCETagDRYzmc2qo6nF1amlVULuuZVcIlvKFPe3oKfmwvgbw9FQZ2/HyJnh&#10;s5fOn7v80pkLF0+dO4/RRsKHTp3q7R+Al5suQhjjhCRbul7pihc7JkZImuU1xyJiZI2h6G7pFBU/&#10;yeOJRqIyieXgEFwq4HVA5+2tLcMDA/AGPR1/AmBbOerEwdZIT8Y8qJv9zLF3ZKBS8k8s3+ctm0TF&#10;WAxpHBYwL08DCDhJMg2DJUjWWPQkeq9yh7ag7defd3pPiOsXbXDigF8o8CckyvlRC79NIJ0MZeXv&#10;Ons7IYon1GLlj1o07hyVI/8vupLqcauasAiocj9OKH7ijKRZUBOzBnwwtkIjCDYiAHPvdZoDaSyJ&#10;7fUBAlpZ1KuBlqjh2N8hY0VvWV9XXzwS2C4eNTLBYX1/bxOQSzXvj3aPqGeB8qT+KfY4VrOynMBr&#10;6BuMgu2Ge/r0aSbJjb751qWLF3suXx48NXqKVq90agPPv7hxODOVWluhPl0F4WPVYe3S7O5yYqPm&#10;lWtXWluisANCDkeGmQo3bCp0yOLfg61OZdJ0JhU3iw8fPbr/4AEN8Lgub37pdWoGNDA+fnj/3bd/&#10;AhKY1m+Gt1IkHx4ahOgaOrE7t28DbMOPJapp6Yh5A+6llXmycfi9MBZ0dfZUHbpGBk/9H/7RP718&#10;/nJiYYmUu7SshP1XLpyF3KbJ0zhE+hBIWWkHhQnkeIAUZRCtIbztvqZmGkQBJaysb67kmMsgls4T&#10;DEbb4oDjh0+PnH/ppcsvv/ryG29effX185evDJ06w1TQ5pa2QHPUFwpzK5ADaZ4jCEMzyxgtGUMn&#10;lXJhrdPeSw3SlDiRDkxhhzOFLY4aNNJ8WWYpHJAGtIQ8HZ1S0tnbo3xCkYoOYiJ5PkDl80rh+ng9&#10;6TC2cvr6c7WrSpk/sbhPuK+aOTcmfMmHmRzyaokxy3vpX/mPdN1Ufv3EoncsmPOLz697EQkrLeqX&#10;n5fGFzoOjoGtlBZHuuyvjuF1cmaOBnSE7Zlf8FzV7YvUZaWEmyKzH3resJ/45HmBP6Gn7Pzl/0Cb&#10;pUlByFl4svJBXvBPEB/WlyX1N/o+BeYo98CiAAw7vZHELoRZQr4KqgOuBEk177trGyFWJYDfp+5d&#10;/YtIAAB0nUlEQVSxR9C+EwlF8Cr3tpkAWbuSWKNb+s03r127diEaDb711stXr557+eWLhY0s3V30&#10;DjVHmqEgTGfTQ8MDMEoA18FsL80zCWdjdaWE2V+YWwLh0xrz1MzOTX966yZtRn293ZQEu7u7AANM&#10;TE68/sbrl1+6DGcQq196+mtdtAExK4aG2e9/7y8++/TmajJB6wg+K7zuxALNwPijEToufvw3f0Ml&#10;D4CaAbyQjNn5ySPXTmtnLJfPkN+ij8rT6IepHdr8dea8b2z19/STzFtNLLvraleXF4Hr7BTyI709&#10;3/jKl30NMs24va0NQxWB96C9nR7mp7Ozi2tr7mCgc6B79OLZl994/drrX7ry6usI+fmXrg6fOdcz&#10;MNjW1V3P4AEmzx5WUTnf2Npmpg1JRUqYNv1P7LmOH1DqaHGNy0+hileWYwNPcIsEVK8DkGQYi+Bk&#10;ZUIadEhwP9A2SZsaiCAmFpFeUXRoPBYnrgbFAG+/5HmVIs8owKweZq/Oo1LUX2iFnMVq68/JmfMv&#10;c+NVeEwkyxiv4xJXOXH9RbutdFmfLXdr7JBkucBKzN+RGF7TXs5T9Jakop7JUqVQVUYHlb9up+Co&#10;A2ezSg/8hL574T+f14mO/FfqmsoPK3XH84rPjqry8WLdJz2OsAmLebcUHZgxsl0gyFZWEvBBUBUG&#10;76yNDGId5NLJVZImbMnOV1Mi4SPqtXvp9CrhMCwWkOrm0lnYa7aKRwBYDuhuyx9u0fJW2qF61VBP&#10;meAIPvT+wXaoBsPRhvnlp9nCUr60UlO/lVidY3wzpWu6PercVZAbffXnr5053/qt77z6d3/3za9+&#10;nYxUDHok4Gj8Lu2P8Gat0n7IpDRmvQPEhNmTfnVYUNFYyZUV1iZT6P71v/7XhOgYZ84QP9qwWZzq&#10;G2+8DpE1ZpD1Te6PU+X0CPghCcVXoIwPeQ6IeHAuU3AYpdaoxaBB6K8kzoer6PqNTz67fRfGJcCA&#10;8PtI20lDfU9nB2V2wDwHcAn6PN/+xs+9+dorLbHmzo42WsR6BwdGzpwdOn32yiuvvfLGm+cvXT53&#10;/iK82HQ+cwwsJZxnIHXFTfr9gNQIc4v2hMnUJGs7w2ILA61S0KoZ0YBY150Z3PKKFA0tHyLwUn4R&#10;Rgoj/ZYMnGxzdIhbL0xeQiZfzZXhaXtBWTDIFeTP0uI8AGGup+gOHeEo0i6/WsaQlukyKlafuZWO&#10;JbTw22yTI05qQGQ+lBkus2BKm/fM/Dpq5XisjpZ+jx+OtJwwzpV7OCFRlZAStXL60KNVH6KsCJ7f&#10;YcW5lJ1nVRQKNtXKpWXPrWv4xBHabdEUHgMBgTDZUy6+5L0EhWf3iCefsA0XwabiOpernF80q2sJ&#10;M7utuhN5xUeCKEO5jHXOhswtk55kzRtaPkGf1p8nITpcLNvCpVt1FIRxxueOxsK0uz16fPeDD99Z&#10;TiwoKJTB5LQh0q4pRbnag31cQXfNYaOLoWmQqTLvuJhOLpfWs4VMinQ/FGWwR/W2NdcdHMZ8/vZw&#10;oHp7n2nY5Pqy6TzdHrQpP3p4H04pUKQTT5mxmJACHYxMmzup1ezM5CJnQ5lsYmpyZXV5YKiTKW3Q&#10;QZeK2eHB7v/9P/j9n/vy6wFPDdMFatapdSmjeqFUIpqFcmhxbhbqA/Dz50+fYVrX4tziK9deeeP1&#10;10lInj536o/+iz+6fPUqeBUY45eWV0CpbTBKfbMEDH9mbo7qdyaVWZhbZFQvT4a39nT1EvLQYBqP&#10;tg709kOhQrqiGfR7e2vvQD+zNmE5Igbicp4+dQY73xpv5e4DkIN8GE7aX/2lb/7z//N/9fu/+3eH&#10;h3uZAkO1NI589w3EWjq8ngA1N9DesMfjZ3PzAdzSso5PQPhDD7dbuHm5ZIdQAJBLgdDWAyxXGtrE&#10;GdPRqJZsVvQb4CVNf6swmz0T8kqG1En0xZMgpAZPTL4rVlVo3ulzMvpGrUlLrxwsUOxhD1elu7sD&#10;gZ+bndoo5ICoKKMEYwy3BUQtgy5pR+CLdUJtr6QrGoGLxZb5TeXCr2aetBCNQEu4y0HKoAVWI7cb&#10;Rmp4i5A2iT5M/uygrUlbcaniUJqUWAbZUOtCfX3ctWIFf75sb+R6HKcGjFNL8aEy9+7YNgN5JIjj&#10;GsM/S18C06b2uSJUTxVRcsT94J+gD5FIMjjG5WLVA4025KpLowNwADk9mhtg9ROOEC6Q1RSk0E29&#10;XWhbZFAEBVqqIjQfEYoBZcYZlhZ9aH241uwTRl74kqBROaItHxpM8I7KrSus/jKFhbEFRNbcOySY&#10;G0cDPLRo7AEvWyhF9nc5OEgXGRANve7R9g49CeA4QXQSjgOUZr6YnP0RtSAq6XD4H9RW1x3uHbmZ&#10;YLe/x8Sa9977mzv3bgyPdt389D1fAIeR7Mk2LiGiXs3L9iH0xqGqI9/hrr/mYG1hspRJVO8UlibH&#10;Qg01iemnixPj9USJG7loI33t+WB1VZh8EIdxVP365WvnRk5vlxg9jkU5KBY219MFKlItTJvaPdrK&#10;7M+Pp7ZyVO3qJ54kf/rjG6FgjEtLgR+APveLCrrf7ZmfnHv7hz8BT/bKhZGD7YOa1vZ2Bpu0tLXH&#10;CNBbWnFEhc1zZxeywZXlFYD5wnK1UZyYmGAZYWPxZZ+MP11egQ+DkcnSn4WHzPPcufMQp9JowWqw&#10;Plcat+jEAA3Q1dlLjgEWJSwuk9JevnYVinv8onhb66UrL2XW1x+NPaHCJ3Q8AN0Etgl+G1IcYgXA&#10;tweg5b/85ht//w9//3d+77evvnwVDhotNjNXiv42qBpq6IQjHNLGWZFMbiTvVTJlPSIx+FCK35H6&#10;teroslfJvzR3KhB5teLSi2bYCbNLZie1OVXWrRkE6UpXH8H6OnTurg6plYm0AjPlYxQ/Xf3DI4O0&#10;nNKPiHPGwD4hx0dQtUQrzJAC2qfMKp2qDiJNRKLCUFtiv2z6yvU2+TUJFHX2sziNZTJOE/py47lj&#10;Kv82b8yZd2x2pU22D499fGHxLVvmChOtvyrXRe2mvX+WY9dPpOSmgyXKRJdlCy9Wuqyr1DcqK18L&#10;duz6647KWFTDAsnP6WWScdSU8xR3ocMH4MMSQkguKckjm7RjYOEyMEGIHKWxj31iC+S89ADkdutT&#10;3+h/la+YNmMZxg6vjsx4FGSh8JfU0FEOehumiBxFmUI+MzX95Ed/8/1PP7ve1dtycMicErguGamY&#10;Z8gVTgdMa7SD+GjR2iktzkw8eXD7e3/+H+/f+QTe1kPA6qX1+prDdHIpjiX01HfFIg1cqt3NUGPD&#10;YE8XIFrEoK83Rmwq/KhQbngaWXqp1fXN4iG8Fai+w92q4YHhX/nOLzIkBK4Whh1OTs0DioNoAvYW&#10;ODZCgeDs9Py9Ow8Q75evXiHNsA2qHMhlTx8Qt7oVmLhX19COVNrv3X8ATxDvGXhy4cLF9rYOGD9u&#10;3vyU/Bmzzbi+cMsj5AC86KCEVJAmSoiWoBBl+1gLVHmHfEiwoHOODnDaoRnkIs/NL6B+ZAZYfQNc&#10;97RwfOUrXwHh83hs7OnkhPAxyUQagpb4qdPnmDEoNUwmLjbUX73y0q/96i//xq//yunTQ/BBch8R&#10;lqoqJpbLqEiMPBKO5KvvjTdldlgNjEqzAVFNyJ2HsMAqpabYT73rso085b7rAiwvPvFd9WGWUDSF&#10;PnSzMirLsFn8Fph9YhxygpFIM7QwKEbRUcrbZSAwUz5ot8pg3lnolZ7tsyjjODlnh1G2xhXdXZXf&#10;+nxc8LeR+rKiObHps8Be1ZCdrL1hS42JygHHMUhO6gW6QTn9fiyiqjiOU/EndlK+tirJBo975uRL&#10;C0pD1WEjQ1bQ2xhpepSUr6Ca7KqgFumHBIK2i/fs1/QxgxMZa02MjUgz0B4/v5ZtlGkcagBZEaae&#10;6WPmSaEK+7DrquK5V4O3TQ69GjSfeHQousMq+id3tqjFwMnprz6socODMI2caSqdZNITrwyV/+Vf&#10;+fbcwnRnVwvJolC4sVmA4RuHVcUjZjhtpuh7XUrM37h5/afv/Gg9n4bDZW9/cz2/hr5640vX1vMp&#10;PAiaNggNoKzFelFmZaJlJpucmZ1IrMxD5zcy2n/x8hkGLcTbYSL2xNuCr74+ND0/TZmL5+Oxx/RQ&#10;9PZ0seSkG8TjJcmHm7y6mgW3AiyttZ3hA92rqXR7V4fQlUWjsS4lmYZTjilRr7z6yuDQEJE2Nwji&#10;JIrqVNT/7M//1w+uX3//gw+pSqEgjBtYxt8w8g8uHX8Q1Qn2TqnzSog9dxevEi1LrE62m0+YRUmh&#10;joEWQnisEgLdPbaOhi18h76BfmyjjPgRWtLtlaQkGGFihTofLnmdP0kLah7ZBu32v/kHv/9P/vEf&#10;feWtV5tCHnD4NH1j0glyuNtIPnlELAK6EAEXj1xJKJBRC92QZCzAM4Evy7mYJp0KLW9MrJVdShVB&#10;xaNS5h0X4DgxV0aaqySwZiTJD1wP3QypKNLOaYqPaVG8suuL8QEvrIG7YmbK0XulPDg/bjrIomUT&#10;ePuTvXH00fMS+7cUd8fIv3B7+6vJuSPwxz8q9QIrDZqjUBHjm8Es18lM4E1r2N4cDWK+lZLe6uzt&#10;4/Piu0CKheVEXkXUxeEQTUwzufYxKlUXS4s/McdJhr5BFnAknFyS6cC11hZica4kIELca3UCoVxI&#10;tfOINzyh+qypYvCixm/iQ0jis6o6FonBvQAJCm2sLBE6oB8/vv/o8T2GCeYL6ZnZp9s7G03NvvPn&#10;R/76r/+C4Pnp5IP/z7/5f739zl/95ff+uKZ2+6AKgqrtB2P3PrzxXjq3Wt9IlgA24TS6aC29dPb8&#10;8L/4F//jP/pHf//c2VGd/Vo1PNLPoNB4C8TWDTI9INjIFIlTZwcZyPirv/aLQMzOXzzd2R2HSfzc&#10;xZGzF4Y53XRGervpj2YeLL2mF86fz+UKDElMpXLvvvdRuImum05YTVkocwsLNfAykkLD4KytpSQN&#10;JDMd9iHTSmWzSOzFS5fm5uehnY+3tjIiMgJFqTaK0j/FjjDgNJyx/Sc3b6EFBoaGmXOBeWfa3NJy&#10;QoZMCo834y/8jx4/QcsBvCVAAP9JW8vAwACOPfk/YgZ+iKzbyOjo04kJ0iWMEG5r7woEm8DnCs8m&#10;kxCkSVPm3WLAIfbMZVb93vqvf/VLv/s7v/Erv/zNzvYYJcXDfeT8ANRerDnMdGoGWrCupKgGNxW5&#10;TilaC0u3+aTqiD97in+q5l1i8mMHz5akRLz6MMk3IZfynT4c4geTQKnUk1R11TCNg00gnOA1Fo/S&#10;jruwOA/ESeLVGkwTKsyaWMRl/XyTyTPv+pmoq9DY0x5sZBZeFUe50vu8qP9sGf4Zgv1Ff3IuQoWF&#10;V8FQFIBE22WxNxdAS+vih5d1BF9X5Fk5SHAiJyuC2tWV/IQ695I1UxWMJKMljIBcM2fsVKfLszOZ&#10;lLWP5cYLpGuYnA3QZib5CMk4aZ0acQzRIoJHoO1vW5iFOQZLtXJgLGWZEo/nfSzqlTBIbgzTNmhG&#10;A2JFVm+fdMvW1nvv/HR+frJYytz4+L1btz7MZlfi8dBPfvKff/L2D3p6Wx88uPXRRz/9i7/49+++&#10;98O19Nzk9L3P7nzw0c33Hjy+Awtlb18Hub3SVn584uGjx7cz2QQcYlPTj86dG8YdOXf21G/+5m+c&#10;Pj369Z/78ptvvtzaxpyJ7Vg8NDLaB93dxNT408knFGTmFmahamIUCPMBkY9z5/tHR6Kd7fEH9+9h&#10;W2ZnF/K5jb7egdnZpVisbWpq4Yc/evf23YcsfapjMDTUZNIZ4X6l46WaUXXk7ut4jUTj3T293b19&#10;4aZmiE+pSQG440NBQta4iD/pk8aeLy4tM8WUbchZ2StcoiTwZufmieptcC88CnyInu7u6mHmKUh4&#10;2PDB3nx25zYOvC/glw7BXA5OGSKk3/m936XOBbKH645NBrujk0PkAZQNfQuCjYYbZIqcN+NpwgHP&#10;q9eu/N7v/NZ3fvEXTo8ONdTVFNZzEFmQjIH3SRqUyq3JtpikRqLZ8jL6RW1MmbDVJFYcAavFOU/N&#10;h1tK3MRAzb88rCfUeZRrANJfIT9H4Cf9vG7GEu8yGQrULXaenKgQEkk2AEoOmWzluAmOb1/pRVfK&#10;vKNuHKto/edOWPH/rwA/v73jYthvPa9B7KfNSvNXe6OxkMDLTGYdls7KPDzfsYBZ3qgk85RUhE3p&#10;OBbvcjVLgehKc2REXTLP1kRdy4QymZ4Z1uLUH24xRwticW+AwSAMGt8ON7vJnDEDDmZtjBcZFR0j&#10;vktfNVwnKEnUIzlQTQ5qSl8n/BhWWTIjmjDA16etm7wiVAt728V6FzkgAok92NG2N9dnZsbm58cn&#10;px7Nzo3Pzj29fv3dO7dv5nNrfl99OOzd3Mr7gw2wQKXSS9dv/PTJxH3YbDz+ht6BroOqvamZidJW&#10;oa6hOhqDC99z/8FnO7vFn/7khwyk39zaQGdxpk/HxzBX8RjAFOYm+shI3rt7l8zU3Tv3md1w8+YY&#10;42Feunw+nUqNPR7LplOMQm5vicLgRqDCKOThweFMaj0chGmZzHl7IgH3SfrJ06nE6urQyEgNgsoc&#10;D6IHXHEEFQsFHrant4+cOxILrwaMouTgCNoxgww/QPgJy5F8pF3ZX1x45jAkIJzYamgn8VT5CtoB&#10;ID17oJmaZ3I19WR8AoIGhB9NgZogRwh3L7f93oP71BKeTk3CdEOdn07Y3v4e+lWao03UmKnk6Xi/&#10;LSGcgsJZOaoAqe9DAgEWYX8/swaXRsO1ly793m//vd/+rb/76qtXY7EmPDk0s4bIFDxZNMKjrogI&#10;ZRE066MPs5cVrxW8JBbSy/TlZ3J+DLgT5mMeVqF0sgPmaqIhWZ3cPI4VaQfOxIbwx60kE3Pzs7B9&#10;0LwvWWJk3rpcdLqao1a+SPId1eBE78ZXIT6wY/pfKPR/iw9Ny7xQzp1vn/DkTeDLSlASpuA9ueRS&#10;R7BXaxO2C271MN7YVxxtYmWRyj2LE6GltONCHesOM76DJywiWh4dInT9ZHCQK9om7t6/vrQyls3P&#10;PBr/MJkan5i6Q3sUpEpMzWTsXVU1xDLkOGFoh6WpCKEBs0gYfSZDAw8h+d+lggM6CoJUXml2IRNY&#10;X3VQj5uwteF3uzpbmxrrDtZWZksbqe3N9Gk4H7ojDNe8cGnk3oNb16/fRMITidXJiXFqwfC7MtIX&#10;fArSi0++nJgff/oI8calf+/Ddz++dYOmbwL1haX5z+AWu/Mpk3uZc0sdobOrraUlBoBldnoWoNfC&#10;3PyTsTH4WRjNAAeEz90Q9vuhjofI8de++xUgOgsz87RMcVqFbJEZ99StYY+huM20sIXZxdZ422oy&#10;PT+3NDQw/M1feB0BTKysUrT78dtvu/7LP/z1Jf6FEGcyUCPwH5Yv7r0Qbns82H+EvL+/nyw6njnd&#10;stybzZ0duFNYpC0tce4f8TxJ0aUliBh4JNgeZ34lwcJO4NzDgkY4zagwllNbeweFFnJ1OEqoCaZc&#10;kvaHmALJae9oYywWIg2ZpT/kpw2etLYOQghh+RXaShRXpfMeJCsmMRZTXGrrKIOSUbCOJQCC0gg+&#10;NASHnbR/FxlWJWJituq4rq4uqESLtlblb2pk7E3ZpzN1YAk8EWkpu30uh28lLs1UldVBeXslkBcD&#10;RXOeMEbLRAQuQndXtzXn80NCv0x3DX+VmWqUaWVjWeLq8eJnytEap71Wj0VU1C8VpIfgoMI9Pb2S&#10;rtzdpZeRqyfTRZnBBGO8zCEQkmayHvwc+RGjuOBhqWbewN9MAGVRCQfD55wg75leSpClZF7SD0+x&#10;hs/ZmG1AXjEphe+Stebg+ZCTgj+L0IxDBAGBX8aH7FNQ1QwU3dtjtzogMUcxgiFwHAznwg2CEhA+&#10;Eg6MRcOvyLS22lrWjcwmFkjiJi0lQJJp1mJaC9AoTpk8CGyBzB2MxiIw93GdiZiYhgSNtj/AZLjF&#10;P/nTf7eyOjMxBRXrjampx0vLC/Cu+/yNUB4C6KYGjAMMFRR4q8XlWa+/oVha9/mxRjJjFFbAjcx6&#10;vCmyt1kK+7zFbMaLL8DIs5qj9OrS07H73sba8bH7U9Nj+ULq4YPPFhanDqu34UwYG3+wuVWIt/hf&#10;unwOyvKOjhZomNH9mCfuCHiWh4+QWAbRBG/evAX8zB/wPno8D3k6pNQ4dwx+J7zlWqHuEVVWFzT+&#10;ExOT0KxJxLi/H2oOB5tCK6m1nf0dulpgUkyvZbKpHAOGaPBOJ9PRpggNrJjEWHNzNp2dm1/CwJAs&#10;Q6MuLyXbwai1MJQujywwPwL6VdBjTFx0ffuN83A8EyRzkxjxg8xPTk5yg5EirjiYHCIfhEhY3ba2&#10;SDgPDMKkGXo6McmdoNGcRnQOFAJjoi2Z6dXgJqpHDJg0gJByF5F56PHYIX4E656/kp+jIWdhaYHx&#10;VaRQiiWC/wHAOKxXWVVHB5GW5nsP7ngZ+O5GRy6rWyGjeUi3OPaXpYAZ4dhIg5aBH8epcrwAqgaA&#10;a6G3QKxZaqxUJV0TOZR5DLqluIs641EhsyLzOvlQJE0Z2UXqyobIimPPG0DVCRWegm1VzjMr86/G&#10;3jKNzA0EqEXFCcb1aCxKcKgjh6hE1unwiXrWOnkX5FP4bcuBQzmIVQMpvoNCgxBRL/eVVAh6EKY6&#10;ZAbxhp8SnSgzg7Vblk/oceL6W0KRfIENMGX/SCbypiBI8S84WYRTx4Tl+Zw3hgLg5vMntLYMPGNA&#10;2OYmG7MT3vOjXCU24KZwaTgAGPIdged3OQDOggf75FcoVfB1DoTuKVQzW7Z3tOMM2pxWzg21xWhn&#10;fprD47KLPK+sgGviLnDivoCPfk1GnnBbqfsaCTDTx+FEQaT/45/8u4XFSVAny8lZBiuRSIO4nJaL&#10;zu425nHs7m3PL8xe/+i9z25/8tc/+v7kzBjxc3M0wEhbNILHxziF2s3MOjM3YQINe9wL0xOZlaWj&#10;3c3H9z/77OaHMDXMTD8ee3J3YyOdXF3YgPSksDY1B7LtALBNazuDWbl0BZ1kzV2ut7HLXDecXHhY&#10;EAFK0Xh5icRGbR2oM8Ly/eWl5aamsLjfPh8CAXQNYzk3uwhAi7GW+UKRMPTc2XPZwrqrvq6wWSQt&#10;9/LL1+bnFsCzlQqllYW14nqxgQm/e0ftsRYab6aeLnd2xC9ePHf33iPNgsfpt/3o+h1vY0NHazsg&#10;d5LZEOAWius41q7/yz/+fSCgyCppeZTru++9x42E7ZyDhhqJD3XysWh6PuH+cacReNhlWHkYU/5J&#10;wwzmi1Vy48bHYO+Y/c5dBEjPJywI1hw1aCwDE2ZhLwe7fvrs6XV8n3Xh5ZycmmTWlbTfriWx9vTV&#10;kaBJZZMeX8Pg0MCDBw9wGbCCtKXLwECGkFpiTWI4zXYrZgXZVSZQKxBpjkgfkEDAD8GsSz7kROC6&#10;4q5A2sVFURpKKd9pWuiIAgGrlshBdauRVVoXqrr96o5WWnLLoZU9B/MTKjSCZbBMQdgOrLjLkuV4&#10;COYX5hdGR0aYatLR3g63njocciTqFBB2Mi7ahlhYA48mF461ElIHyxAk8IIKqq/HEiKBMPRx/MgB&#10;ostltKy1I/CWXDSLzRsTeEs6cpDWUY9Asj2f61xU8ThMQbB/joT3KrEyBZ2NuZhmZrEKnKTOjxOB&#10;N7PPh/xVx5XXsyUSTp82lhlnBygn/IGANPgh2wySTYIZNmtrbeV4mBvBvjAPOvIlxB1BL6AvoCcD&#10;ytgSb11eSjDBGP6VJ2NPopFmijLRaGh4tOevf/iX2PC9A1AhcCCg+OofPLz3zrtvUzX+3vf/8p33&#10;3iZmjsSDrrrDTG71/Q/fzq6nlhJzc/PTlHxrdw87olFoEZcWZiiJ37zxwUYeKtYpml8ePbozOTlG&#10;UJDOJnmSM98/2iYgJ7sPtTI+vDrweRpJuGJMqmB1wSiJ48b6p+YPYRQ0ZyOj9GiFoUyMRJt6e7qh&#10;ZcKMA1Th+ghnTDbHQmamxfjTObxQTAKzWbkUO0w7ODoYGBlcSCxPzcxyFzbWiwwABvrT1dbVFmtJ&#10;LiXTq5mzp05dODcyOzuPFeF6sllrS9vM1CzSvrSw9Nmtx8w6mZhYHh3t6u/vhu3ddbEXoqx61qeC&#10;vYXkjAEdlkrlHsNyxy4gOeVzmJIeP3rEkiXUfzI+3t7W3tvTszA/j+LhDqGSgfazILC6+PNCHaez&#10;ssnGMy2BOypJOEZH5NdJ1IFqH598Sr9Ko8fd19+7uraKPec9qFgGZVI3GRjqRfXI8GmAAwFIqKKF&#10;QhHZVLpYGpDAl2mviNBWyZwok3UTLhF+FT/iEawEx8kInT7gC9EIiQBWsHrRVMiwrgKk56uYGu4e&#10;u+Y+sXot7y0jnZxyV7nafCz3FaGCEz/bG15N+C2OMJWhkJNqRlexoPFvl5eWYOPq6+2FRtMGkrKl&#10;DJnUpDTKyNz7CoEX1SNHJARTh3Qc9/Uh8PLA2CKBCLzKc4XAH1t4c925oWzAefGeJWYWnntqLj17&#10;4O6bgjCH3ASeC6KXq4734nzK9CsxX3I3a6QSwS1WCy8CT0TAAePBYql0t+7mSBMUSPJhGMY1xp5W&#10;Y9n4hN9VvQASqYZxToRpWHj0Mn3a3BqCAj6fnHgKY7Kg7ASD1UgumYJTwB9ikpxCJZGuNRQVDkci&#10;ufjHf/w/S6osQIE5CM6PGk24GZ+fODUFB0q8JQZdE/PmaVOGJTIQctO+CfH77Pw0VOxDfb1HjCsq&#10;FRPLs+++86PFhenVJKMTfXNzk8wfpEGTpi9Gb7q9tcQFhAAMJPAGmMN3BJkaXS8cMAQn6Oj5ucVM&#10;Kkv4iA/CaRLlMOiPv0JN29PfSdWAFUSjNIuCewgxFDC3YCDY1dnBteU9/ZqAwUGyiLfFYFnmO5YK&#10;Lnft5Nxse3c758JcqrUV6KH8wgO1e7A4s/jS+YujQ8PTE1OIHheK/UDGSB8H4TOXjr72z65PYduL&#10;G7utLfwyS/qA9L7rO29cIieHDo7HYixHYDDcjJ7ubvIHTx6PcfUJqKCawYCw6OxO83jppZcQHpQ0&#10;JLMYK244yBkQOPQG81esDMfNNCIG/fIVFF46m0Hy79y/d+bcGWpUTA+FW5cnc6k2t0qYd6SYRBc2&#10;0OtrZPYxKRB1rd093b2sbxg1FA4rnEpk0rmsOrpZIbHKFK2ZYivfmjmVEJ1jZu2igBEUpojTwE/A&#10;AnsHo6U5eWIt1ChCJBZeR1ATWYkPLQOapYrDAeh4OEC6n2OedIS+XLEvy3TZCagQ+GdZbrPznKN2&#10;xWOigw8fPtD9SwMPEoWO5wAUcitQIHXpy0U4MfL6dQnEteUqGAx39/QIHrq6mput/vYWGRZc+mcW&#10;HjxVPo8AVwq8WXgEnoUlM7R3qF3LhFNkGOXuuPSOwGs2BxSWENrjrJlLXynwLABMhUzCaHTTK8GR&#10;48oh8Gzp9XlwwJLJBHYMQAiqgYvJcsLTRdWYI8Cvs3JQSHgH6EErVVpOIbGMm9qJDgL3Em6OgPjE&#10;UyBntLiwwKzAjo42EONkZ3PrqRs33g+FCGiYdbfTDpVCJFTaLoHzFeBjXd07796E+q2ltQVzgv1H&#10;dSwtzxe3Nrq62yn43rl7P+T3bgOKXE/de3ibDYaGe3hdL6RDYV+0pRk3uLUjXtotzS7M9Qx0YZCA&#10;jIKDDwT9LCHuI22WqEvW5VZJJmoThFLCxtolk6v8Iu4bHWwU5Dx+N6uIDcAC4rGVStutrWImuQIo&#10;Oxw8HV/tR0exwGlvATd26eXLoWg4vZF9MDYF+pqwCUwJGP7NAqmDzcRSEvQuHK1oB5L2qFcMLXcH&#10;JBt6EOYsDmxosH1rMzvYz/CVGOad8hS+j+sf/+4vw+kK7SG3/MmTJ/fv3UP9c1Mxy6wzpNQmEGDY&#10;ObGnT59evnyZsjyLgFuLzuZusXAR+5mZaUB7bIwS4oR57/P4FheXWLsUB7Cfp06fJiMA83x2PRtv&#10;jb31lTfp6KXlHiJ6cniIveCEPO7e3q7bd27evnOHBR+NxlOpTLQ5jpH3ePzi0qNjcfyU9R0TKAga&#10;6WCXXLqF02ZURWokspcmDZ0HJ4hWnbjegPfFqLxwOCgUmEIdzxxL8ZzZiBPENEnfq5I0ancE7GiC&#10;wjAhrwzjFTEq+b/KP5Xfy9QoZ/tnWBouAmkLVrB4KfV1TyeekmVQPq5Gyw8g0aIFFKRreD8+VSxK&#10;GbUmtJj7+83NEYqm6AgTeCSEjI4Z8OcFnn1arO5YeFJEMnRN+LDo9pER147AOxYe3wEh5zhN4Pmu&#10;yWelwLMAxKU/OiTbCsqFLAyHTZSuAr+P6eY9HyLn/JWWMrSqSH6e3rIty+1xVCDD2C2CzSFxnKgV&#10;Zr/hl0GvIAMe9wn7GXSGSyiDqZubQ4DPQKo3R3zLy7NQOEFicO3aJejcfvjD/8wMoD/8gz/glnsC&#10;DW0dLVTcKZwjVJNTc3/9o3srq9ORWJiWslwhS56cGhCHjYAR9+LcbGzlt/bpPc9hz3cPtsC0MSwF&#10;IkJGvUDJGo404WDD9Ax0moVi1KMSthAKlTbRWZ5GTzwWIcQgWhGjHaA4J8PnFpfThdLB1l7p2qtn&#10;cQG4nuT3KUtDBqGeGqO7G/F34FRm487uTtyTpkgzPem9gz1f+8WvP558HOuMdQ+0j5wexF+Yn0vu&#10;7+4EPP7VxCpts4xmZFnQ58piwYhySGBAHo1NcsObQiGIKuhMKRYKTeFASwv+fhPsFQ8fPHT9N3/0&#10;O4kVieFZLtyG6anpocEhaOpRsdwJzDvLQiZ1h0LT09P8E3cUd4A3zHhEbbN6uJ2MZcG3RwEDS0Ip&#10;Y5m7ujoRCJD5bMPqhjBibPwJAobiJ1dGGqa7p8sf8I9PjHO4aP2enu4LF8+zLJg+Ct4Af6+5qfnO&#10;nftcoCdPJrm8VOWkSqrCjCTwLcpdyDxJPiRDXWeTPTON8m+Lya04TPMf+FbWvqy/xgYu7ujoCFqW&#10;9YpLxnISVBaz0Ksh/5AHLriEvrCvl/dYViWmUMqC/czBL8fw5slb8H78R3PvJaZX/rNtFgdHgj/M&#10;/rFsJOxxYXhFdbIgtGqlk+TFq9ezspKCFcAVGkWA09c/YBBfBF5cehF4+ExfIPBcAZaUeeOIMe8r&#10;BZ59mIVH/LhTlS49As+SwKXnr2bhHYHHKLErBF5c+qPDIEuvgWg/SdaKnDCLAVeEUIx/gjsA7Cij&#10;FOknxTmH3nd1lWuLMNsEdbbnGHAuWFQW1bNbIjU8dkJFNsDpi8Uja2sJPM6u7nhunQ6PaSrh9x/c&#10;JE0JduXjjz/47PbN9fVMwO/79Nbtz+7c9YUbEdRsboOJW3C5YybW87uA5fCu4ULv6GwJhvxUprgy&#10;116+cni0Nzk7Ww9YPeDer97zh7yZ9XR+I88IUUqL9Y0NNIxsMCWhvs7j9zFhLBYH2Y73ulTIF9kj&#10;vjJWlzf4XqQExApo7yJl/b5+POsIJI8g9MDbErT7wMTXMMmTScpb1JeJbjhfvFXquNCjI/Yoe2Ba&#10;6Vx2NZuu9brmEvMf3rpT664G24K8MANxZmqxBd6V5ibABalkjtAzGmHyE5NtU719vcs4813tnBdZ&#10;M8jm52dnrcsbCqarVy7++Mc/4Qq4fu7qKNZMNahMyeUg8H5p3OcG8wmpFCQEPc0JMVcQ2TAMOVE3&#10;Swf1ee7sGdTzn/35n7/26qukoJhOZqldTAF3a0m0A4C8FFLEL9NvF6XfoJjv7O5grVCKxOhRkkHO&#10;X33tZYJnhh89evSQoiKw+adPp4FStrZ2ZLP5np5+L3lUyGplbjGUUtLJIpANhshz/bS5w5x5kzTN&#10;aQs3K1IkDQ+aQWVlI1G8p28FTcwX0WIkJgcHBjApOqta5zFKP5lAQdk1soZqwzdwfIdnAl/WKupt&#10;V0q+UbEdB+/qB5Tr/MitKJHdPUSUGocsdObcEAEKHz5ueUm1gIyL42iRGTXs5ZpcWeAVf0vSbmBw&#10;CH/VClqcFA4S30UBOBae+2kuPRYelW0WXpOCeybw5j9L/KUu9AsFnguIheea812tq1VbJs8ReE3a&#10;HXFb3e56VI+T8CdTRX6Ou8CgAQSYrJuhg7jF/C6Xlx/lu/wuOW0uePmQNC9IGoVP8DexnCynv/qr&#10;7yGfH3/8/tLy9KnTvR9e/5vlxOTWduaTW+/ff3hro5ihSj8/P/trv/bL+A4PH4y1dcRqG6sGhvtX&#10;k1kMTXtbN5dwYTEVi/lha+ZJhvjxkwnaR8CAifNU59oFLEJfRqMrsZZcXl0hcR9tjZAslEjW7wOR&#10;6gsEYE6ltbGx0Ts3vwgkjTXPaAbOEWWp66SKtCIJBXpdiFSFoEDo1JnkUUP6ucFDvjbTFKZP9ABI&#10;DO7qRkE0Ptd/cXkJaxcKB6KxZmaxk9unJbRvqDe/la/3169v5qWxthqGeSpfFKHrg0xi9gfAXdAv&#10;trhIymPv4oUzT59OErODd8/kGCW0j/ATa8CKkUkV/N4Ghp3jQEPp2tYWE4H/9Z9/jUQQxpZz4K4g&#10;q8gt+W2KpY8fPyZW565QqGPR0uiGh49+YYAshoc3KnMHiOilSxdZHPfu3NM15KLrBvzAzOzc1PQs&#10;eHvaZmU9bRTQ/W1tbZg1NAX6++6dOx2tbU8ePyEtOdw/ODH2lGl2jfXuC2fOwqAJWGazyMje0Ftv&#10;fY0lTtxB0stqTkIVt0OKcU9EXLpBpQAmVlA75nhY5ZkPJOjXdLdC5ZSNQMwknZUC2JZbVVUVDoa7&#10;oOUcHcXa8EcWH7wlUnkn46ExvaoR7foupwbNkdByvgbaztNEW/pSy49npBFqq0XeWOsyfVmGXNVx&#10;s5FbqL7551Zpk7SiNOFpXI2GNYCN7UmwedobR+Hf6wv2Dw7hN7EB3U3EB2gr5gXxRWJZdAc/hMPu&#10;xPA4igT8eLDoXHAQ1EfAPqPfZOwcvLcIfH09i5sbRD8F5XEN06q1zicxPOoJC2/mVwS+oQENTiQF&#10;IQqLjIMSgW9ogD2BcJ0UDPxIXGFuMQ1sUzM0Vs4+Hr/78acfPH56DzJ16mReD8PS3eyQ1ksd3ryX&#10;Tafb4nGAq0COwwHqsfXLC/OJxbm9nS1S5ddvvN3QSMRa9PpcNz993+OrBfZJJZzEO3MX8d6pM3/v&#10;+9//5OZdWr1pv3g8NYeF5yolk6nJ6RmGMZ4504MGwbkgnQbEe2Epz3mcOTOKpV1OJkMxf16oE3a4&#10;mfwHe0sjByVyXCzhO3bV0X8G3pQQFbccNxahAhrAKxwNlKVZYzgs6OiFhURTc5PisFwwqgIbQ58z&#10;PjnYhNDXI+0b+VJdNfNX3LA5U0LH7UMKSG2ifZiIEo/HsLrAwMcnJ7v7uzb3tqYWFs9cGm30unEg&#10;WPGAasjJM82VmJbwgbIVk48pVWLS11ZTFy9d4C7zz5ZYFKNIrhtMKqMVz50+u57J3bvzpKu9g+Yf&#10;17e/9BKHSx8bcyBw5lk6MqR5bW1pcYmRF7S4Wi2EKsjIyChrOxKJraWyAO/AVaBTaf+E7o7V+N67&#10;77EHPifD9fjxONEPEHgk7uLFyxjiBw8f0mlH9Zgjaw43d7Z2TD2dBK9PtL6V37x89iL0lHul3aqd&#10;Q2+dp9nftJbINDMju947PDhKmYxIPtzcjGwLCFPaMOn4FU9Xi3SSyRUzq8VqE3izqzYZQRN7Utwy&#10;5JeIkCA18aVkDgcBGZceb57wYHQYhvBuoh0aT1FQu8CVa/CuXWSAJIxQn6KcS9N9c4/Fx+a7gIhF&#10;PdCtKyk/BfSZay/wPnMFkEaEWWSYD6WLXP7KSkUwSLowJLe/r0+1EthPdiYj4nmvFNQ0ewH/lCyD&#10;tKqTz/cEoP4BGg0skoWCuUDdMSZSklTqLeAuOll3oe7CCdJsvBTw8PaKRWI3KQcycx5xDYYQe8BT&#10;WLRYawt/RZ1yBETSnCBVAIScHAmZNo6Yue8Ae1D9GDfOCaYXlFA82sKdWFlZBFLCfZGB3Tu7kVhz&#10;vaf2vY9+fPPOO9nSUjI7nUhPziWeMB311OhFgC3AJbhYjDCjm5qmsxi13nTKz9TA2uq15YXluanl&#10;+am5qTGyrnWNu7OLY53dsdn5ifWNzO7+1t2H97bhEII3+HDvxq1bmzslCgE0gHDZN7Z204VdpgLR&#10;kD9FcXtzx+NztbY0CxCoEcSa996DqQY3RmI/Gm0an5jG85CRBbV1m0WQzkf59U1KGoR2geYAa4Kc&#10;Cj1izD2gjY0hRMxrpjNjdmmRvmsEnlQZg0q5DnSJ0ycibfg1cMimEAEuZkAj+fbOuMfvSa5mWqj8&#10;uRoyyezB9h6MtCw/8nxYe3gDGB+TXEmn19L46ljm1XQ6z6A0pLPB1RRvKm0LP2pvdyfs0lyrzNra&#10;6MgQlYqd/d1gJIyGYt7SJ59M0bZGwJhYSrDMmakEipPplQynvXPrHg5ER0vX+trWk7szrt/8xpcQ&#10;XdIOwjkj8W0joQhrm7QQbQMgb8jh4SRI1X1omFXb0tr26PEYASF7R1+2t7eytoDWYNsx3STqh4ZG&#10;Hj58PDAwRFNNV3cvOWGkhTOnHVfSM7kc1YiPb3z89Mk4wAMGTJ0/czYajhDKrIH+K5S6O7spbzRR&#10;NI23kaijnxcwL3laCVjFidXGdBNfs3zPTGylZ63lMUnjlz88Nrlik4WqUjP7ZZ2hbdxIJOEMQc3g&#10;QP/AQB+5PUy1zJfMr3N9NEPOHAqt08HToMAShIefp7mHA5LZjpA9SPsA07xsXIz24+gRWIhhxU59&#10;CIrGnvzN7/EvLizi0qMQNdMrfi+hi1Tm9Ac5Vk5dlQkMvbXMyebCCu+YkHDs05hNyRcX0eAu3EFM&#10;jGXdcellCC5Ju6MDmTZZX4dhxzmHAk0myem4BQDOODNUiUn8CACuuEHQz0qgyxLnTrPN+Pz1GEDW&#10;ANE4O8ENpIxKVxKRkWjUAwpODA5YIxBlzIc0C7hqcSjISfv8dW1dYVpE9w+LDBDBmowMDV08dxUu&#10;0KqjPRxOup6y6SS1YuYgAUrMpla6O1umJsYSS7Pgqr0eyumfJXPLwExoHVlL0W1WxwhS7Cc0CgCn&#10;E8lVDLK2NlJxPMxkS8wU2mYGiauuDYLzo92AH6TsAd3yTEmCMYUMKe0rqXQOmZeK2kYRJx8dCFiN&#10;UcMk5sLBQFtbfHF5Ff5FhiCwtcftp66/j3bZKO4xvA0elIZatEk8Hl1JrAh1knAgHiLzMLAxxBC1&#10;i+dIXpD9o41R7mvpLGRVwNxqDqpTy2m4W3FscVdJu+BGsawBqQpdTDwKWWt+o8BPRltj2Y08ZBM7&#10;BwBeGzvaWifGJ7JrmccPpqafpn1e4fydnV8A1cK6ImPf2RnBiZ6bTRE6NzeFWF8Ak8gskL27eOHy&#10;jeufJpdTvsZgW7zT9Qe//POa0jbaE/HZKKjOzy8QvcNdgW9PbPbo0SMZSOb3g3UlW8gCAkfU3Bw+&#10;e+Y0lC5jY481+M+yjD799DMW/dWXrr773vt092BUMEAf3/oEbr2f/7mv4w7wz7Nnz5DL8XgljiVH&#10;/fprr4GanJ6ZJhdB+uGzO3eA8cANS8stg8zoD65jMLTXB5Kejh2ujkPbWMaxWRpPa9nlSNtgamLQ&#10;j+G0x+KuqXzB6R7X7FX4jovmuka3ccPYvLWtDZOL/qKfl6hM21SonAl4XouC8hBYqLZ/HJtwySBK&#10;8lydAXX/NV93/BBXo7zpMZKHzFwVKw+r6UbPIt3wCyCKCDNenLgDorMOZYKmMHNJJwmyt7m9F40x&#10;ZyRMkM+fiJNZuCS9tJCJoqBqDdJuC4Gn1qWkuRD5CR6OgxcPbmODjQVgI0AmogAPd4EPMdfRqKwb&#10;0h78HIAENCxuMAKPG4+mkJK738fGZHnVtxd0IOcUj7dDtbC8sozqoz7HT8O7gK8OtfH3/vLPlhYm&#10;wbQwOLSUL/7St75NuzlRKHNVUumFdGphfT0xPn4HzAeQ+Nt3buzsbABhv3v305XEIo6G3+tZWlkE&#10;5p5Mp1h+pGoZDMhVorQ+PbuEMaSwSa4bRYodiEZbqLn29PXPzi1CbxYKejF9/BackU8erRTzMI6t&#10;TE5Ot7ZGvvrVV2FpEUB5eqclxrTh+lQyTU9NaiV9sL174cwpn7tmdLBvZmKO3nQAbYw33CwUF2bn&#10;Gxs49zUaOUCFQZszP7uEWKMZAdsQlmJLuLwyfNXG++7vQatMGp/1gMTuQolQ2o03R1si8UhTBFiB&#10;wK5JJ5NUbw4Tos4vJrp72heWk5u72+cvnWMODWQyq6kiSBFYXepqauF3Cni9h3sl9AuZKTNYieUk&#10;Pjx5eCmOHG13dLQiWaTkcEFp2eof6L9y5SVCMIZMM+x7fHzJ9b/9jV/MZEEI0OjTxCKm8Kaz0EvI&#10;Nuoc6eKWq6uJ+swS/X/8yU2qa4BwsW93794BfoD/j22XkGAtRdGOhNCtm58uLC4DyO3o6MDyt7XH&#10;obL1+TwsQQwhZZfx8SdELAuLC1evXqFUgxbgc+wXjgAwvuGRUyjF5miU2bE+dEmQasqe2+MVaZdG&#10;EQ2mj2lg+CcebGUsbeaahzHYmLDzT/MKlNrCSNhM0tUC6/ZIu/TG6DAmiqpIJ2DYkeERCD845hKh&#10;joasKn7CRsxBlPFqVQKSO24DLXOtW/jgPMyy20+bc8IxKaWsHlWNKxaLPnjwkD2TKCG6lkyv4ny1&#10;5VvaY6QdDYeivmEXl9PF+o4QOcuhbgNcWQOYgZwj8BoFgHHaxJKrwMvwb4yzWGwcVxF4sGsq2FpS&#10;RREYhhIADJir0sYGK5U9oGWlJizQXYH0cGs4VKvVgWPHxeMyINtESGTxuXnzizOMK8YMUMdZSSQm&#10;nz759OZHu9uFxYWpuZlJ4nOs0tzk3OLcQiN4kqlHn3324czck9t3P0qlFqpqdsi6b5TIwO1+8ME7&#10;HDtUVtxqyFEpjxV2i1Sk6b9eTWUkgpHiPyMTi17w8EfVhTwBcCmTKTBoNRRqxmtR5qWNtnhMAqf9&#10;6pC/CbBKLrshLEGu6vV89tTpQUYKkr2TCtlG4dK5U9sbWyFfcCNbYAbSuVOjbqXRCHghVk31tHet&#10;LCbwQFvpuw77miJBEnjYZ0IgiJZSyQwaOeD1w+wWCoQxqlxvAiI8w1AwQBEJMmgBIy+lXIc1zFxG&#10;aGuOakDJ8yHrA6oenAW8MArVobCfOj88HtzfWXyMdKE5Gnrp6jmGpj9+OA/u7nDvMOgTEg5WO0NQ&#10;JSet0IzTp0ZR1rScgZ4Hsc9OyESGm0LpTBobfP36ddbSSoKIhzp8tev1M70S/Iht9+O6E8zHW1rI&#10;AJGNwMOcnZtj0ZDLuXP3LmdCgZ0Vhkh8+OEH7EUoXJAM0GPxKHBRRpQyrGJ+fvFP/+yn0ANsbJSA&#10;00J3ff7cGckZAq5ojZPRYp2BqEUSujrb+X5qbRWJw85IMrnqgEa6rR1+KN/a0YknzwwdbhNpOYy8&#10;kCThIem4MpmULZk6NaZlUiWrfSu3oXWwSrOjGmD90MmcO8VzlUBp4rTCFyGw5fT4hxHZokepINDH&#10;CEYSHDHJDq6s9DDtQa3C5YagCi9agPdCVyuh8iHQAKOysHxCuWxQkdizUoIAhO0NTTg6RhqfHNGc&#10;mJzErWDnABlwH0j28JRT1PBEOHPrGsgisuhJfRsBE0tHinPKPsbBEMNz6twUjDYuPbpD2gc0n6eu&#10;PsOySyrwkloTig7cMAQ+l8OTR17pOOJEQALwMfIB47i5BpgBdiuGHbO/gsD7UHsYAI4rGCSBRCZv&#10;BXQ6TOgwGnOJvI31/X3gvZofPfisNRqm6nP+1OmLZ84PDvT9+Kd/vb3HgNIVnN+aur3ahoNEcnZr&#10;N49iWS+kJibGGdBAGZWKCtW+VDa1dSQADKkdagPC6dOnKP0CHVP8H3O6t4h4UI84OlzPdApgz86p&#10;kWHC8lwmX31QOzOxCCfU8MAItw8CCTrnGIxOF31La4wm06mn05hjn9vjOnBlibQREX+A2UkA4nCh&#10;4TY+3D1sJFeynl9apHpNWL5VLG2xaPweD4IHQJSiOh1L4GHIq+1sbucyOenyAgYjWQMPFNSk8Brr&#10;3Jlkbn9rj0QAc9lxBLgFhCTtne16BiWPr5HJbtjUlbUUdQF/KNDaHhsZHQI2h8Qx3hD0ZThAzN7M&#10;hEJ+l5WJhUBycxmGTDBOLt/W3gKkBZAL3Wjx1iguhruRHqQ1ICfqDHK3wbn7Xb/33a8DU//J2+8A&#10;dEeksRuCulleBja7uraGrccnBNPO8sXXZQWzXN57//3EyjJS8Xf/zm/c/OQTZBWOXqmyMkJ8Z4fv&#10;UilZXaWo24xoYcmRCE6KOB8XAJQr+R6uyJ3bd77xjZ8DcMbSQXfwR7K7LDLabIvFLfh+OMwAHPLw&#10;ExA6BkMKXDf02bG/fExIxmGL16xippbTpF0nCh43dT8rlJl5N6449bnLgQDkM2rZ+LKCVRBnIUvh&#10;apDHwnOndEchFOJ9EqF8JZPNWPcuD4HEqtpRKlb+W3bntUJoB10O58tB/fFP2zFILcrdQLKAW8gx&#10;wxEe8Af4nIMxZ94cFl4lgaHKBYHnslPy5HM0BfedH1DzDhhEBt0ICl0FHrdFMPPWl6aWvyzwxSK/&#10;RTFCRlW5G6gXkJzn1mDx0D/YdskF1ECTJF1r+FAoCFwNbWiphXIfjx1/gcoCB4AvQOozsTIXaQ6A&#10;TGkK+S9fvPD1r761u53/F/+P/9vk00f7u1uwehIeQ6vIKkzlkusbWXpC6V0BwQbzajjq6+xpXd/I&#10;wRYHBhZ1GItFqKuzrH0h//pWcXB46N69hyyVLuYaywPXg1KxTOzDhU6nMsWNHYqYQGNWVlYFeLu6&#10;9vjREwR+ZSm7sb7j9wTGPptN51casd0uRpZuUdBFz7E+e7q6nj6eXJ5LZpO5HRaeq54umbZYpCkQ&#10;jEWaYaqEOrKjrZ2rCp6Pb1HOIEIiV0GKNxxEMe2Q8iO3xERWCGSptAOnl7SOCwp2sEZ1tNAc7Vd5&#10;GjxMWPA2NJJplxnj+wcPHj3OSwebDHhlPjq4WhrDg+EQ9G7La/mePkA4O9RNcvk8you8RhNG2B+M&#10;NUcxddgk7mlTJCywDnc90GjqcDjIshNxGQ7ILwDSx/XDrRa4h/RBRodG+oeG+l2/9OZLc4tLcFV+&#10;65vfRLAp89C+wy0HeUoVXZocCgXqcEDx8O44EfxwrM23f/Fbb731Jawg+gM0DwLAagOUhi8AlRUr&#10;qH8AzqwY5z0zPY0lpycezwbLgIAwZAqFRIbzyuXLmAgUEvtpbYcAa2thabGQ32jv7IYVNxKPNXqZ&#10;bi11I5jgcUqlSK5Cb87ysRhI36iF6yLnx068CVJZ/suZveNA4NibR0uISbe0vhlk7WMxAy1f0j9z&#10;QTlsdDYXGjFDJxIrMmwTRS0FMGhz4S0gl6PRhjgXxyrJInYDxpqW0qcoLQsiLNzgJqFT8AAxv9hY&#10;siSgngSPDf7H5FycegEUsy8hCJRuNukUZm01URBikLuNN4SSFQsv2b5qjgqB5/YJO5g2BUisjk3G&#10;RdnchEWbXySdJ+A86Z1xw9Om/cUBwhZpQAbDQy6gRurw+Kv4GWRwIQX2oLwpzieTxMbkq3c2AYpK&#10;AwwTlrKZpZ7ueDjoCfgapiee3Lr5IQRkS4tTgUA9nwT8ArWml/n2nXsHlEaoi5Izqq2Ot0XIwx1y&#10;yWsOk2trC4srJMGIrpubgoiWQLBz2dGzp+iAy2fXgQTSNEYBBM1LmpPrPTw4wD4XZpc3i0cNtdU0&#10;Wa0k1t31NeSDC+sF2ucLazIn5vTI6H6VtL4z/ieX32pr82VyecAWZEUoC9TX1CYW1nC5vfXesC+Q&#10;TqYA2DOoFOgXuf63f3ozX6Azj9lE9XSbUWZqCjcN9DIrUciqob4K+PxkyOCKpOHP5hMbxTCeOlg3&#10;gKeoDATV6/YM9PTR9ALyihI4HnggHKQZrs5dTxUQxlZKJFMzM1JnD/uXkquU75ZXVi5fPo/csUMM&#10;kcft+fgjoEUzdKUNDvRyQwsb1Be9pA+QbW5og7texB49QbyeXe/ubtcEao2NCccHZaK56w9/5RsP&#10;x54QErBQUNtsiplFkf/gr38Ioh6R4NBxHYHWc+/xb9nspcuXvvbVr05NT+LZonERC/bInLnvfve7&#10;rBJ+A0PT3d1DJZ/V9ejR7NWXzoM6YGZDJ8GV7N8zNzt37uzZ2ZkZgnzWWWdXRzbHEWZwxtbS6cGR&#10;EaDtvf19rGAMFDIPtSbhbLnSJYIpoiqgNJVMaSaDHtp6ysxe68PCd66UyZXZc4vaRZArH/pPEXUE&#10;W6Avkoe3FhpDrfBtOm3YvQYxEupzTS5fvEhqU9DgwrfBNaXXXb6onTIm1A65vbnvUh18FkfYYemW&#10;fEmQFWTRN7d4RSFySelW4ng4VgQSz15KdmAf3W68D252FjhDMNjd2YV8UkxhedENY02pXAlWwLHA&#10;S08UP8pXJJmHuCPwuPTiuksfJJpa2jnTEJzRaQ9aVsBzWH7WpQh8chUMB44GsT2VUASeiVoEfiTl&#10;eAMzMVHTeo68Mfl8+HkTH77347s0ov7V9z58/+2NQppmRXA0nd0tbk89TiYtIsWtbQZ7bjGI7eBw&#10;eSW1tbtb3NoMR0LU//FO1uj3DoK2ANuToehNFWBheXVycqLIjJUU0TKs0jKwrzUWo2jJIXW0tKws&#10;rQjJcsDDxD+aSdaz1IbbgeMSa9JAws0o5rci+LSSrd1/9bWLe/tknXeCIayJu621bXUl1eByV+3R&#10;XFGVSa6fGRkJer1nT49SYaVTk6Cyr7+Hsejbe7vroD8jQZIUlCHHH0+kyKcpfS0ifWpk5MP3b+C/&#10;jI9Pzc4skZDi0glOgRQjBqPRgxtPjod4GxeQkDu5tkp7DOWiZDpd00C33kGOGK0l0tPXw2T0cLT5&#10;7oOZuoYjLAGe6ulTwxogeO/evl/Ik4ys3d0RJB+KALoB6DHWILR5vBQIusFx4ODgcKDiqTWwAFkG&#10;4CBZJ9KXvQadbK3rq5dHA6EQmTZqLUBNSbazOHDkrl//mF/iEDHXrAxm1uNwMkmSQVTc/v7+PiJX&#10;8I8wabFYOzs68AYnJp4STGKjpElIRrVD9lK3vp4izqFthYQQmoe/4szD7tHT1c0+WQQS6PgaqZtG&#10;4xGSu6Cd6hrdKD9vwM+kHdpwCFTgwEUwZMC7QOVwuWWYqSSzdNCSZivLdXaTahMq1QAa5OvDhFzX&#10;TDnIts+P5a68mSb2VAo1bFZ26nK6ne9qnl88BRxgJJxiNV0GhPfYUn4AsUcfoDBFJ2l7jwDjVVMc&#10;c2yo16ATbCR8EJZFoV7Xml15nDtgfqJT0Gx4YnTUkXElkYiKEcwt7L3Ic001bhfaGe8cyDqfiBsJ&#10;xlP6HblfHk4apB2CTTZe6IKAGO/t8Z7zQAugStBT1CDlzJjDQ/BfV0uGhdNiG9Q0DiorDMMFCGpl&#10;eZmds05AJuP5YzkJJilWhgO++dnp+3fvzM9MMeogHGq4eeOdn/74+5sbmYf3b5Pf+oVf+OrpM4N3&#10;7ny8tVtoaWve2i0trybhNSls7TT6mmtqvbfvTLW2x1PZ/PbuARUBErSkFVkw+O0EEaR7OPFGXyNt&#10;583oIa8fB5vE7i7AGNoxl5fJor1y9aVivrA4u9DZ1kpDBp3hjDPvaJf0MPmqqy9dJrONWHJPcI2v&#10;XbucSsG6snDh4kAk6uvqbsHXJRYAEtLV1tvZ1nfjg1uJBejnC8x4RE3QIU6hu7uvP7GaTqyuIfDh&#10;5mA6mwIznlnJEEhj6oi8yO/A1sQ8dW6Q0ntskmknNqRYyD2F2ZF0NU7ZwvwiNo+k0oP7j1BYWyQz&#10;se2ehtxGIQs+faNQ2t6FdoMFNzEzU11b3egFNJ3v64t3drSMDA/CTnnzk3ssIhwlscfehs7ONoaY&#10;cuNQx+uZAv3wyDZ/otKXSAhWSppB6uowS2K0RPtLkwIlA9ff/9Vv4jtxTJ98/DH2FsmPRaNw1LIw&#10;qbrhIrKXhYV5FrBUg2vr0Kbvvk/PvJdmJjQKC4VYi95GIkkyWwi8tJpubaE4KOkhYMSMr1y7SqIY&#10;Ub90+RLM/jdv3iR6p0PuV371l+MtUVATJGaqXEfBpmCDpz7WFg82h8heUukNBANcGswRag/jQMig&#10;brYaahVC3huEtuzOi4SbKImFFsTbcWLMyZBJvqyCcFqkvRwJPGOnNRVwHCCYUnAY1CWUMEeB35DK&#10;ONSa9XXdXeLkt7bEWa7kL/kUIefqyaB42aTciKq4XcH/sRPpWpXRCy50BI4ZyTaN0l3IMPeJ81pY&#10;WiLwpgLKTYY+lAtLkK75M0l2sH+uLYqV7anpojFIu4rFFtzungBsNoSGgCXIh6TlUAdNofBGvoCe&#10;am0RgUcll7P0kNhkpZudcqCE5Ybi9AdIizAFidw07IgYc+7d+Njjxoa6iSdjjBUcH3sUbQ7/wje+&#10;1tEeuXP7o+XFyXDITVqjm2btSNPZM6M3b34E9CMQbnz05DE0cRg0HLdcYWsxkVtYWmuCsi0Yuvdw&#10;CboYYg7SE+SegPdQe6ZwI6A9P+VAqObhpymNDAyCOCeLFo9GoR+m57E1Hie4yMC2dgh6J4z4Xbxw&#10;jl/ggsO2QLQFkgLH6Ktf/grJ5afjK2fO9CLkM7MLg0Oksklt1itA1QOl3d529aN74zWHLsCGTG7s&#10;6sDrbsCTmJicfu2N1xnLgJdFWxctL4PDPWQ3fW4vBdilpQTeezazjoZlmdHWTpcrKT8y5HVuaf0E&#10;y0bWjTUKPB50I3cBk8kKkQlkq2uegDdJbYtBFtkSdHlSknFVjY3Puz11WPue3o5QiBTD0asvXwG0&#10;MjU1RwBEJoUIGpIH7n5XVwf93ZwFJNhw4XV1dJEso45ULG6Sn0cT0GkPtIIDW1xYFggGFS4NvqQO&#10;T5RPNY5YmkZXekiJuknlX3npMuPiWI5jY2NMngI+eWp0hDIV/A2vvfYKgg0hAYk9FhaGiKysRKEs&#10;F20S0n47N1HAw8ePXnn5KpHh04lxDuj2HRk+e+78GZBuTyaeLCeXkHa3t2H3aK+7vzvWHkuvp3m6&#10;/Y354joaO5VJbe5AS2bE7zKWxKre5aqWI/VlaJ2hVORhJJUm2GXzblJrrr4oBSfYVw+hIhCwWMB5&#10;8hfdj4q9eQrlkqAE4+yIHxLOva0tDGM8Ghvs77965QpKsEAQmV+XjDe5N6jStUAtgEp8E+npFxCR&#10;xRmkM/iTdBnxqJXSAIqLhBx/hDIYMl+CdqrNbACqRkIPGbMhk0k5NiOiYUuS8OIvqNtP9YTLxWkB&#10;f+bgcxnx5dApWoIgUUeuvsRhCw5CG+ywBqxIwdUA8CYhsbmlcQR9bBKsgeJE1Mm83PjwQ4Zhh4P+&#10;hYU5OF4unDtz7cplPLh33v3h97//J3ARQ/TMfG2iN63wHybhVcum6htdgFbgu6PbrNHnezq1+Ggs&#10;i5fGNSUPBawYw0XNAvsD3SotZ9K043JRXKB9NRj2k5FNLaW9MFTuHYAwCQdDMtLP68OIToxP4qvj&#10;dBB7kgbLZbL8lYWaYqYw6LQw6o/s3SprR5r26g5aWhh2stHf337/3iPuGIkAQJ8+T/CHf/XOVnHH&#10;XduQSq6jBs6cGX7ttavS8bZDUmkJr54cVmdXOxBt+uYx/o/vPZmZTLa20nG40+j29PX0T0xM8x7u&#10;d+YygqVlZg0IXxJy68UCwNi1NISOid3dDdAoUShGtrdq3cJzuAoJXZ7R7VXx9mYinUJpB7TP+Uun&#10;6NjBtcG/BokwPTl1/+4MN25osPutN7+E60funIQldg/zDgsWIcnhXhVDUYk0aU4lMsIjEzeWW4BL&#10;D3JHRvRgVKBRrKNY6PrOm1eJQt9++x361cAJExhAXMfiwHoj8HjdV6++9HNf/3oqtUonA2hzYPPk&#10;k4n68EwIwkFZsh15H6IAtADZCHA79B1g+XP59dFTo/BbbG5veP2NUHOtpVfpHWE2e66Qa+1o6ehp&#10;n5qfnl6YzhVzDX4mvacT6ZUdej0Od0jkUGDgrktmwe+nOUxSVhqVSwLeXPFjh1yHvYrRN72gtUl5&#10;WvrNnmW0rbn6x1g9E/PjXJrttfywDy2b72xjbxSqK1+VacHCfyx9YPwTsedXtRvUDQCROb5t7W38&#10;MgE5xplFzMYCgMff5v4wiK58DtwbIbQWxgEJQHSIFfHC5ib1OWEE9Hpb2lpJoOhki11eiQLAVnMg&#10;QoyntELoCI4BJSvzFuoo41GuF5pNr5/WlIPujg4YsrHV9Ehj+Lk+1nzOaUidX+cZ4/JxWuyBQ2Wt&#10;cAw41mxAlEi9emJ8/NbNT+Bsw41kJUxRy5qeGBt7sLg49+Mf/+DW7RuwrBcK2WDQe/7CWahU8Qvf&#10;fvs98ByUlyPxJnzURHKNOIrgbTWVm57evHptED5WakpLi8XB3hgp6N3NHaQ3mVgjKkYaw03CWodh&#10;iKMCXJ7ZiYUII4MPq5EFpDQcauJCsW45TYDJVCjxc6nVaWlzL9DE6AWc4daZadpsgBtsj470E72A&#10;peUCwJDDSbW3xegZWV5a3SrtLs2tehu8+NZH+zsXz5+i8aStPYqjz8HTXUfqmwXPfVtZWaYAQny6&#10;t7ULOwFjHige47ljr1kXhF20yqOkGv2epmi4o7ujpT1+49aDKL154WBXTwxdzApZWFyiqEMHHl3Z&#10;SCQUF4dAKNF9TX6UT29fO0GjPxyYmJ4ZGe5//PBxE+Lrb0B5gUajGW5tLT0xMcNtwlbgtbHciWUg&#10;1hf+HDf2P4QhsWwU8YWxlQFh1ik6DKLxEYm4/ukf/OY777xDkvbsmTM487du3kSquzq4FktU0fCg&#10;cB7I6PzF//oXJEJ4f/2jj0ikCY+CkhaiGlh5rGB+gMYY8kyYCK6EsNk0upHVXD47uzS7XwVJUJrc&#10;jDfg2T/ayxayCPa5y+fym3lYQmsaa/I7GxlKNb66vSoiHKbchTDvBCRAvDFBgg8rbEDeKOOKVAal&#10;DKdkr2LPqYOVYbJq5M2YWz9pxdOMv5l91QDPon0njD/Ooj2TfMdjUNteDvjLqQFt1rN6GBA8GZAm&#10;5Bn7CtohVdOIxBLe4wdJHg6C7W1oUqWBx2np0Qy8tKzyu5wKd4UjltHU1S4dti1gWzLVBCl8Fy1A&#10;uRt3DmUu8Lt6xrAImbcUI8S930TaNb8oygh5F4JMhJ8ZDiTtN4sE52gNYiuYC/74j//9177+NemQ&#10;1yYhTg1ppDqrM4L2pfpAKTjg52iROgBV2Go4RWF9yObS77//Nq4onWHwJT0ae0gDebS1qaGxlrQc&#10;iC4yVYtLKwF/mCEiY2MT2vLths6Ykg3chHSw4Rtfe20AAYCMHf9/aX4lEhIc2+HuXiulmVCQpmfy&#10;XuhqlAsMLeQR+tsHl+ZWKCdD0gmDQaQ5ShqMQ2V1afN1HShMcNygszh4H8U/oH4Uj4rZ9vZYqViI&#10;NIcG+vqoCQtAZZPkdAPNoNwmVvvu9kFTsNlQN2QRqL1fvnAOdA28GjW1RzA2y8+74Xrrpx014G04&#10;M9rf0dbirncT+SodXWdVNWDENK011M/q3fUt7S2JFFE/vs3qxnaRrm52vJZJE/+jQUgejT+dEnLP&#10;QBDMBu2o/cP9VNWWV1cD8G3EI3TLLa0kB0el+11YTcmg1UNntEmqb3kZ/GwnFSHIMxg1gWAC9aUj&#10;b6ivH/QegRj4F/QjRytLqE6QP3wrFPBDp8WaESVuLv3//b/5Z//yX/5LyuM6N7b46a1beAukZzBH&#10;VIaQZMgtIMNAc/yjf/hHmAs8f84WPJwO3KklXSeDk7eFX4W6CwVhghmYLTBEnBj23xf07tfsNXjr&#10;Mekz8zP0BR256HDY6OzrWFpbPqo7amFAT9XuXGKhPlAfa4+m1wG042SSlDkUwwg4A2JhKJxkShaE&#10;h2U2CvFNBWqqFPPHtr6MXNUlL/h2UQXHTr7xyx7LvGmK4+CgHK5XSrtKjWHnyyU0k3Z1+MszmFlf&#10;SB2mhuQZVSv0KMl0SaToSCvcE64e143WNEr3ZDQw7xwzgmfJdh1ZJ5RdLS2tJOeNjkJ2KA7YNmLM&#10;9phpAAFU5kmLEMx29/bgWFEP45WDFhI7BWzJlvUNdNqyE2Ub3eYEieR5J6yd24xGdD1+9Jj9f3Tj&#10;o//wH/4Y0tHf+nu/xWQR0QlKx8HxIP+EDNxTsuV8LuHDEQX/AjpXYZsHc/MzMjd0q0gWuqk5FImG&#10;Z2anWtpiRwx7VBwLlhAlHAo2LcyDtUvRetzVRRmh4/0PrrPbxcXk2OOFV1692D/cWk2Cv5TvAxsW&#10;868tJ/PpTWwWdVc0Md0Wchbb20SzkNJS0NpIbVXhc9SQzAXnBxMiREaAj4RTkDS4TGXK5KxpEuMJ&#10;rRWfMJeirS1C5Ry8KLFPV2fXg/sP4VFUdo1GogAFH7jBpYKrYabq6OBwS6QFaDvyzGVwe2qLpfzG&#10;ZgEC9ZHhIWkV2SrRL7NVzEO7R4TFtBXo3wOBMLBi2FmvXHs53tqSWc+UtjcoMTKxdO9or7Sz2dbZ&#10;sppO0UFI1pXbihgjrqhuMpT4YySEMfL0Xe0d7s0uZmDaefw0CxoHig5ObezR7NlTA1DpLy2s9HR3&#10;MVEnu14Ih5upR40/mRh7/ARXCO5qSEsZlgzIB/04MNiPwGOnsc2cH7V3sJgsRRH43V0+lFG5//Dv&#10;/SoanEY/CuizM8yWWGK6Fal4nFJ8AAJv0vosLwAnwC3YHQaBiyUdVII8FW4cvFNUg9gfxahADwDc&#10;nzfipHq8UHD3jnTVeWuRZLLxPQM9hdIGZ0ix0Rf2zy7PFbY3tuGeqd5r6Ypj8KfnFuEU4SYhA8nk&#10;GsIAvSrUNz1dkDrJ/AHBxYkoWnOc2HYxmwqYc7z3sgawyljZES8HACf8dvUGnqXxzfJXOvbP/IWy&#10;61CO90WnaBmAryDfXFlkRpKUeGsH4m8TfkgohVYSQJtctPPnL4Qgaa2qktyKutaE0Egq7YZ0GeJm&#10;k6BSH55L6OGkkETpQteeVgby4cnCU0IiSmY+SAlA4PGa2qC05hYYGcchvcNw1EplkRQOQKvN4gbz&#10;bBl9SKTG9HLCLsMB/OK3ftHtkRqqTXThu4g9r6ICGG/OsF2PB3MNvSzLCOj42bOn3/zyl06dGTl3&#10;/uzA0P+vrjN9ajS7zjhCSCDEIrEItC9IgICGbnqdXqZ77Nk8PeMZ20nKZafiSuKykz8glb8jVcmX&#10;JN+TSsV2nHKc6fEkM+5ZenM3e4M20L4iIaEFCSTI774vaBgnUU11MSxa3vfec895zvM8B089x+jY&#10;MN77nil3fr+gHUQEsYTNgG5QbxyztI6Uvq0QhsWbm1u4qbJ+GDQMUsgye760lClEjGatb8vf0arP&#10;Tbnx3LSOjyCdNBlG6faBbJgtozjP6YdwT9BtrPpfPg+W8kjlRUJDhcd7JDEmsnAMsMO5AnBU1Liw&#10;HNSJW7ndAmozyPawv3K5FEGP9RjeiTbpBSDK0Ih2JgsVv1Z4tbFworS3Tx8AMgzaLTGSUo1CPFau&#10;7jHWprunKxTaYRdEI2E1Y2Cr5akJK/MhhoZHOX5I5pnuQs7CCX/jlZtIHGmtb0e3Oc8aCOI6msjr&#10;SHQ4+akv9bqBaCzJnVpYWICoFyPQdHT0D+kR3qXzu+AFmTxB6njUwFvsimeqoGytBs/R/KPvfoAb&#10;DcPtmL8Wiaa+fBze2sr0ao6Z9YrdD2+btgXuu+xnYTeqEnpqgiC4Hc0OIZ2g5QmmIkEetAkoP5U/&#10;+cP7eL2BwDO5ne1ttZj//M/+9Buv3SP1f/r0yZhUyZ81iltUI6JMOjxkRVI4kSkRjzPpFPQPXo+E&#10;hKybiABy0DcIMfhg5oJXq+uttGrFg/1UJqUf1YPSAcjPzntvvnozX8qH49FitYzFR7e2+849rhqq&#10;DyHUxC0E1gHvmDXOpjCMoC7S090Uk4gYDyaSXkGVlSQ/oPFwTuTz+PwpLvtAtmvyr23UU9jvLCK0&#10;We98IY3bkiCB0w6aCDBfAQZyBJEe/CbBXgjm2CoKBeeS4MxRWQlZrvhHbh+wIuVkhN0LqYmOJm8M&#10;sIPsmuhL0rSyvMIiun//nSuXLwuJFVhfaU/IddjzavHpyAUo2mmCsgP5Jl0QaB68D4ICGRWkNBSx&#10;oIcCjFXh5C3QTSgfbGuAALrliWiYLAxpw/z8PLbCb7755ne/9z1SBk48Fgd1BCJoeoGQQJnhIkoA&#10;lRjLzCeC30ocB1EjfRCzznp6mB2EVdmFhYtXrl6fnV8YHTPSafjxj3884XS5XW6QKLvFRZfLtxma&#10;npplmzkdTrIfYjfi6GKhnIikOXVVPS2bbZghT9BR9f0DxtExi8mC8iyRRNyZGRrtf+e9N50eazwd&#10;Z1oLk0vgxRWLFZIFCpoBMkaN1u/zsTOZOUidaDCO0SEXJopaYarB8gP8x7gJFICil2qCzFBYmuAk&#10;q9Gw+snnIYBtb4fpbM96vWjFr15cBP8vFhjikmUXTEy6soWk2WHMFrKqnq7JqUkU+rlMakjXZzIY&#10;PE4XHNvnz5aRjc94Z6mb6CVR6vf29Vy9cQl7rOJ+HiYfiNXImE7Tq07ncpBe44lMaa8CHLa7u8c7&#10;wZIwEk8USkWT1UgfCsc7fJ4HBjTvvvM63vtinEWuvDDrqZarnNQQXpdWI8kMftUnFotmemrcZbek&#10;Ygmn1cxgZSY30KrgCKD2IvkXqSt4rUIJAx8OG5uF2woht0iZvYunfb/yr370HbgW+EkieiN7Yff+&#10;49//Ay+JvodTnRKPRQNzlnYi2SN7ka85cEgPQL6IfPRwSZCAUjmWTCYLBxZtfk2fVk1J1KfeKxeO&#10;VR1P15bDyYTVZUszcLNR3gr5i5XC/kHZHwrQx0Q8TbvCMzlBrotLBvlCIr2r6e+emLSz/8WwqnJD&#10;128cG7E3G/CRtBDGpbMdZELsf85/aUOKbSh346VzTjzaRbvcwJMPc6lalo5IqSg4ne0ofUeQZKX9&#10;LDIF6SF+G9++M1mrXPyf5fhA0iKz4Gnlxr4cBYTFtQgREpNfjD4U70liAYpzldehGJ6fn6Nd7A8w&#10;VRafYxisXWTASy+ec4q+9dbrTpcDFiX0OXD+Rr0m2uQq5RBFaXnfv+mHBKbqFG4K8gAmprklUuFm&#10;E5SrX2RGR3XayKIZeHKSjEWxYEF0gfpZWDiK5P6I/UBg4ivRq4f1QqKIeBP9aioHarWX24OCjy4d&#10;nhlQFW8eZAlrFzw+wfJApvD7Awwt7h8ou/shiY8YbLTn5ie9jCs/Oez89re+292pvXXjVXUXHNLK&#10;X/z0LwHY+HOMTJLRTOexatLh2Ydk5honXqNDyaYKGnUvF0kMC4fxdHI0e9EzdcETiAWPFA2dYbB+&#10;0kAKgqJwZnY6z7EALUcziMrXODYEk61aL+lHkFSySARp3Gwap4wTo+OPOlj9uiFOl8PATn5wuI/u&#10;F/AYxwSAcSIeA1cG7oP0zjlpGTMVUoVaiVNRazQZrt+8FQiH8tXcUdfRTjIGP55YH46EHbax2SlP&#10;R0Px8OMvjxutSxcuAH0TIzm9YASvba6Ua3vZ3SQNbwz++wZ6KHwEmNqs4xHACGcmo77/7fesVvvD&#10;h4+Jm2D1NG6KlVIinawA9Wu66Dbwfgh4ky4P/B9CIWglizOMS1w6y2AQm1P3ys0ZhwNN3hEh30KH&#10;AWmxUgGJGO29WInILiE7V+qDfYOUWKh6MIhBlrub3cuksnaztePouF45UP7gjatcU/AhzodPPvkE&#10;HtOkZwKcmVhI8waOJ9uC5iH+3mAkyFfJ3imECPx0j1nDEDNBR5Fkg8yTa7GuaYogCdjdy8XR4Bay&#10;ujH9WtDXq+tzTzliqTgKp3HTaGA7THaFl9uNGzdZjBIK2Hj27DnDl7grwwzL1g+SLhJixg1Gt8tr&#10;Mkx0tHqAP7vVvWwx2tqQpaQ9Ko5Z4X9x6lr7tfz8jGUrZexn5/J50K59/sslvbRdv5K4yX8kf//s&#10;kD/d7aepxGkUEYHkDMo/hQUkmZ4sy5OChhyJlAKfJ2cCFsHVDxJTeGdbIs9AyQaMqaysLEl0Bpsb&#10;hpN7wuudAu0TEulymZKMAoobRfEmjMdD2+DPZoux2WpQx8Xi4ffeu49Ngmho0ciuCwcLDixoPVAB&#10;hCe3Aj2IsPHBzIerJw/qIf+QLEIEjohwGvCBg52JffT1ivkc6sBsKptO5UrFcg6LDunBH/77L/8N&#10;DdXw0Ci0DEzfUtEELJ9x/fDf/s3fTbu9+sHhaDgGbweD8wVwucnJx4+foAZ1uyZhm6H3IiQxQZXu&#10;b71ylM/scX+fPF6CEsuVx7ZVN6xrdTSRu1eomdWqLx4vEew4onGGobW3uRZsHbRKhRKVZTaXYmxT&#10;JBZnfqnFagO2oFmFmyaXnUFEuDYUSqXpOe/RCXunxjsFUrkwP4NVMrvCM+G6MDNLxc5dyaZyo/pR&#10;wWnrOua43ApsB6M7+439Ggp46NRHSFwz1FBDOi1cllato1yoXL9yGZCQkgq/dtL4R0+ewP8V52l5&#10;D34bBBM07dwDl9uCmJeKTLbHIomDaEDWQ7q0uekn/x0zGeAR04qbm51ixwlylUIZ3oa8ngRVBMyB&#10;ieCYsOG7cdgC0VC73Q5saRioEttJErD0Azq4fYJq2TzxbQnyzxDGUHkujgZrSb9/Z3ZuBtyHhcfF&#10;gazBFaZmUf71T/6gS824mLLgvW9vX7p4EbztlVdusMq5zQyZYrHSq+Nsp8YjL+D7Pp+fBJ4jkpKe&#10;bJa0kBhD4gZSajSbh0dHiuUScCUxjAYrssV+Q3+H+tjmMDN+KhKN3737Kv4H0Vja4/HiO/Dw4We4&#10;FJarmA0eXLk2yyg6CPkcknwYTIVq5SNdH4ZfVo0asaHofsGjoEoV4+KEAo6NLgxk5EZZuxqXi3JJ&#10;1iLV+RKD/fwJf5q0f72AFzv87KBuP5VM7JFT+q9ShrOv5Rdt//JpBDljAZz+vvDeEc9LBi47Q8v1&#10;Ahg+RXgwEMI1gagnPEUODsizQPiE4WSXmNtD3wMBIuU982qARSUB35HfH6QnApMCuyj+wxcZlzHT&#10;uImWFekPfFLEHplUsobEvYbsR0zdjIQDFJ/53TT5DWWtNPGB0YU1FEZgY0C/RP9cPo2OBQF4q1k7&#10;IS9AwKTFMUJIUEVvvobV5z62y58//LgFe6Kr89HDhz2KrhJLIb5TK5c+eoCpexQNCU379bVV0DEi&#10;y4MH/8kIzUgEJ4RtTJPQ/+LoDojNoBXu5uFBK5PYjYXT0PWtUEdGx1hL5GcwRuh17ZJuVBuwTRjL&#10;N6Qb3vbFWnWmJbVcDhdxM55KYVWQyxezOazZ1EP6EVJZFjS2c5FEqrtXw8AyhOdkLa2O41gshxoG&#10;3zT/ZvDqpUWX3RmPJsCDUHkz4W12bo5JTEkRQY5f+kJwgAZHgPorWFZOOG3kU+xDPi/ENsu4VaXA&#10;Q0OFGJlGJn2HZ89eULbgICRQcYWCYM1BlUylXW6bQBOLFbNtvH9wgLoGzt/62hZiXjYUA1eWVwM4&#10;MOMvwKrAvo2IAURz7cpVWuO4wyHe61R14NWMGpfmD26MLBrsmIL41IdSpULTbrVsB2IUub3dfWql&#10;qlau8u9uBnCx4bA7trYYWVknAvGJyICMFiNaGuY1ggwrf/ju7UQyzQpECfvqnTt8EiocpuF8+ukn&#10;wWAI1J3xALIFOhgsPBDRCh6iYzoE9EcgYEoOJ604j1CNT00TcelbxpLxx8+exhKxSDy2vLFRqJeO&#10;FGL6n35okJBB9YhJFssIrJWpuZFozOv1lMoFCMaUQCTaiOTg38CU7Fb17GZKncfdIzpzj6ofsrQY&#10;KYcbAB4rwqSKE1YaTviV29zp9pPptOJH7cfXBTPyt+Wzt10ItHdv+0yWdqw0KfXchj//t7+/1c9l&#10;BXJK0f5X3uQAe2J8GrJWzvTDQ6B7rkM4HOWHwimtDweOAwpUupvCx7LJhGLYdd1MkiPyUvgRXrd8&#10;PgoIOkDwuKsA5i2a6w2JWtjF0ZpJZXAQAotZW1ryTDgKu5nWUR0wvFTcvbgwi0djIh6B0dFoVF4s&#10;PWO+GtMOaUHREIQSxw1RdBGSKs06A5IZzVClVCH1Q1CL8wyVDdwVrL1XXzwZ6O0J+/1ocYa1/a1a&#10;JZeMlgrQuTcmHA6ABoYKkmtgmV4/qJCV/OIXP4/FkkAzDruV+pk1YLEZ0bEtLiyyfxCWzHlnSEEI&#10;Lthm0OuiUsFM7cWLVTrkpNx8fDjGXA27yYm+rlsJ5w8rGlGbgDSaLVboe9ReYhLvYRN8izVdAkM6&#10;rBtMo+TMNpeVZBC3rmJhP5XIUPGiVPW/DNDAgVM6NTXNfUGgGSMb3ctvRxOc3GI4eZ+Qr4F7QX+s&#10;lRvHh81uWoiNZm+XNom8p9545fr1UGibV6T/f3HhIokDCwRU7NGjpzBtAKSRtU963VQh5CxY1sEo&#10;pefP6iW4A69SXQyPDoKMRqJJvCtYievraa4tzbYPH/wXg/GQtXPkQ7cgU8AIAAI/lGhBYMdoJJ6e&#10;vzA50DtAvoAoBj4SuTqjcBYXLhFTSKZgARGAzFYLqHIqm9lHNAtMjnK0E/fbmvKnP3z34sIiL8nx&#10;vry8Ar4kTRdS0ntjWgvW1BIWJXxF2R9iFJT4YMOQCllkrNHRYaRjNnivgCsra+sU5JeuLKLYQgO0&#10;/vKl2WZ2TjnUOnxPBSeBukCWpnDH8PGUHW+uXb+8vLLUo1G5JizYHnJ29WoHIuEE5SUlEnZcLvuU&#10;y+5tHULNFPRA6rTT+cGSNSUQqKxIOb9vv1LOyRx7aedJOJp4SFjaaabdTvvPn9XtQ/s0QZA2/Plf&#10;OP9XX4UUOTuQbXbkY19EjtMv+Jr3Soou+0/RveOdcGhPTU4Dq8DGJWkXY3n6xBjMlxsbt27f5jwH&#10;lucpKblZ91CM0SMIylMT/3ZxHzl4mczHmyQlXl9dSyfS5OG//e9PGItH4x0aic1iXF997p12dZ4c&#10;/uxf/5lfr+zv2e2mDz/8D4fDbHeYmK/ycmtlOxz44tGnG1ur8VQ4m01kEwmyA8EdQAXODMY+3mqd&#10;UQ19vd3Pnz7KxCIFdJMg7/v7AIOjg32GYbgqfTTxgz7fRw8eQMV7/OWXpWKBzwIsT2azsREeN+pE&#10;gHNPcEF4txiaLsxdAl40DNEM00E13w6GM+ncTigKwsB5Tm0PfICOnctlshnoOGpUWpWie3zUjB6U&#10;1i+Aus8frGIppaQ3VINGRk5LoUmCmchmYL9wKENxTecy094p4EnGthDHQAq7O9Vgit34LLRobqcY&#10;ghyKhvWGIfuEA+/qSvVIMMZK+HmOYmsLTf2wdoSErlLcJySqO7v7evrMxvG1lTWOOpfTxVxHUmuC&#10;1PLSisk0DmIG0B9LpnHFQRjDzsemmU4bXXT6Z7lMIRahEBamY96ZGTIx/DdoW/LIZmOka9FwIhQs&#10;N49rggF12IQKQ3Za2CuxcvO7xc8/36hW9rzTwmSZdQagS10mJAb1pl47SJsDZIcZ7+QRwvb/AJpg&#10;IpdvaQc6cbA2GA2cMOCaykUPA6Q2dkLbJPBCidGtBqhkqZGuS8IqvPj6haJG0UHfH6MrYjDrDwyQ&#10;LJ6dRENeiBDyhUwuZzSa33z7LXJTNjy2Vij72d7Y8YVzmS6Nmp35YmmNji6SI+Z+wOKVKKU1jgQu&#10;B5keHwBiCfLtX//qM+Dh61ev9qj71J3iv6FB2A5a9M4SeV6Mf24fs8Kv6qwx3t5n8k8lX6rT2l0W&#10;yctg3v+3XdvHdfsL6c/lGv7/7tXLL9R+la8SinY78Oycl7EBrhV9L+43BRRvmzAKi4PsiM28sb4m&#10;5xFyRPBtbQmum6R8gDVB/4zMC9cAngQ4ClYSdDF2FCEYdQPiCuCTyE4E1BMIcWNleZ8jd30lFY+Q&#10;yjJP+Gf/8k9bG+s4NF2cv7D0/ClWBfV69Ve/+iVjWEjySR0ZulStldBvjCNE7+lbev6c68ec43wx&#10;7fOvLi8/6VYrq/ulkM+fjMTQPPSru53GsUxsG5PU8n4JEG7a44GyhWs6Cxiz1HQywTA/eC+oDD7/&#10;YmVkRHPj+jXmjnBmWi2O33z0Bbvld8+WqpU6wnVmJM3Nzq2vb1IbQq1ZerH6xhtvMep4fZXx4Wp/&#10;OMRhMKjVP3+6QkRwuzzk8PQl8brA0ctstlEIiFk6smPavdvjNuPvVpdJdVU9yqER3eaWD/hAModq&#10;4p7o9cwkokkyZtbYo0fPgJy6+3tMdjMnRiKRYS4JRUE6XaAJFY0kVJ0qinbYbMVs8friokbZi1GX&#10;UExoKViacAROmicOq13yMsUfOtsgDFar129dIV8w20yk04l0lh0EEQfUAEigrxfNoZJibWVlnXdL&#10;WKHyBRTDOYOUnpbBvbtXt3fisPPw6Nwt1KzWMclZiPk2QJW6RCKfgm5HU4AZbU473UfgrkIqz/R6&#10;AD9yH6pYaDksW9oW9Ckxwmf5wviE9k5jOMtkmx997z0xt6l5iIWbIOJ0drLayDrgB7D/WfqsKqp3&#10;JDUCvpbszT/95CExVdin9Wo4xpAxk2qShvH/z5eW2flJGui7OYvVQlK0svmyoTgJRfNOJ2K8YdeE&#10;CUoIxWwwFEyJIaQnkrnvIKPlAbWoxIiCBLBSAcdYvIpzw4NGm9mt7dGz4cmgxIFO/iezW+UdLNFc&#10;2pk5G0Y+xnnIzTAJVpdkqnLnXELv278mb9fzxfn5TSu9ggS2SxMd5dSg/Se/t9XbWYN4bflVzx7y&#10;N7hi/CsmB4o2u3DsoMkpZjApAWn1095pMhB4uEB6hHz2NjbhS0tLaI0Y6Qdf9emzp9TDHD+ZXJaU&#10;nsN6Z3uXeV/8uWjMHLUIIRTohVwOxrvHZTtqVNOJSL26n0nECX6ZZIrmCxI3Tm8OZAj2OCLJFmjY&#10;p+t0/SAjwK/QWToEN5vEOLe09vjFyqNybZecPx6LbK37YqFYBzSpcv3K3Nzi3PSAppOYMjigZ0gf&#10;pQVSLqpCVKtjhlGOwWAgQO51797dfD4KMM5iwFWBtVsp18M7EZvFgW1zIp4CkkAtR9mysrpOt4Nf&#10;YFlz8TzuyaWlVXzdO7qPAK6gxCVi6RGdIeAL9Wn6TeP4WOFRJbgG4XAYnSWnJZ01qOn9I316w0Cm&#10;kOtUKQD/2VfuCWcskkSOznHd06XBiy4UwM8fgUNfdje/36iA9lPS53Jcn10+CGeK0+aA5+u2u3rV&#10;mnqpBv91DKtV1EYn8FirBDVIVjgvoztgnQmXWIC9ET2eFpeuLkhimBZJbr64x+QVOEjzszOFXAkD&#10;ADBzdCzsfKBuNg5zJUn5AKfBFAa0faxdRC80+eHnkH6LPFyBNxkj1cug41CDDQZdJJK/sjiNORWr&#10;iPW4HdjRdmkP9g9eu/cad40hU2j42BVAmIJ3qNUigaE8mHJ7RGcul1eOalVYjgHIk7ozPcbv9wMR&#10;wU+4deumUCNHIqTNRCC2CCmBIHSp1OjkiBbUTAQKdh2vLWZ9Kzqxu4MjThc0GCIkO+994x4Co1fu&#10;3MSnY3bew4gMns1iNogWqLabrr80OVBPG5mCSiLtUNvnARHmLyzgFmIYphVnuXvrDa9nHhN6tVLQ&#10;vIU+/Ky7Jjat6EVjMgc77TR1FztK4tO3U3d56wmHWOkhI3ny1+dPZrYr//t7iT1PS3UjPZWILe3G&#10;/v8OEOdrBPE8Z2m9CB9nT8pLi2bYIYKwAzni8B3amfJACO4N7GZJd0gpK3yapGgmiO6grND22mJf&#10;muY8P5sKBgO9Ntr21LrZTJ40QFaJjw7p5menHVbTIVPWoCVTBA4OzkxN0pOHUgopECQfFA4UBlh+&#10;y7e1vr6BLg0Rl28rkc8lQ1shkVI0K5evzU1MWXo0SrfHRQ2xE4zlkoXh/uG7N27bjGPDA1rjqEjm&#10;k6kcVD3cDdHYM/XVOzUFWYUP9+79+4z54GLT/8e2FGdUOq+zM3OJRPb+O9/e2vQB4vBNgjfwG82q&#10;337+YmencmHBBW8kmUzTvcdG1WI3gus5nCbaMtlUHqiR7QoEANx9/533KGLBmGi2B0I4RrRgpzI9&#10;JhgLNE4a+pEB3dAAoBLIMniE0+5oNY49zslEJAl3jXIaObngPhHusLfqaOF4iXIeRFjXp8esgv4W&#10;/nORYCQSyKk6WlfmLwY2AqV8ieSFTQ8WQi8TrJFdhGiPuwMfmXFGzKUq16u9A73ihh023n77dcIT&#10;bnTcB9w7jQZjMpqmuCWoiawRewJaXZ0KyCzQ5ogaJA4s1NmFuWgijlDAaBzGJwI2onAi0woxJWkF&#10;9xeE3EYnzGR59c69p1/+rluBAE1IX7m2169dA7SjI+j3+emyQ/egXQKkz4tCZMynGShwiCdWIR6P&#10;scgIxgymFv6EQomhZvyz5BLVIQ2TFCpras5AIIgGmGcX/scCdnKz+blnTqcLM7zJySnS+Pc/eJ8T&#10;+Bc//zndewSfOvDhvfyIcM89rOzzqbrJGzfWAnuFfSEUOQQgKLG0XS4Hx+fLl0EgwcLu/qX5K9cu&#10;32YAnuJY1YIGAoXgSGyYs+0j6nSgKjGeSdp/8v6RmG2SOYYkITif0stbmsfX2nXngHr5xObXhJUl&#10;DQzkLlBrxBA7MU5M8r2iIXra+ZN3r/z87dxBfga5ty+M6s5iSpurI4++kmD/UxBBpAxUfvxAup50&#10;pNEsQpJh6C3PwodkTQBKy1wAnpxyQBoLsS86prhQIuMQEw4OMBDAWUml7CwUG277GH4jr3/jLvgy&#10;Z8vi/AJ1JnMIvFPTsKQB9oQe7vgEiAuQGXvyakWweknxGDgEN5gXqjUqU3PQrc1K9QnyL0pKu9Xp&#10;39xpVI5eu3mvu7PLPG4Ax4L/RDxB+EryRMCiNmSSDvIqbE5YQqIY3CtQtRE033//A7KljY2XTMLU&#10;anU+X5A21eMnT775+jfZG+5JN4JopruarVC39OFoVDA4j44wqEjnEirt8aC+D5uqMkSNQrW4uz8+&#10;YsQ9Gs9prrTFanr5cnPCY+BdON0Ot9dVPioVKoVjBraUS3vFitc7kc/t0fHZXA80aodvvf72gw8/&#10;A0uBjsiqPjiqwZXFJK64W+w86ZqwOaM7MSyz1QrV+nLcZhx2QgPs16EVoPjfCYRd2PqMUxChxzsg&#10;3wPA507Tk8OimyaSfyeULxXnL15w4YnjcmwgDMwVeDaM6D2OiVa9tfriJakBcYr7bbNbCG3BYIzx&#10;B4sLc3jpcBTTroOuMj3rxOQbxQC2BlS7xL5giKGsJ/Rf8M8r5pkwYWg2FJlU/tb1O3az/TcPPiZl&#10;AEqnXzg4oIMHReTFY+YH3//+NgaSW35F63jKOUFgA7T7Dg2b1+6+evv2LQpFsnxWIHMOxaAsRQcj&#10;ZVn0hADaciDGKN4RLQGB4KIt22VxIhFO0DmShTKaDyzqwoV5h9PJ6Z1KJWnbYlP68IvPY7EIRvR5&#10;ktHU7pTbeXlhkbLqwa99M9PWSc8UAQ/AxmgatdpNgwO90Idc9om5mcVivkYBT3uF6l1MBxBmFGwB&#10;qZKXU3Gp6JUcKeTZMqfntgDLJJpde0PKoFt7u547d09T9PYvy0Gh/VTy15ILtnic5gkS/t+OIOdr&#10;/tNfOJPonc9H2piCeG9iaI/8bgXhXx7SxPul2SNM6dVqkK0Z74ybgDrhJphSH2GtJSx8EYdUKyRZ&#10;GLzzzvg5PGosFe7euSN0r6TrnFfNw8uLCzTtD6plgF+IPYIlAo7dOALZkhm7q6sB4B+KMopqVNZ7&#10;eyL4chKSWcBgR6TpCwZQpxKbkD5vh6LR7QSjQZwWx8lhE5tbu8WINJ8YVQLOZoKIAvG/MM+UPLM0&#10;KE/hjbPhgWwIKLwigKN32kulDUjpcLpxX8HrGlYivJJvvfMtJq9S37351lsI+/Ep51bSG2YJUV0y&#10;bahULUD6sJntlxcuo2MN+sJAd2T1GMXRCKSOuXR5LpIIjyGv3stvBrfGnaP+7TgjSoEnOCfpFFTL&#10;tZUXW1jZMAJgbWUdIR2sO6vdDL3uhHPkpAODLxoRyhMFSe+IbpgJFxajuaN1IPnVD1EuHdMIPjwe&#10;1gmNPWayKysruUyedACLK/otwjKouJfdy8MVwc2B9ijhm14kJ6rVZFEed3UcnuC08elvPi8CHVIj&#10;ZRniQKJXZI41XqQcn3CjquCwlYMPPngXBmrzBI35EEOtSdpxvGcCvNtlWl7e0Q1oXA6ny+ZYfYEx&#10;geb2K3eQyn3z7muXLy0yvpl9DhBA0gv5n8WAvHXx4qU/+eEfpxPJjz96rGjWEUv8D49tCheP0rKm&#10;AAAAAElFTkSuQmCCUEsDBAoAAAAAAAAAIQBGkJGlz7EDAM+xAwAUAAAAZHJzL21lZGlhL2ltYWdl&#10;NS5wbmeJUE5HDQoaCgAAAA1JSERSAAACBQAAASgIAgAAAEckFS8AAAABc1JHQgCuzhzpAAD/yklE&#10;QVR4Xuz9CWBs6VnfCatUUpVKpV26ku6+7713uze7F7vb7jY22GBjMIuZLMRAmGT4PphJ8k0gkITM&#10;JDOZgZBkTALEQEiIsbENNl7aW+/t3pfbd9+v9n2tUkklfb//85xz6qiqpKt72wYycHytrjr1nve8&#10;6//Znzfx0D9+omYD11LNygZKXX+R4vU/uqEnE4mrF1tZuf4+vpVnadlajyfCdiesabWru7EcNnj9&#10;t2+sbcuVA7SxB1c95w2+jgevPj0bKZEo9SIaunWeq1qm8iZ36tWnldJ0JBIrNiW6u7KSrOGXRDKZ&#10;qK1lihKapuWlYrGon3RpTBIrapuXp5jdscdq9TVRZDKpcLmuLpGqTdbV19apqpVcboH7yzWqqmZZ&#10;DahNJlLJ2oXcfEtztreztbMj29rc0JhpoELeuKyCCT7Mzs7Oz89TPpvNptPpfL4wn8vPzeXmcgu0&#10;bKWmdnl5eXFxsbEh1d7emkyoDRRbWlpaXCzyFNVQgKs+mUzX19XVJ3WzWEwUl9RmK19HS1L1mXSq&#10;vj7Z0tTETX+EztP2bDZTX1+/vLIUjT8F/DNNpCo+2OCo5uXlmnyBVy/WFIMZ9JH0wtRZUzGz8bmI&#10;vcL2+UptUc9R7bLGhCatBPvfx199X17hdUuLywV+L6o9yza8aowe1POF5eLS0rKep4gAMKjcXqcZ&#10;9MubGl/53kEq0YNLvKvI1qVVVlMN1S4vrXBTDbNraXGBeurq6niQKdD4Lmr9cKVTdYxrR1vjnbcd&#10;yTam56c1p43ZDG1mhlkeWpx1abWhdiWdTjKJ9Gtubo71WJ/O5Isr49NzC8WVUxf7Lw8OL9dotNta&#10;27u6N01Pz05NzFGFd2G5plZD9tf0oAwvrg/Lru+pq0JctOhrq5GqiB6sX4/W4NUvLU3fflHZ6+hU&#10;ZSVXf/N3pEQML6gvGrd16q5aZq2bdYbmvvO1yYVQwnq+85nZ4b7jvhdLCgqCRwAHNcnIOVikZ4FC&#10;yiSThitGEpZFDLiZSiaSdQlQGJJBneztQqEARkAGHDrrEjWg82JuflNHS2uLUDeTrgOR62qTRoES&#10;FAYOpqenaUB7e/vmTd2QhImJKYCPn3IL1FcAfKdn5ynT293V0tTIq73Z+XwenKc8UD4zM0NJ8CUF&#10;8Bv6UX9yBayn5aJ8ydqa+vq6xgYIQjKTyfDVwFZQzP1MJk2/HPK8/qoXv1IVzV5cEgldWRJK+gwK&#10;pABpg2/H8XgNKyCsXT5lZRMnorgsUKbL9niA11FVS9DY4GJKgnbyTtsCTNMKhInCC0YNRCt8Fu1F&#10;iRpNnOaCJjoHYASey0kHL6VuSI4Ij9UAAaaGxRWj2QExUI94E+Q0kaxZWBDhT6VSThLqE3XpdH22&#10;MbWpsy2bgVAsZbOpxnRDQ0OGIWJ4Z2Zmh0bGU6mG1qYsj9TX0YAqGMEDi8VifqlmcGzi1KWBmdxi&#10;trktk83OzhdGR8dm5vO1LCgIkoaJHiWTex74m+vsmeinjSDKRupZs4wTyu/atfG2bbwJ8TrXemrj&#10;711nw2jxVft5g+LMRmB9I/JTWROqdvmt9/c6awh5z0poWAuGqk7fWoXBOkMKAzxj8xgxAYGRB6Db&#10;cEFP+2i7NOCXs9qCDwF6QBh89IQIVroWYpCsgfF3YlAHuoskGDwBpnoXLHkiXZ9sbEi2NKabsw0N&#10;6dqVYkGvD1hdoRC0I5+H2VxpamravHlzb29vJt0gClBYrAOwEzD1yVQ9f4RoNKy1qZG3wOZDA7g5&#10;OTk5NzcPuNOwubkZsK0RalOX9E7RHGtXAk5W9KeWpkpKcDYffBad0P1a6BMdCYbCqGB8Xrzv3InQ&#10;meqRWUQJfIgNv6NfbbwDkhCRB8Pw4H5ENowl5weRFSGyqOlSYam4iNxj/6APIhKG9YJuXbzUUF6X&#10;CyXGGJlAwG+6aRPhLVBHTLrz0nHhIJrwhEkP9Jk30U7Bvjpbwzd7e9BwlTEhkpllzHt7eqDfhcXF&#10;XC63uLC4sJCHNLQ0N2YbGxYK+cnxKca+JlHXkM7M5xYGh4aBcGSZxQIM/jJSGgII0lWipsjag4Q3&#10;pOubUnXZdL0Gf2kRMaO1uYlFk5/PDfQPwi+wJhrrU21NjayoZGIZRkSVPPyLT25kB3639UXaXt/d&#10;a4PguV4jNgKs63fiumuoKh+UvWstcWFjLw3wK154/Qd9S1e9NvbG7+h8h/LBOq2K3ldWZiOPiC8O&#10;OFmBAkMtht1gAvLAtgQipUMyiOcm8kFIDERBHDusfPC4ytjjtaZ7qYfrR1OUFDEATJEveMTYW55d&#10;YfbBtGRypaUp096cYbdnMylUPYAdosDcbJ7Cba0tlJcap64uLVIi5IY95BXSw+ivE7Jl9jJw6VgJ&#10;EoDh2WbIRxPQdPHixfHx8ba2NkCCl7c0Z5ozjfPzebDDWGEY9iUogXcW8kJLEQ70xhQySj0YBLTR&#10;3/pUUuAeUUcbmWicI2LgKjUbtMSiKW0YSSOejrgh5BuDH9UWXzcVuzpYk9RBhfSRS3AshA5qiOYo&#10;pCJW34oju8sHRvU1zTVw9EJtk7oWTNTQVEqiCcQCp6zxuWYGilaeARcpgj9Xl1apiXxwVLPRJGho&#10;Z0dHT+8mKp4cG0cyY1YXFxeKS4U9e3ZnmzInj59AFOju6Gxuzra3tjFHg32Xm7KZrd1dTdl0a1tz&#10;HY1KrNSJL5Gc5+ojuswCQA+3spyYnJufLxSHxmZOXbhSYDgS9agQm7LNrW0tqfqVpsYMYunUbOEv&#10;i3zAoviOwsN3prLvOK6FbMg1d1ZMS3it1beowHWRvoD/3fjArQWj3/FB21CTTD7YCLKXFdvII8Is&#10;CIDEaV3ijo0hFppLbcI/5+UD1KNOKZKMNthoBIYHYxINGyKgRGusoqiealKoX4wYwFn7Zc8u19Um&#10;lpcKcNvd7c07tnR3tGYb6uH10M5LPwUsz8/mcvkcPH5jY6NLFSlrYSBelPQtYrr4JY1a33hg/qXq&#10;UzzV1NwEmqfTDbwUAOUvMNWUzfZ0tafSKewQiBdWm4Dadf5Wv+CH5tvISCagDd5+V/X4xBmAGoaG&#10;evZoZJwYGCwGHD0UwPDXByogYK6I98EMPsB1S+9fKhHw3OF/CsaKA8qG6o74q9VN4attAoMGOtYH&#10;S8Lol+iy5gN93gr6LBMX0O6o3z7CUadCQsIgS31o0oA0P/SFNhSsYSFFjo+MKZqsbVOT01g0Ojs6&#10;W1vb0AuxzFpbW7s2dY+NTc/NQ1lqC4sr/QPDFy9egB/ZvXN7T2dHU7ahGYqdZuBr01qZCH8sIekP&#10;ZfSpr9f4azyLvkZR/nV2dfX2dGPvgXinGuoh5Js621taWjLIm/T0r+WDSrj580e0q76RJXh97YyE&#10;3LLHK954dY1g1UaW4elVO7IhcL+OQiYfXBXcywqsU77sJ+zJjtERXsi8a5jCHfg7wymz+tplypLA&#10;aioYNfnAAS0oUEITAKMIY93Erq6rhbMGCAqFBXAZxFleXKopFlKJ5QO7d8K1N2WEQtIg1dTk5vMq&#10;U5uamJkfGxujGSA7EIDmAYu0dDuG2hGGOiuqfiUSSAY8u1wLfKSbm5sRUrA/w5XOz+UXlxeBKJTX&#10;ba1NmCjAKgyPvMuHF3pA80SKVJEkG+m4EERSdbS+obFB/Kl0X0nH4qDvMUrg3ffGONcvkWVxeQE2&#10;VoZcPeUa/IAABDRAqBqjcAEXX3X5qfLw8WgphZNVxx2hdDhTQQ2hwTlqnkgt7ZAslIJRxxSfXxCq&#10;uxXHDCgBMYiaag2nglpEE16xgH4K+S60Q0h/ZVQKnU60kJCHnJCYTq/QJNLcxB3MvEZQE+iOUABi&#10;V2iEhZcksdLT0bKtt6O9qSGTqYMS4HqAMpNWSTSzmu0K1qErzTTCkKiVmoXFFSjLwuJyXX16rrA8&#10;NDY9PoFWcBnNkwxLSzV/LR+UY89fCKKFs7im3ODS7nVcWhob8pu6ulBRtZHxDbmxF11HJzbwiGkk&#10;1i933cSAfQaT7sjlu9f+Bs4hhoyuiwhQxrHSC9tLA2241+DApA1czxbGzEgxjIpJLI5o9rHO8izb&#10;mMJiApaLna3N23t7dmzeBMyn62rx9hH3XFwpLCygGkd/35xtzDY30yiUDA4rSwV4fIkChguiCM6F&#10;wzFbO2ugNzQNxQ+eTDgnQQkuXrw0OjIOVIlOJVayjZn29rZMut7ary4E5CDg9I00BLTQWWUJAa5+&#10;lyK75JgQkMxo8cRnwfUzxSXx0QbRTryk+Aw+ldj+kvwX6Y5WAfHqL5G1IU4P7LNTmtJKCRh8txOH&#10;E+SjpHJIBstFkB3OnbbIvcsIucvr3k2/ghrR3xeXC6IEoL8Inmlx8d7xQvYIyiu7RK0xPrnWUbIQ&#10;8748Mzs3OTk9j4lgAaKNi0Ed7D4jSo0N9fWb2lq29nT1dohUt7Y2yHcMF696+YCZkd/GnwkIlmjI&#10;r2CPkopPWmd3VkN3ND41Oz45MzWT04ep+YmpHHQfx6wN/dvAjvzvvsiqef0L6s1aoFa+7HxpXw0B&#10;vRNlW/E72834Nix7V/y9G/m8/pBftYZrfbyy/DpU2TdYVCD+1VndSD0SrzbgIWtrvYABSulyyHPa&#10;wAdEApl9URsXxIdK6VIDLjegJs408E1g5YBl+ohifW2yHsVQbQJdQRNeRriYoHwvLOZnoQq4CWEl&#10;rgMmhADLRaqiZAPYkWnAAABOzRcWp2bncGsZH58cGBqZmJ51XTmXQVXgLmUtNBW/KYtsycHxgmkB&#10;CHp/Iiz3nkb46L1z7AuQdPVE+iC4IYFL2nY5GRVl9g0VRksoh6CRuAwF/ySIeVNL9MI+lW2T+HtL&#10;gl2F4ih6Kmq5qJ2BK63IS5TCV0g8uOzoMqHTH3A3MG8E4AvtFiFfWViUzQD9TrjRajHYmA3IjBOm&#10;SIwWCVXS6nxhsYD5pKY2t7g0hxQiMiTXApGKxHJjui6TRg6raWvJMNfJlaW6ZE06VYNGCUMRykMJ&#10;CXVmyOFXg33sT7KFI27xOvsNCcOsPvRoeaFQMzgyfXlwanh8dia3NJtbyuXlXrSM2POuX3pmI9CH&#10;6Xojxa67zF+UPXkVq3Ddrf/OPbhWezZiT9ZqqyYKlNmZ13hFFX3RX9TgVH3vVYjfan/T+IRED65T&#10;w1Upqzi0kB6E+3/F/IVsbxsQOV473EX+po6WohaBi45r2wPlvmMa2x4P9JZG1Lly4uRXMfLF5QY2&#10;cWIlU1/bmK7FeNCcTTdkUmhmDAeXzCNeAMMfYAvtEdTEO24qHTMvBGqugGFPpzOoBSYm5yZmZqdn&#10;5vFbxxCM9XJ2Pi+1iDAD24M0W42ZVGtrc3OjWSkSCUwImB/po9MGmFHvuDRF0lZTCIt6bR2WbpnE&#10;1UFviUcqxI0ZTgDs0nJVBIBRwSXzxQzISYzvVjiDdPCBj7/THicFXlXVzVey5Kzm4r149JD1yCp0&#10;H1MTy4yGCToRCeYLC7JeyNsoaIDEp0iSsC54A6CQlMxJz4cHkds5VCekE3uuSRfowgKiFdDEGkWZ&#10;LEAN4AZMucQMUNViLo/JH0fSttbs8mKhuaWJiQCuGd1UItHT2dzT1dKG55C5u7pGzumuUWl3Q8CT&#10;CvdWE0ZrCWtgbFdm5hag+uOT8+Oz+RPn+mchdAQd1OKAxDshPEnZnf+K04P4YvqLgr+qC7rsJvTg&#10;WpsXlX+L9CCq56qgWX1nbkBbtZGurf92E4XLr7UeKbt/1X4JwUtWSW0y43hjsG6u7ux3r6qMHrBn&#10;zQTrDpRSQLsOOsaWLqGiaUgl4PjMLK0djpsnO57935hKtjWnWhEUGuswHaLDMRKCe1Lg9u4KB4df&#10;1bmcQE1dgEU1OYNfsRyC2MShzeeKo2PTI5OzkzO5qekZ/IhQSeBjyu9YFMFx6JGElZUljBS4GLU1&#10;N2Jd0LMLC4Q+KQzC+oJey9uvyjFcWryaRAqZMQOS5g2KFCMRhjoPLikAtyxw0PRbogNAoDmDhmy1&#10;rMrC2eAyuurU1VZUwMuvSw/iMoGTIKusVIl/dTgXXhtT724DKHUATHqNccV8aAMn01idBvcia0ZL&#10;pIUr4IoFp+26JjOHYPGuQT7IGTWVlBOZ2YNmmPnERKIkCkIiNgoFBn/v9q79e7bjWLy0mGcZEAVi&#10;PmYFSEJzNtOEKRjXLpt2OSObK7C1UFEOC0RyLC3JRKT5QlWVnJ7JDQ6PXxmYHJ2amcd6sJIcmZzG&#10;eFTUgjEP4kSSNbNEk/6aHpShyEawaSMIfk1lrvrSqvKBL+11XhTsnAoBudoja/BZtq4DsNmYeuqa&#10;Ou6Fr9p9B9n1at5AZHJlDRuhBP5S6EE5FQkd+wQQpt7FdBe10/1NvV8gmCGmTLt0wpElQj2hKkBX&#10;W8QELZ8SWSoAEml4GtAZrBAhvLytt7Ojvbm1GRdTc0CSUTfR1Ig+uZ6XOm9InejgHQgs7FZMoksP&#10;IBpG5pn8woULAxCDmVxxYnKGtuCMOLeQ5wkqbmxoANMbpIGqwxkVOGzI1Ddn8HORmduwUmAqM7U1&#10;0bvg8gHMNH9RNkijYg6s3PFxi4QDx/GSBEDIsAVeWbRdiXeONDZCupAe2LtMuR+uloBGGAdedVU4&#10;5ahKD7xdEX1y1FaFALeagl7H+O6VRG4RG80iPDvj7Dx4/F1ltASihqYIemAii5siQPAi2h/uQA80&#10;QSF106oILNgJLM4IBzzA+oBetLdkDuzdtntrZ2drtrZmCdIrGmxTbAHtKzI6mSIp6EJYp8Z2CUcm&#10;M8Yo/GJFurdiEV3Q6Phk/+D48PgckkgC1VE6wwxB2JELZ+ZyTCqcABPy1/qiKmtpI9i0HjBd+28b&#10;eeP10QNvS8SS+Nc1XrcmPYg/dVUAvfbef2eeqCoflFV9rWJBgGiuGInFJzsYoUUQEJsyRMp18y/S&#10;PrfyhIpF0OZ8rWKP8QSU7lm+mKH7jbyARDBqi8JVafkhAonlhVxj3cquLd3N4hBz3V1tRBE3NKSw&#10;UaIahiC0NGEGVqSYOFDzGgrrlNalIEtzEaogNSya60TtdC4/MTHbj5lgfmlqem42Z85L7k2fBOJr&#10;0EyjhoYeoC+SeiexTIBxFuO2gpDFL2sQQrEmMh7QlzRKjDQP1qFycL1Q0txdUFFE6nsfEycAtCpC&#10;c48PcMWRkjqEFvtgyZWWa+S5G/DdGv/QMl99AYVhw9Gr4/JEtBIUS2w6HJs4BXgrVk2fa6EMS4tF&#10;6CW8eYOceERCnAZQnrhl7aMgJEVjDinBrYh0INYeI35GYByg0RepzeiUeMq2mm9DOHTeouFeXMAU&#10;vXt795F923qJGU9DUXESrck2pCnGqpHuUCiv1kJDVVd4URVvsfQbUlXJPu+B0OZiMDk9oxwkSG6p&#10;dG3CLFXLK7SfOubm81PzC7kFrB2MpgIKEw/9k2c3siO/+/aDjbTiz6nMRgD6LTblWl8R0YPKB6MV&#10;v06TtBYjRWd1luoq9OAt9ve7/fg10YNromoedgxSO9aHoCB64P7nmhFnZc0SENwpmmHUOGi3H1hg&#10;MJc0LaHiQk8p64O8epaTiSWloakp5hfmmxtSNx/ac8fNh3Nzs+SyaWttzudzrmenPiC7q7NdiRFq&#10;yAwhqHJi4BoRcADrpFTYxRqwNr+wOFcoXrjQh2SQamybm1+43D9sUCYO1ZhoaNUyQW4iOGY/0H+T&#10;NfwVypvvKZjoM2ivsKQ8pomCVKC/UjwaD5jAJMoXxlswKRaPEBgbBPqWMsjpAbVJ1x7l+VnllaSG&#10;rV6xJZO10w8fQxe24lcwR6GRJpovf8StDtE8atzMH1TNltnGTAim/wFaaR2KMvrug+wTZ8ktaqbn&#10;c6oksCWYyl711GDEMaQ26Udep0sgr35FnSRNv9GzMAqbYpAQal9YmK/DpXjP1hsP7mzNInLVEIhe&#10;b+FxvAQBQSEvTkIIkSvI/Osxhq4gCgIM1Xj9QzgwxRtL0EZJ86tZkJHZPX2Xa8anZ5AVion6xZXE&#10;xNQ8jkYzc3mEmI3Sg2XUUN/N61rx8Vrbstq9eKNPl2ne13nsrdh7N9KaeP1lYxWh2zpjGP/Jt2PF&#10;SzdEDzZCezbSne94mfXpQZwAXAcxEFiszrhgm1r0IKgt8CIXR+xdQz5weuCyPRf0wPNVcDkkBeiJ&#10;vS9RTCWLxBY01C+na4vdHc29PV1drdmu1hY4R7MpaNKgB9Rp6nvyBRE/LIZabKOnVDIpga0vRYd0&#10;/fi/oytYRDJAX9w/PHWxbwRiAG3AkdGtIWq8pcFQhala6AH+peA7RAtZARiER+V1AKIF35kjkOVZ&#10;g+jwOL3hJ8qrSRRAPgiVGFa51liEpC4PRTgefhYbG5IHI5OWBMlH1TUqQUlDUlc3yfQQauF9DMvm&#10;1++4dOLT4e+NyLAX8DJBgWXDdNP7+03hqUVpuHGeO2jYUR/hBmbBxoFwAPWwDBlmFFkSHDP5lg0w&#10;EAvCDEhKyMHlJEEUyAQMoBlKX1+zfOTg9ttu2JdNY41HQ4jTwQqDj/ZOyirkRnx/imrS7MwcAwm9&#10;VwPMedTpC4ZhOACkEwiumgolk86oRmlI6qXuU2YkghBqarJNTfIOWILtgITVLa3UXRoYudI/pEcZ&#10;8w3KB3816YHmbwPmUNv/1SHuO0Xn1rEnxzfDWq8ru1/ZKTnLxa61hIkyMP1O9a762F3L3XXoQdTm&#10;jVMClwn88qdcPtB6iDINhCMmNtlYrzCWyjxw3NYXcKOB/cCAyWDAqnXAYrenkiupRGFLT8uR/Vs3&#10;b0JXUJ9Cx7OCdRrDNUmN3KEoUDEpFsBq4K9DFT8RT+BAVie1TwPEANXw3Pxi/wjJD/LJhqZL/aOX&#10;rwzMLlBnLWpiKBnlgXaMFqA/dACXVjLTNZAgkzDjZLIZ4zWKI5M/LO+mU5ziAq4var29i2AIoweu&#10;I8JugFesD5dhuo2DcdbRUESIHBKGkqjkNli02D44ukJ6oHcbXZC6SayvPkez6TJZnCrE4d7fXkYP&#10;nE74U0HbzJ7hootPTTTR/rg0PxCDJTBTFJdQPhyHdB8xzCSAgN5IOIAeiLpIUCPjhDKkCvelyQl1&#10;/XpLsBBqC/m5bT2dt91yYFNLmrx2NMpsMKj5lj01iJophaRoDJo+mSVk/DUFlFxKEXEYH+wQyDTa&#10;uNyH05dOaSVBiKITZmNLFGrNikHowdt4fGJ6fHJ2anZhEhfXImblOsY7uefBv72RfefZff87vtY1&#10;Rq7Tr412e2Nk47oHUCJo7IrXE4e5DUJeZac8hii6tBnty/qVRy2KP3jdfXwrD65lbL4mYhC5NFa2&#10;RO7mjlEhXigmKfR1CReXZa62ix8diQxcTBQIWF2pWbgZkgq2qIyvDXXLPe1Nu7Z2bWpvTsDeLRAS&#10;S7yu/JGYCM+M7fSD/3AHJ1EUQUTMkrCYf+xwg0m9EBxCtYQbCT7m5y4P948QZrQ8ODY5PYcXI7qD&#10;ICmn+FmzL5huWv4qynpAgDRSTG2tQh6QAOoUNEcZU0OJWbbmyFxq9MBSd5DVDrO3oEntdPQM1476&#10;WuLBBbYB3JtFNxifcBVRJ7f0J0iLF1M0ebxDyOOXlqW5AgV5I8zGKpW+T5+PWHRFN/0R12JFbQsC&#10;zSyNtUcYMA4IPshMNnNSBlG3YsOgwRhuUhBNwbblPY86pYExwUYdVZyhzR+zp3+yfZeCQ21aFZXQ&#10;0pTdvXNLa1PD4sKcZrhWajQ0g1L4KdLDjNKaaAJL8qwLiy3HgdUc2mSyphgeZTVBItWVBOiu9BZ6&#10;rzKnY69nppEbiJCj7aZmJFAZpdMCmbAnZ+d4i4xI5uyQ3PvOn4wDzVqfLS3vd/Hy+fvuXdddexh0&#10;ebUKvkPtXwsTy8iZD1S0xMugvJIqlN0Rrq1+Uxk98OkoL7O2h080cZXz+FZQfuPPVm2a9zo+VmtV&#10;6Ci+zuvkfBEbcC8e6YsYKVPXBO6Vemnon2roX2IL4/5FgL2TefZiXWIJk2I+P09W0QUkeVyVbPQt&#10;VRxmQNh5KnFcFimpr5ejutsMqIGv5gXjvLwlz1+qGZ3I9Q1MTEznp+cLUA7aC73ydDpiNg2ajRtF&#10;o6B0NwpokqZCyfgIdKIY9VHA9SHYRE23rlaJhkk0UfyTpUkIiISPoMF+wL8bHSzd9J+MKogiVlu3&#10;JQzwFjoNiDIZmX4peK5s1clpVHMUkIGIVEQLwD9E9EMrPKQx/pQ3XgIfF3IZQeOO5CJTdLneg7CZ&#10;M/PyVPI9V2tZfzViwSEXgnpzLma+NNRYra0vZQ6BBsF4ia0sLRQW5oje0HTUNQDjZtA2lh+/YUVH&#10;Y4GQkJHLFQgdQ/Wvn5Qh3IzDLBf9ShoSmYtgBSABjK6rJGk5KkDEDFwFlOdIU4z4WZNpzHZ2drYp&#10;nx1G5kWCFLuas8k97/zJjey6v7LyQYS58cVXZcQ2KkdUe3QDssU6WFUVyNZHt0q4r6QH2hvW2Kt0&#10;/Gqrp7S/Kz5d7dFr+L0SzDfe7Lh2qOorzSdEVzQLpoo25YIPUTBQwXAZcxhl0KFIoO8Wgx8qT4w3&#10;N+RS+uRlFNTgMmxh3kzBFpuahBGEVUV7xKtQ+vMPLk/a+5VlXEVdWSSCQc4Csat6xPGNdxdr6obG&#10;SZE/ieM74oJaFOIiDRIWCxTImy/uWunvZHV0XY8SJguQwhMXgmRDwhhldZUDlOXdU6alwIbsdgOl&#10;PBXSlxxtBUZ2Q7xxRNLCAYskifgasyaERMUjEtRa9O2YSaW0Kpmj40DPU3KbtBGNKEGwzmNyiYsL&#10;ri+ShOTmCLVMT8prRop7aKRmSh2RrcS0/aYNlF5+cQnAlTpGZnXpi1zm8QpdXeO5sgMNmMkHylwh&#10;+iO+umTLNOplUlexo6ONwAIoEh6h45NzkxMzZBaaRbLDRMS01ibQVYH1lOXFaP+VOVU+QkUCHpAG&#10;8ovMcnFqep5UF3nyWpmSipbBJBCzks0Q5Z7GYUy2CHNwkB6yLoHRqKkxvXlT257tvbu3de3oaf9r&#10;erAh0Ak3/tqFr5ceXL3mGOKUvd5Bfy3oL7tfWWw1PlepJ17gevu3oeF964Xi9MBx9qoUUQhiPbzq&#10;24PNbZu+pHSOnXDg2c1CAqr6ovMSrPKSPkEcpLPH5oGqS8ol9i3RAGz8epJVoBmgBGAP/skBR/kP&#10;7JgYOyFNuSp02Ivl2LRzcyImF2jzdKtUjUX5wpWRgdEpzsaSo4vRJIcuf4Q6KWsJLwTlAnPkGwk9&#10;eB2a2sSyuKrThnNuQJAEoeGVVcPjkD0COYBmG0uxpgGBDIbXOfFQMogp0WNmXiO4wSpzimWXOwSZ&#10;Bt8/izNXS2WexxJvABt/XVxB5IgfvTfOIkQ3HcehhtaXYF74bIO8wqFyiFbEZmNuRWmjIAOdoeDu&#10;QsrZ4Ps3+iuVUCgu8dkIs8ktolWqXusk0ktq6sXBd3S2t7a0IgLADfQPTpw5d2VgZHxyagrER3og&#10;doRShWJNfmGZnCIICgvLNQvFGu4sLK3ME2ZYWCFHydjE9PAouQehGhorxTwXi9kmwgkJKJHZWyIC&#10;gp3kSFyflX8QLoKIFgxA+BFgtSLAJfHQP9uQv6lI/3fzwuLy3axe0eTXd20Qr0OPw6u/ZKMVrq5p&#10;Lf8ih7P164wv2bXa52u4TIQvK1zVtB5nrjdoe49Xe32jEdVQQnMcMCqMwOtPxlXFguhx+sX5aGXc&#10;qLIYBIZTKdCtcGAiFOYaoHnvHDFNf4AFmINK5MEjgDPmV/6mSdyKSD3NdtXxZ6jru9pberrbyFoE&#10;WrNRYeIsLJl0CEVSkOLUmG4gTjVFUILpeARueBPBtOoQAlTetbUYD779BvFnEwsLgbO8Ty7yBO2g&#10;JDDfmFE6CkG/tCEr2QaSWwMQtQ0AR60OZXT5Q4ROrVWaTIQQUbJkgrO6InrgI6NG2B8/89Jvxv1N&#10;fYF5Mxyp/WsgfQWyVmBcwRlSBYqBM6ga4D71YZZAV/vYewUdfMaaLVC3bNulJgVTEHBOrhSKlkq0&#10;NZyH8Cnz48+gI4hq+PNwU/y2ByGrGiWn80pkNA+RxQUXXDy5jIxJpQP9sPM4LffTKrLhmiXJTNSj&#10;CGRlHxTRHZuc4ZS6lmxD96a2LZtaOlqyLIx8gVQTnFRUYBUiH3j2Cx5nTBBZeEU+RwbWeXySaZeO&#10;opDshkGovqujzV2VyHfU29mM15r8lVFAquVBpIXR28Dmn9zzrg3Zkz2D43fvcpvMd/G6ruZfA1pt&#10;rPnXUOHqsVhfX7Q+k+u/Xq2M3ue7eq1ZqPpDGQpvbBi+Y/McowerQrXX76z29AbEgqiVdEosc8wO&#10;rJ0crljTtcQ3mLDIjM0BSvKcGG3jSNHskBmCw2e4IwdHQoiJ3sJPX+7loM0Kuht4TxhSdEezczn8&#10;O3EYQiMEWzw1nRsYGu0bGOmDD5ybpQTqBwwHpLXDuYdEBCQmms+hUagjCHV0er5veApskd9h5BNl&#10;eCcm207OIZeqCSh0bQWrMboj+EcC0+Ac6a9ypLkAE1rCbVTdgxa3SA+t00AGxEA1C6dkYA19/B1n&#10;K5ef0wN3wnGvoeC8YPPVIfe1DvVUxIVOoUE6QoeuFOBSpVtRs6KaT6dVoRcLq9XCirN3vAE2/IFj&#10;qH8uW/BqusiP+Ykq0nhhXv6bvADagIMpWjjBt513Zg6jFiHh28X/QkiQIiJiIIciAgKM4EkhFTN0&#10;26u9VWoYgofllZoeHZ9eqa0nLtp8k3iYDEM1+aUCwQGjEzP8m8stzswVsAPPElaSX8RvdCa/yE0c&#10;i4mMJiMePkTQHlpNQigqJz/F5BTHKjBcS61tTR3trSLq5ExFRkgiNyQ4U2F6OodiCsvE9Mxc4uF/&#10;/txGdudfKfngelA7FHXXH8zrqdlq3GD+ovXrj7ihykZGxuNoq1TtSFwCWAtSr0lKuO4B8ebF6ME1&#10;yAfXRAz8RX5uMB8cW/UZbs4Gy1LbuD4kYFRpFfJBhD7mEyT5AKABRElwDwsPisEGik9fqamvXTx0&#10;YFtHW9PF81cU6VWTzM/PEwtGhrumprqtmwk+Ix6tMDw0NjQ0gkd5Z2f7/PzcxOQIZ6Lt2LIZ2b+u&#10;PjU4NvXK6282pDKbenvwMoSWXB4Yn5rJuwI8DF9SQIDjZi0pMSAJBDkTOE1eO3nU1PINqaDBvqIP&#10;kq+MLv11xQuUwlNWKGBKaexkm4yhbaCccTLAX3OXdLIRGG99WMQ+G9CbSbwUhWDu/H6MpQXNmmu9&#10;ceL8LZ1EFs27e7VKKqDBlu2DNvlLozLO9UeiiU9fnEgYoVAHxct7YQV2icGHrqHdVzNCWTBYeGFG&#10;v9DYDpsu9NfjCBDy/DEjvAxJijkIL4tedOLk6fxMccfD/l5epxM2tZSWYBG6NzVv7ungREv8x1AE&#10;5SH2RckHfvizn7ejTIDG4FMDcelULhHOyDRTJdWQUpsgYyzt3dnT092RVkZV7FX1nIjAUWxiGRaX&#10;8E3GYbWzve2v6UEwU28RmDaoL7rut6yVr6IMta9a/9oFAp3v+vRAgBgKEOuj6kYohzf+muhHWX+j&#10;NuDOvYo8rE2Wr4kYRJgSj0cLeF6T7j0XiM+On4vpl9MDb4Xyz1hAl9w+TO/kiVGDAkSL1RbuuOXQ&#10;/r27BkkvNDEzMj7BIbekjiguze/c2sUhiTB7ZJ2bmSV3QsOmzk6szkgMildC6qgpipdPpUcm5i9c&#10;7h+fmMo2taAzUS6dOWKhLO+ma7u9MYaeCnPTwV/Kr6lDOjkczdIh2/nMhCPUCUDCIyVc+wIA0WLo&#10;mfmkCnwREQS71vkQzhzUAouCw657djoIOtb7hzDNTpBOxUejRA8sj4QCxEIvJHn5hFc0tjKN2iW9&#10;mTJtBNlVRYBD5I0IjN9xUhHRJ9dKuV3ZYdmbajoZDiM2Lt7Yee9FwBaEEG8xaBJoLDDYcT4wlli2&#10;OKny/XJtWjBWobJIWn4LcIOU+E/4mfJBLmf1ic6O5q6OFmYH7n1ulgOVdZSNeH1oVVRbTNGOSo95&#10;aeTM5Joi8oLcoEiZ3lC3a+cWolramtOYxbGHwFvQbKqanS9w1gI9ampqbG/F1pD9q0sPrgqda0NK&#10;tV82IB+8lTdG56O5oFq5Mda5U9bcNZqxyvkv2kvXNgjXVfrPjR5snBLER9jRgUNbtEtDlFEBHUAW&#10;qrBNY+7no/lFnJeTDT47ZoG37svvaqLIzqkCGAw6sl0drWk5tCdJHDA9PU1BIHlTZ1s2k56amhob&#10;Hyf2i/xyQBbxpV2IBq3Z9rYmtPsSMpL1UItLVwY43oRWgi3seBDKLMKuLSzJUgC4QaeRBUUEL+Nx&#10;aIclYFfkQzJDom0OSyBNhdyPkp4WDdijniwHMqNcMg1YwIMbJQ6RLgAnpwQR8vp4OoceUo7IfhDg&#10;ry8Dzw6kAC63FYQJpcViV7MBapDDRLPSgNAvsx/4yPvrwkweZhsIgxJEe/wyQDctv/nyluwBRYy3&#10;ikx35yll01tFY4xcUaclsbAANJBaxfyoCpczLKud0R4PHItkKaMZluAojBsI9Fdu+ecRjj0ApjmY&#10;iILMOBohpSciODmgJWGYhW26YMWumKjHQRjELxcXYRk45I5jNbs624g38BDx3Pzi0NAoaiLq07ou&#10;Ehif7u7qbG6RuSjxnl/99oZ28XfZnqzTG76bV+A4/d17xQbogb/8+qhCyIGWnBniXamscyNvWV3m&#10;/+X04LqJgYCD/VlULmvQkUHjKxqaDOG86TQ3xdPhg6K8bH76mC6YbikxSBSnS7omP9PY8tAIBdAA&#10;eKJnpwcw48Bxo2U25ilQgtRB3Zu6UKTjm070mRtdeZCqzOoAp7/MIVmQCKoiZSXgPzg8GkGS06G0&#10;XOYlvjhH7M0zTl93CB/ApQliII0WJkey2qVTmcYUR+sotx1XSkZstFqkIeUpRApO7BRdDE8PNSgq&#10;rRw3UToZiP5GaOUA7TgfbQQbLffR9KEzeDWSoPI+mhWUwJcuRCIiPJCoQBapFRXkc1CPYb5/9kFw&#10;yWA1PQgkA3cbsoGqBVBNTRTY3tQwMzL75cRAtES2GIVESO0VEoOgTNgjIw92MJn5XolUhCdC80Kl&#10;9DOpkbngr4xIlkcWH2JsOdzx1YIdCJ2lJyyyw7xDo6A6Yy6zZkrBs4HMh/AW+K+iJsJviaVFVjsk&#10;DBRZTAuHYmLj4LQMFhXqJ/iA7q72psYM8dfq+1/Tg+ujEb6kosttaBuv6poKa49V1B3VULWqjdRf&#10;rUx8bwevrCwWIcvG+7tOyT8f+WAj9KBMLIjazAiQryLiOimGEh/eTUrYpaU5mDcSwiws6ASsMDjL&#10;6YEDk44EsJMR2ZMQAdNWGC4bSDkAwaQTKgYuSwIQgC1y9oDY/4RO0AUNKMVfnkI1wrsEMVQlA4AC&#10;06TEQNMt1bNQMpRIBPTyAqpRvmtDJRkSOIeRd/FSfkUIAPRpCw0A/pubMi2NGXRbTU0kWxbMQLSU&#10;iGNpCTpG7JkITFmcYkw+8BGjd64jctVKnBQ5kjo0x0lC+LlkY5BCP8ztEfHs8RnRI9bx4F1kaTWV&#10;TvRedbYUxxZSllCJJBC3qAIrg/hnaSeMnDnBQDgQcJuPsdQuQVpsRRJo7owISLoI9f5On7xflr+I&#10;h4TdYY4KOArdkxQSkDlzWDJh0aY1WC0+vDqTG5Imq5OmTCQc2dG0fdG4haOt9uKWiplB1pSVIvRg&#10;x7ZuUB4+A0rA+XfkrSKFBmZnlEXYWTKZLIZyFi1knmWMDxJtGJ+c1lv+X0APIoK/CqBXu8p8R+SD&#10;9UB2w/KBN3IjeB3vzlXpQRlGU/9VUXt9elC2XcvG9jq6sBZJ+MtPD2g5+hOpXkzJwMBisE2ZA6iz&#10;+dqxCA3BQcLa7uC4u5+yq3HrJBSIfY8WiBAjdrjCRA0rgxAEUzS7ismN0ggJDckVHBB7e3twf5+c&#10;mOIVPIL9AOXv/LzogWurpBghm06oQvT8P8o0Z56iRLzCOEO3ONYGUMeCTYNdPvBwNmzGOqrAzt5q&#10;zKZbs4goqgxw4Y2ENilPA6yrNPTKVkREljO/vngMfYPPfse6XPL4jOhBRGsFsmtzToGsENbvWZ0r&#10;ndHDGkpaKRdH9DrjzMyyG5xH5hTISVFEkIxJN1nEzjUT8270IJJFdG6BlPrguHJxu6eQgo2tEpEP&#10;LjsCM6BAYa/t7V7MEN/IlimjVKEaEMiQpehoXydOEkJya7TEtIslpkHEQG/Um+0yiVNTjEcDHskc&#10;YVSzvIQKsb29ua0lS8/GxnEuWsL1CA+lkfEpqD+PQAmM5Oh1OnMtlZK9em5OfXnkXzy/1kZddf/P&#10;RV8Uodj6cFNGAKp+LbtZlR5Ea/Sq6HzVAhu0J0dDGu/phsbfCqHtjReubNVG7qz/OquhZFuuLFzW&#10;8quPzNW6912iBw6RG7R++2pZSz6gHpxyHHEcDoTC7Dzbq3x2+7DjgnPPlmQM9s5OjGlIQRKAEzkU&#10;LeYpxk1+leoaMmBnb0EMspx7lW2AvLA5yX7c0ozU3w5Ys3tHRkZQ3gi2hL61CP8oACK+O2iDTseV&#10;eCCJhJSlBDlgNEYH1VDflGmUlol35zn9RromfrTzdOXzDsuKaRgdke6YK5SAxk90MQs5tIuUe0gG&#10;OughjBvQvEOHbEwk/YSXz3YAzeGoytoSuhh5Qb03vErDbiATrSj7YM2oSJ4WlglMBXHWxxHfPfSj&#10;/HGRyihqpwGz2XsDbRUzKynBjqzxbipxNH91HnJh2SzGzHeA5Q7WvmaCebewbe8TzLhTI2tnkMfC&#10;qY6aFdIDL2yVGD1w27VVi/OPd0Q12Ev42bVxEUHlJsRA55ViBxI/UZMmeETdkaVDjsjJeuQD6AHS&#10;K3PIWT1uFWcNaFqJT0in4BKsFXgc1bW0Nv7logdXg47y331Z+Ar2mfa16Ns7WljaxjbK11p/fHWW&#10;fS6r6jrS/V1He6p6ncbriUagrPJrfFeg3r3Gp65nhAMnu2rRAL7Z1pqySv0PezAqX/nrOlVVvqKs&#10;MC2J9EXRSgMluM/aI97Tb4rX1Mpz+6FYQRBaiXDMSRN64Opdz1AN6Mt/UHoY+Uei9kEEqa2raUyn&#10;TBdR7G5ramlulFC/UIAxb29rw4V0amZ2YgpfcemT/e2esMj5ZINmAQfZp+10XXIS1DRnG1uasxIL&#10;7IhemgqIZCwmjmbaUY2LOurAxB2USd4LtaoeSkb4Kqfymk/U6pPdNDtIJjHzrEAlDHTwIfVtaNux&#10;XGuEeiraueVTY1Rh1U1hdeUVeZQGi8S3vE+Enz/D5Q5LfkVstVfu8oG7MKHH51eP1Qhsv2ZexotU&#10;SYE4fdSOtPQdoVeYNOCDHrU28isN8psGZhHzKTAcVwV2GrNfzuxbGr6Ak1CDTdVkTq6BIGXB2EYs&#10;ZEcJ6IG3hJhAuQDUccK2HZan6AcOZCWFLQ5mcoGdncVNVYaB1tZWUTMTc51O+l8WBo8gE7a2K8u6&#10;6AFjvd7G+25LBrGJ9k5uxLa8CvGd9fAsMYEO10xGoXLW3xBUfo00oYx7vb5KqiJOWVW+czbY1Mpm&#10;XPXOtbY8Kn+tD26wC1GxeMfjA7XW/Qhr4oXLlNqV67nsjuNR2bXOLvD6K1kNr4H89FpgpiDySsLj&#10;DIOoBTYroMz6JP3Bls2bu7s6BgYHr1y6jE7GsRI64biAVRklDpFixIrpeJpl0+CjsKpPA1j4nOJ0&#10;SFE4fd7lSoYAlD1G1xzwIQa8sSFThw6BkGMEBcr72QuGYYTXKbzADJiWmcxsAK6TtNpMm4S4IMZ+&#10;JTzVQFYE9lSg1fCxCI0EOvMzxMr4qEZ1es2+Ee3/7psb8NfxNeYq8gCyA9wskZPwtcFOUTGShNoV&#10;nVbvMWWCPD/R3jU8hrDup++vc+nB1TggPndAefdicudRvMDk7K+TJMwMbj8Fa8Dy9Pkq4o6wXmRT&#10;NCaW1LoU3emnHFs+al1BB1eCk5klOYR0KBRl3GTt2j/XI7m7WiChmrqqCD1QkEpjhs8IcMxCJMWS&#10;zginqbHJKa3P+mR7c4ummRWIgwLH58n4FHgMa0Uk8SbQEWzJ/e/+uAxAa1/f7cjk+JvDyV6PPkXl&#10;bb7N09l9y0w680hRX0zSi7p5x8PQ1+3mWgMQrb9StWW31v26zsCW/RRv3lpVRo9U9iX+iBeLGhz/&#10;WnZzvXlfe7iubySrvmud9rjYt9ZTFaO36kbV8Vm10qrFw6/Tr2gwqlLHMDl4ad06+yg4tShWBbkS&#10;dYxIkJe+CCZwdm6W86iiZenJkMW0kOJGaW6cwKDLWSabNe5LuQJhqISpKa+1MpVa9kqFHlnGIur0&#10;v8pBnSThRB2MPRIHKh47d13+KHxQ3jvLgsppaKA9VgzFJLvzvid7kBncYgtwP4W2KH9GIHl45ISy&#10;I8luUcoSGozqGqslQpZobL2ga5Dc0hCAY4ljkwXCeq/0n1bGe+mvDtrjH7wqVyvpgZAmBXaIIL2e&#10;6WQoZFZ3R1LllFYCbzKLY/+RsUCViCbrv/zx2DJ/yj3DZJFRYldlDvSc2A7TDvGWB9UOqAk66AAe&#10;wpGZWcStWs4ipcvTgCtgwlSMesZD20JqYQ+Gnlpej9EDt9DUygi0vISc19nR1tHe1kgEu8WI8BPW&#10;qvp0A2oi9IpE/NHoTGOmIYOzUj1S0+zcAoe7KdYa84L1lFfyWugZ8kTi0f/thXVlsWC6N3j+18bh&#10;r7Jk2U5b/4RO30hOD4P5CHV5WhmmZ/cl6HIinzy15CpQ2DA/XrVfb0XxrUZeu/5qnUcqf4rurPPT&#10;+vMV7a7Kcbtq469awOssn/SIdVq3ZdXgvpo+uprg68+WyQdXZRfKnWrWbp7LCh475XHLrqXB48i1&#10;FtIO2TmU5GTgq/Kb4Tpq+bt4kq+4iNanFRCg8AAuKStwg4livkqSCqfuRIjjuT2RKDi6UqZFCyuz&#10;s8sU1AAQcl/u+YJUt2MTF23HwlhfQiQK1DsCQPxZNICBfsDGLdDIxal4AIaxAalKVmOPlHQAtM3X&#10;QHT5to2uaBfLu8Yuf49/iKG/cdM2RN4XqdxCnPb/RrKCUQKfCoGv23uVtAhtnV2AhXPrmBPkJyCG&#10;H3dS+0nVmgQg96cg5UZQTygfRCOhBIF2BU601iINeEjS3B+JeyJQpEr1tB2BlBaR4WC6/VmWgeiB&#10;2XWIEmGiW7Lm2rCSQLVI5AqPYS7i1bARM2QvWV6BB2glu6npAzkKg2NTSXTkUYnGAJSIlsbX6UHF&#10;FJZD558DPQjHLtzYqyISVqn+HUi1ohX1GVpnwuWi6TF64OyDT7xH3scWbfnHqj9eK2KvD4Lr04+N&#10;AGhABas1yx8v2yeV/V2HSJQVXqek80T+d60hvT4iFO/FupNVPpVxvC5DDa8narN/vSZ6YCtro8Yn&#10;4pfsfdr8Tg/Ejkj/HtSgr579wsDLMdqy4wX6Z2wV2qhyPdf561IgmDtJ3DbuUcHI+JQJmEejJaIH&#10;9USoppsbU1iSsRHIb5FjzsTRy/zo6Y7VHhdhwm5FsG4yjU5ec+uxWhgw4tpK/q44fMenLI7j8e0c&#10;XwyBfGC2Bycw0aujqkpsdTh3DIfv9Mq/0c04PYhaaB9ckR+qlfzkTqOD3nu3MYSnSdd51lJu4DVm&#10;GTXkicQdHhNuS3ekqGOBd0hUVB7Nvq/K0P6hroUkwbRAwTr0dBo+PkFaC9INWdYKMx3pvh2uGujN&#10;rDEB9YpGlRznmTSJB4MzMKjQY9/cRqIZI/ZFWVExFHMOa4qVmM8tcKBObsHOTjB3tUje8mq1bB/5&#10;31+MvsQ+lNODKD62WuHv2L34ulktH6zajQy0DnZarWT0jcEONJOQ6fUCHwnTI5mVbyMN9VIbpARl&#10;qFeJ+FXd3q9PsFgHoK3BJXrg3XReKX6tA9/ROnvrj1xTVetPSlmDHW6q1l9JD7zkWvVXtR+sU/5a&#10;6YGTAXH4oRTvGSy0byWcK6wsEBfkemqnBISOm9YMLNhGhRzPou3qmWksfyq/EosrDi/MDwE6uCU5&#10;m0nBNUIPZDZW9mud/+xhEKVQMvdpCfJUlt5ieie8nuS0GsPlqA1Bk5wp5ooIbVS4cp+VdUGnAQez&#10;U2J+owUcUbj4dAdeOiHMRwveP/izEZ8evxn+WjJvBPvCQrpctwOOGxC7r6l09MAlCjqnB2IezETh&#10;ZgmlF+W+wgiCZNrB5BjXby0JwNPeUFqu7jtrQI1dRp8xaUj9JxOFMugZ4fcBCWO/Q08Z13FRuWWc&#10;TVIerh8bMk/jEyyP53Cv+1CwIiwVq8ZE/gt10i9xkg4UzPvrlzU5YKk9Od9fLnoQn+bVVuVyesBa&#10;jpZjNP1aSR4sbrYEd2rwnItxerAxulAGjMFX35tXBdaNIL7vpeqvqXa37KXR/ql6v7KCMmRZ671R&#10;q8KFdRW+eK2hqLxfteQ10YOIq6qcgjJ6EFVbtX6tk5g9OWrYOo25VnpACyN64PUj4/vY2qIUEydL&#10;gGE6n50exPsVndhsAFGibb5ikDYE7gIWrXhxoriZKvoMfREnIddlGxugB8pxL4dW+Ucp652xq6rN&#10;wxRiNqZgOZm7KrUpcMH8pqy5pQbQlUgbEzEcUfNCKC+R4fIhXZ1mKhrV+BQEQ+QvDi/3AY2uaKCi&#10;B31s+YsOvLKYVVMuznr9TtZI7yGgtyQfSmRERLbFH8hNyWMgTFCDDACpETFwCuRcNpR59Z4KxIWy&#10;EfAh8pLUA5h7Wrq4AIHmykiLR+QFGg6nB3bSGZ6jnKIc8BYcfYzAY/VZaEIoozip82GB8NiX0pBG&#10;uaB80DSMZmVNPPovX1rdDf+2pqq9WuEq965Pv+QygZM6WevtP/athEplzsiRAOtuvcHSrJj7KF33&#10;taLSBmE0nk9irSHaCJFw8+NaNcQbH2zgtU0glYWjatcCcV9A8bevU9KLrVWg8v5Vq7rq0togXjug&#10;xGuLf/XP16Qv0jK8Fn1RADQKdSpp1dD1R2uJsFPLbafjq1DTmx5GgV2eNc9zqPnYOlUIpMwYmOIa&#10;BDHADiz1hDF5iAngEsIBVAE3dCyNuCchH4Ds5MhQvlL5oWIe9tiC0FXUlDbRPDIsDlhuWPaRdInB&#10;gMOE7zDnhG+3CFCc2dRlHko2aLS4bDGXZNaqKySaKf8QK1Mak2gYo/3u7/LCDt9eZn0vcwVQ2AVc&#10;KjJE+exEDyzLqUYIZp1PlrjUipFLzgwTSllq9D7kryv8bm2A4x2MpTgV+89PTloCHZEfghqm3LCD&#10;3hQH56TCSQL/gfo73PHqvKU9QjmknxzdPHojWPg2COFGCAbKtOvx0yniI+mD9peLHijgynKg8Nfd&#10;48IrWFWmJgqWbwD94bpxDkKbR94JMTHNFSmhP9xaoLMRtFqnTBn920htGyEPZa2tCvHRFqr60mjK&#10;S0O5AV1Y1RdVHbqN9HT1xl5rBta7vw4lcCyIYui8lkoCUFbDWvqiysfDO1eRk6LWe/4z7Tt5MWj4&#10;vfvYk6NxgB7I48hjjANPVpzM8VtV4Yge4GxqOCDFg6BHPqnmROTSgEgJO9zOT7YUoligoQHKe1pH&#10;PJqs1lwuH2Q5G8VMC2Jk5ZpUCoDylvOiiAcEWt3LyF8HjEQULrLKOmvs240PbiNxkcVj2vwRz95c&#10;ObVlSBTVHzamFAHjJMftyVFVZas6ggIVMN2OD3UchaM2OKPNGpGpGJafLETG8gtnLRaBr+R6E1jz&#10;k6dRwpZgCht71qUKikvjRy8pYOaWUgudDnkgcvReb4zdqbWYZzMg2wE6gfJNhyebD5MdS4e6ynxe&#10;gx9Xn8XG6cpINJz5YGENrBEdeFsCTLGVq8VKW1dqAOszapVX7eMbrPM15IPyGYwnH6+c3co712Bv&#10;WJ3JztvHuCPrKtsH9pC6JAE4PtxsEJaaGUOCXpnwFajtNEXmohVvzypn0/CXq6LYVQuUdTmm+60+&#10;PGtV+Bapgq+wMrAre1cZuG+8a2UPbmTeI8hbv/DG20A96xODYB2v5t/jS7xqDdcaf1BGb9bpXWBP&#10;9p1vPprBHAG4zsmH+eCciZXXuzB1mfhk8g3gkGpBCXqKhHk4jSwuedqiJJnrDWjFLzU2KO2liIHc&#10;hPAcr+foAhmTBfnm1a4DeMhAh+oBqlMT0QOA3s41c9RWa0L0LAE3L5dTpZmUtafssojrANEcjj1Y&#10;NzBgGonyGvWIqaK84yH+BmNGo8M3RvqxAMG9fNnlj7l5PSoQX2YRMYgmWggbOJLIVuwBYF6PfvJU&#10;21LRGFG0nHHAMr96LAKctw4r1gHF0rfzCHeMsEme0FsAVYN1w9MigBMk/6gntZTiGLwL8Q+W5FSX&#10;aoMSLJJ9yvLPuf4tzA8YGXht3GT4VWxaYKnxCiVyqcFGBizAjVaJ9GDQji/LEsSvoZSOGhm0zHWS&#10;7/1XL29kn/+50QOb+9rCYo7w/jqGvZBX/CeuYCvJ/JLOGWeFm1twMEjGwniOJ42Akne5w5mOAbKN&#10;ZonDgj5ejR5QuLSBYxJrtJ7WGquyTBLReq3EsqtW5a+4Kp24aj3xXRdv9gYfjB5Zp/z6VV33g2WD&#10;fFV6YAVso0ZsTmwPVH08Tg/Wrz/8tZpXdrXV4PTAccc1LixCbfwlsgUIOLTGSBEhPl4LlRBgXAbz&#10;+fnW1mb8xKemJyhMbgkKL1u0MCQFLp+v1AySULGcj2Q60IkASkqhaAPogdxJ+SCMC5DB4oqNYOis&#10;G1RJOuFASSn0zzRO4HbZNPnI2dnJ8kyN6IFtI2mYvbwaBgZZ8JV0u5KKwoOUA98h1eMI6NFhZQs7&#10;9t4SR+81R1Dlj9gUaCj9a+W6qpx32HnFkdlpah7yG23tcNLCuAeDCRMPYENVUmex6YR68x8y71Id&#10;OWCprf3V6pR5HPlXj8nwXLbxhBbeVL+cHjg3oEMuJRloBINjQfXR4DjUCGl4mWwBmXJXRGogL2ax&#10;dmqtmF1TXiEVeRxctCTXX9UROETEwGdqo/RgOTghttoOWH3P94Mz6RtVuhrL41OvDyz6xHwmlRu8&#10;ciI5N7ate1N9c+dcbrkm3V5YSS8sN9bUcgCoH0RnFN5FBBspJfc1X+PSuMQth9agDehLqi+7qmvR&#10;bypQJLzi9Zs4WX3Q1oHLygciybfsqehrRMaqPLva0ah8/1+teeu385p6ERuijapffJOsv+wielB1&#10;M/jjZZWsry/yelY/cp30wPgVY2yNHiipgGjDotDW7rc1ZdvaW/O5GaHScnFubgYQIFVxT0fb0PAw&#10;+QYsW4GY/iA/hGtEI2JAxgJiykw7hL7IxGjpl8IuKLrYXIxWGiim9Abi+6VEMpLAT1ZS+8gfsWcl&#10;sgRmUjMGOF9VQrdQWeTKhoAYm860bJyjR8xeGjMehLBuNwMXF29AhLPR0jK+Tqbz6E5UJj5T0UTz&#10;K1baHAfNcHylpRWNVSUZyz3vo0OD+dU5dCd4JK3A2wfPn0hlpNjm0P3I8wtFyGZ4akfkectjZyT4&#10;Hf/rXqSyCzhA2QEVTk1F/i21QtBOj2+wBNqqUGfy6FGrwImQ/mI08AyspsGTIMrNwK68evXGZqQ0&#10;/qRpiu+pqEzy4CM/HScRa31WzMzGrtBpwUqHUtLVHqVtgRWZx1EINdbn62tnZobOpmYHa+dHJocv&#10;56ZHF/JzGMM6urpJ1uoiYLDTREbsVFgbU60dpXjyhCHmw2VF4wMQR7Grwk3ZwFWW505cVLNuB/9s&#10;h+hf5eVjUnY/WtNlIxZVEd2PdoLeHm7msl+jystqW9X9Kk2zpRfjtdcZonjNa9RUve9vvXC8s1WX&#10;mmNxfJxLnVr7vO41xnCjBCxaCQyyh0D6aCuvgutThLl2YhrMe80KwUS6lyCTTC6ntNn5TCp5cN9O&#10;ksnAfqMsVQ3E06g2jjh2/bK8knAtZZlDDDg8XbFmHtJsym7Lym+HPprpUyoa96933lZ/NTJB0KvW&#10;p4bKhyuSCWL0wLxaYyMZfQ49a6Seqjpu8fUc1q9B8HeHyyzYCF5DtDj9q5sxPD7Zr7LFHJ/faFGR&#10;GAL+PjjCIHSstKHTAPqr/TgaG7ESAxm4a+m0SXUZ2mB+6/JMNSuO4oo9s6w33kYp0EkYOq9a16U+&#10;+vFq9lrnev1oHJn3IXXBkJiHkkUOayJMPeihzDZDjqbWcIGdci5ZeZ9X4zvdohwe5Rbf/l40Ag0T&#10;t8rBRyv2wHt+qnJnyhBW9s94/Y38UyIh63GsAevu/ZgHEYImjFu6Jp+qXaivmVuaGmrIzRRGh8b7&#10;z104ewLCms02pjPZJI5zdURYqEdK6luvY0ksFa1tOd33HFIOavqqs/70WYPmu9P/+YkXVfsVFaj8&#10;1cUZ/+f7n8pLva7W3TiFiP8eX9ya8jXY4cqzoeLTWTm1G/k12EgOpaspd7RuonoqN2FlL8vKrDPr&#10;cYK07uLQj5W9q1joPgMxobCaTOBV+RXGCZW/fO13XRs90Ct8OsPLjq0PeXBviR11yy0OvSFmlh1O&#10;crHEyuKWLZ2bOltIYbqQnyfDhLIaWESxEiSIe1eiARIQ4DmEHxHnEegAHVv0xiHK19oyM1vuf3aF&#10;QQXEwUHNcyNYw0A6Y1gNavyejU0Ec5JCfGB9V9lkyIIqLtfTSFi6BR25E8J0NF+loXY4D89Ti2Dd&#10;mXT7KThjOdKeR+UjEiLjuTqvp6N59KGNeHD/7JfwVjHfaq2l+MNqYuZ3R0ylMiVPoFQ23jvvnqWT&#10;EBzwP9Psa9zos4+PXi9ZwFePz6113nRcHp3mWoqgDeHU+5haMWusTlqlYtkkqB53JlmOdQSmfo8y&#10;Woh2acahCzrOLui1GFtNmZESzQ/igUgVbgKWqkT/9ESwWkTKgpc7VgV46ITNEoJoMv2f5rMqPahE&#10;nygvUCUu6D2xu+vLB+X7T70MxExNjExti8u56bmJy9s706NXTp195eWGZJFgy8VcrqmpicYzcumG&#10;TCLZsCgdio6sYtycLdKcKSMVB9XKcYzCUpY6Med/sUZGS2p9qSeOIPGO2/3gX7wG/1z2VFmX44Qh&#10;+hzOWana8p8qai51IbZD4nAWNTjaovGWxH8NwCD289qwWCrkNVSZ0Ng2KHtLVLhyFa1zZ61ZWP3I&#10;KoJW1uXKZrgnaNm1Fu/pHd1gmz2TXbAMrMP+Vd5AYbpsgxxFnBnWs7ckHMPyY8Ls6mw/sHdnSg4m&#10;Cj7C/0VkA0DQ0hAloBqqarKDCupTchmyIASIgcnCFnoT4aLUH0YC2B9GSrRXlaPHWCPDAHd70v+t&#10;EnGXKhxw4kH7I0oWEIUYuY0vg6DXq7eAUNP9lEIhI477Tg+cNrgWPvo1uhmjJaVUd5ULr5zJUJfN&#10;l8pSM3mPBKwGEaY5KJ06EBAeC+gwntHw2o6ucYJj/jsqJQetIKm58MeVEKbuDzQc0dqLRsNXj5dR&#10;MedEpfpHiCkSTiZXItET+WipkT4I/M+9Y9QkSzUUpv8TW2u90CpRAaZS5YPnLL9UMC+xuYjYoWDC&#10;XZr03oVX8sCjP+Xt8wWvg/uqLXwdEr2GfGBUqiQTuGBheaECHjyOGVXqDm0NVnylPrFUvzz70lNf&#10;Gb/wcs3c6NDA5dn5HJOyZ8/+/r7+mampnu4OjDDJps5EHecBJRCwOVtU3ty2nCQrawGiqmOTmZ5P&#10;g2NskC5RyEg0Lu3bcAP7Iqt63wcuEC9iizHoqd2RlLBadxSvLb6C47toHUiNfjLhpgqnHN+BZY2P&#10;no3GvOqLgl8DhrVUxGteq/3xyjfS/rdeJmpP2TCGX8udrOLt14ooX3lV8H3dRlaXD6qsZysYjqo+&#10;4BBhcr9ziGbjRZ2/UhTTqkzYyLgyALDzYGM46hZHI3IVtzRlYYoLHHNoXD6XACKpJJTyIyKUIIlf&#10;qXKXGnsfKEutpGRlFB1K3iwltMDNQIXNYOywVqqpkiBCIKa0qS4mR/rlaI8EfRE9MCOfaJj5fvJd&#10;VjuTOay+mC4ihi/x8dEshHYIH2o1Wv/R7nQVkv2TZsQjdINcdgaT/kT8n63QgMUt459cv8TzxjRr&#10;3AzHA6WY/TepXH4aQfnWWjtLrmHCastOHRiSDd6k8VOaI2PPjWzwz5X+rqY2gAlCi0OCqgfs0dLJ&#10;Nk6bHBxNka2aeJqGEG6mROTYNlzTaKKe6WqcGJlXmJJWh2pHpd0wAi8fAWfzfVSUV1vTHQKHj140&#10;SsYimOTn2qXwSh54JNAXGc8Q2bHLt0bcubVy23htqzjlWKHVPKQPhHwSRNasr7akZJKtq1mqW1ns&#10;7ch2tiRff+ax9sbam26+paWt9Zmnvz02MrZ165bBgSvoihiDrq5e0nWlVvJzk8NTY6P4BGQyzYTn&#10;00mmEEc9UrfzmfTCjAosVKRPcJiIsxJV0T9qfnyhR6MWx4Y4PfCnXCQrG6XoLUGZCh6qclTjd3xa&#10;41dZhZW/Vp0mNW/1FbU5+il6MP6K6KG1Zv+q7akCnddyq7LlZf2If404fYul0lU+PmvbD9aYiJIU&#10;G39RZeFIPtBLY0cUONoCHMB5YyMOEbD5NI4tv6TIMksmgQqIEjMz0wo0WiF4NUf7ZVoMk9JwEAIR&#10;BiIIBgN+aDAvcssZW5CoKkcoWSmN5QzcggJuRuvIWBZpGozGIB9odOywFeNDTb0EKbKa9VlbW+/T&#10;CPhq9/EMttLqlVy2m/yrb6L4pnNO2fUqkcNFNE3+0lUzvlrBF9caRXMd8PjBjDs6O0cfMMsmoOi+&#10;CSVmZRTyWu8dg6xTGj1TJENA4d1dn+x0KDBjWNPMYBl0wrsZrz+K3pBIJnfiwMlKxQKzv3x9QXZx&#10;A7h+pZhb0YIg/sB80lzwCAylYW9ouWbQTDaQAdf2utxjNg63OZvpRGNuPYpNWTCbAVVxslVC7uTB&#10;RwN7MguhqmQQTLARubX+uUi6Sg+vY/yMjKq10Q5i8ekU0GSC81ohtsuy8duiY0nX166kE2T0XlnI&#10;Tx85sPPGI3u+9fXHzp46PT87Pzcz+/Z7773xhhtGhkfOnz/X3tK8Mj/ZUJzuP/7C2MVTLz79rRsP&#10;H25p751dlBufB3ho7crNTnuON8QWn9afjdqqvRz7qhELl2bUcjdHmyQVQ9RgmYRWBK/RpYRAbLLP&#10;0b9oBOM34xyO62tXPeIGPh/I2LvL4DsqEL8fbbA4xJcjY/Bk9VdE276MSFTWXIbXlfC9Bs5e2+2y&#10;98a+rpIPovtV22kTWZ3frz44Mvw6IyYVbPxfyCk7v2z/DHOk+TQI8+BeY4Bs/6wo0zLJJJqa0p2d&#10;2e7uVh1lxbGFdkgOPCRu8SgPpEHApKBD1Jc57tjXl+1kDkJIkp7IA9l8M6MYlauKO6gEfGSwVAza&#10;cMUrwlgKZG35Op9JclPhiClrxFWijzb20nlCkznYnsptZ1tVkBknBtHC8GExHb3LDcFASTJ3oPXU&#10;cfKDKX31uOUQ1lXOeGjxiBonQxuD8WBYQ9bWFfwBVxuKFGqrKbRtnK2CkLl1Uud69vjcBv6AggqL&#10;KhD6GcWyO2Z9QCxbDNICacCI27Dj46xt0qKoA+bzD8QQBZjOYOvBlKOE2FAaG3kLC1BSCiZy0bUm&#10;ihC0MbfBkkygZxv4HxnqJC560usgO6taFWpfAp5Gxg1hKOvGQs3VFKNxJjqokJPZYExE7m36jPM2&#10;2UYjGJjULbeuLYoAY9AX/XSAYq7hWeOqtChUAsQqzshqcxkvVq/EjNrEYrKmkEwspFYKWAuslUUo&#10;AerT4f4zxdxESzZ5+cLxxdnx3NwUCrbjb7xxww03cIL5008/jYP25MREV2vzwf07F2fHnnrsi/XL&#10;S/t27t27/+hyqrXAAjajCORWrJcRcF92ERn0D2WgWUL9ashbBsTxwqGEayKurb3oqsRHH7F4gcrB&#10;9l/jFLuywqieeIXrfI6Timgbl716vbmvJu5UHcB4nWVDWjYalQO+wTtr17NK7nGGJ2KLqozzhumB&#10;Pwsmlk1fNKrlPbWh9KXga89YS321kHuligP4Oemmp7cTawEbor2tnYhLDsqUh6NxhGq79My1eY41&#10;Kdqxa7YqsBY0Z6ElTbCSzle7EzqcpI64Ua7UwDbrrbUyAgMhjempgCI+y8nGeF1xyM5Dmz1ReA6U&#10;aO+Y3dgVD+G6jZj5Sn4/PsLOe4VvL/3iXH8gDsTktvhIlq3PUj3Ov6/m2ioKB9onlQzmy5llG4oA&#10;7n1YgsEJiIF5kwba/dWco5hau0ILRMClG6EUyUfdZGdKQCoAn+DYXLfgyMPLTToaRPXd3cMoLrnE&#10;VqiEPGpAMJRHpFkjSG1ngp1szqFu33saDKB1TkFsyrtqnEYtgVoBq2rvctbB5jXQYPlZC25JldLJ&#10;Fqdm2tZqCQ+T+9/7M865rOb9y7fnqt1WsXeDFRNbFM5iu4gQ1C+yShaKxfqaQlNDAveh6aHzPe0Z&#10;mJt0faKjsa4ltTw9fOHNV5+uW5o6uKv39Ref6bt4fm5mBsp544039vX1NWSy5y9cQFro6emBAl+6&#10;ePHNl17atmvvvQ88OjSzlKvJpJtaNSxmZ/Z1YHPh29Mov7GFkSUgZOFLzlQyOfjSMfLqLffd7Dcr&#10;/zmS+lPGdrr/VwAH0ZA4OvjfaIPFd1F0M14mXqDyftU70e4qe0v8fpUHq7Xqqq2t7GZlj67pTjBb&#10;sVGq+ni1hlWRDyKyWmU6NkYPogedHlSdmvKbMXrggqI/aLwRx9bX4iPX3taUaeAkk47xianpmdnx&#10;8ZnxiUnLmqn8aaYt1iICE7QMTSnkbEwanyLYSAFKrTm0WBZbM+7xs+5LW+4tcmpo9k80UdKjOyUI&#10;PwsdxMeYDcOEA3ejMWBx2hAorkMB3ztStpDK7jgHFr/iIB7VEIoRkTwRGSRc1+DyhALw6KGokyWU&#10;cwHCOHj9i6iVh+l5pK56rle6cBKQMEdkp45y1bfPHjtmY2g01d04heXBlNE1qKaAmhxQbuIVuZWX&#10;EjOr23WcM9Eg1l4xswHaqGY7G1XzIyuNRbLZlLixQtp/M/wwm/iJMaHIfMom6yAtnEz6AS5+SKbJ&#10;bS69BWWEQ4Gi3RAn1FsYLQBjJUAoYsVabpqxYOol4ZifW7Aq5Uxgbw38aRMl+WD1JJbzi9cnH2hu&#10;nPoYJDNidYk8RrJ8furEGy+/8Nw3L559I5NOtDXULo4NLUwN33rTvs7WVN+Vk/nZiYceePu50yeP&#10;v/7arp27du7c+dhjj3V1bZqbn5+cmvzH//gfMymvv3GsvqFxbjHxysn+pp6d9S3d9Q1NpuYsrdiA&#10;aJomzBvDFckHZTs8vrLLECeqMSoTfQilogAstI3CwVsLmqOhLttLayFO2QaL2rYWXsffW3U3lt30&#10;2bnqtRYaVr1/1drWgQz/aZ1qq3V8PX2Rl181vxugB/FhNC37qkoqV0IElVoD4SIsrRN9YgmWQuUn&#10;Jqdmpmdnpubn5nLoqUMOSjrh0M/dVDuB+41lB4KFFAOpU71gI71TFHYztb5GgVHmKWS/6hBNOSAq&#10;/x3+qSYTyPJguhcdmWAYF7Jtrm3xtjojpT0VNjtE2BL7H93xRRX/G32NL/hocuN7qnIxxKsV1+z8&#10;XajSKX0I5AbXkZSqcWkgLGa47zf8cM3gfErP1aq8gyG1sPEM6a/7O0mhb2p90+xLVLASRh7q7YxJ&#10;hX6QUCiy3ps7Kd9CySBqFkPuoQ4upSnLCCfamB1J1nzrg0DfWmBIHlBxmb3N69TTJMmq5Ho6+RnJ&#10;0yjE59Kkm3eWKaUCYmZna/OUiEyAUjwrwhJRGRoW6YtWr2/njEPJIRAgqmyBuGYjri/yd/jl90X2&#10;EsXG+oVMagUWZ8eObe3E6dcVp/qOF4bODZ569fHH/vToLTfcdPuNQ4NXzp4+dvHka5s6WpGkGKep&#10;qanZubnW9lZGanx0+NXX3+AEwVPnzo+MTj36wR955wc/tlDXVt/Y5qluxQCIfnIGjv66hjeIv7D2&#10;VIXX+P3KMpWLOKrEJYZ4pZGgEAkNJbHDNnD8aySOUImI+yojTCB2UKbSal0JmtGAx3+q2pf4Vgye&#10;CtEyws14l+P72SFm/WIbJwaVlCn+7FoTEacWYZkq9GCtvtvjMa6hornR+ESDEOmLqtKqVS+KyQea&#10;z3C92fSKlYNlJGE9Z1TNk7qeU8+NozYaoH92cI3L+vJrNOa9Fu2n849iOknFjGFhoaCl7gZTy/dF&#10;JZid8U8xpxfjdYMDli27jlkJAB5ptwNMC/RX0ANTGbnxQAqicJeIDKg2C56CMw9jGQKsjqN/JVhX&#10;XQM+GutMqz8VEYNI9eRU1O/zeLRsAlnBVAKr2rOqEhU33YsmJDJkA9d+iprx78Jh0dMYMYg0RVBQ&#10;08TJfuCIauk+LDOCNUVWHzPeyxCqKBBLLOT6nNDrn8pl47XXBAdm1iYgCVGXtThkljAFkEQIzb7+&#10;Em9lggmEw+09mkwLL5cW0LIcmnin1psQ4xKIOACWjoetmI+spFWV1GNGmUwzKMbASCXYkzz43p8p&#10;W/2Vu8OGscr8ls2rF4moQARPEZ2oTSzlp67kJkcy9cmulqZ33HXbK99++o2XnspPj9QV8x3tzScv&#10;nL546XxDauXhB+75+te+lM00HDp0uLW5bW5ujtj91rbW3t7eodHRgwcPkPoL9B/uG5pPNh249e2J&#10;TEduccXGiQYsGw0kUp9UU0WbjtAabEQq1sigV76pypBofTCKeucfAhko3EnRKyL40CJeNT7BVy/g&#10;xDPSeleOdVVTXmULK3uxzvaLF66c3lW/VgzOWrv9qlu97MF11t764x/VExbbED2IzX5QQfk8hnrt&#10;yvktuxP/Gl9RTmnK5APfsau2hmO+bVXtUvmukNA4MBFjL1aealP6yxRWyghkoKUUFr7iDOLcTmb+&#10;LfwoztTy6WtdGQEw1TQ1o68w15pA5eGidA0MaoCFgQxkgBvq31fx2UGehhgfHmPY19o+ZQNVuXLW&#10;4glioB/oxON34t13ff2qOxE9kLYpkg9MNLA/0E/PVmS5IqRyj2/VMo4nXGOmWHFHLNc3mB8PzsGK&#10;dwoCCwJruN4RlDFbgl2OMwZIkhSh7mC74iBMSWRvETEwD1n3Mwrw3cLSXPUXOkcZeXCTkdMAypu7&#10;qtIaKmBXUc9SPWk2PTglpKY0EdLu7/W+R55eyQPYD2KidLVFb62v+CEuGfiPrgFbtejtS+Qtk6pZ&#10;Gjj/+sJk/xNf/sLQpbNbuzvbWrN79u1paWt7/Ftf7+ruJMrmmae+VczPLubnerrbc/nc0PDYyZOn&#10;3zh2jOFFTXfvvfeOjo3Rt8v9Vy5cvNzes3VgdDbZ2L5t+75ZEkHCHyWXGxtTRPGsFAst9QiHhflC&#10;DllLGfEiKSHsTdRxZzqiK44166BSfGWbBfAqWhevv7RqY8/H73uxVXvORHf/F4VGmzDhVo0w/ZN9&#10;jcdOR7+W37SqSoiigdC/9bVG8fFZZ1gql9DVFtgG9TDV1mZs0uKLL9rba02leV1WucrKR1Pm+qKy&#10;EVjjTgU9sLB74ysj85NZmtzOZOgAZMuDJfgrdl7MIGyhRADohBhRiir+oK6eBBUOWA5J5iYPUy9i&#10;wNYw1yRdvqolEChXj45YMC4ywCTDLQvOsTSmgg1jMEveleaT6iojg1GbxuCO8+MlBVElykeTXvWn&#10;qPGVv/rSigSOoKQopsOxm/gCU54pzFctW7es+vbxrD5SB9l/DKOlbxcxMDHBExO552hAVsMGlUk8&#10;4WC7E6dAVBWEaizNkgy1luzcxAzwO2iDxygEZ2FofMXb2z7llU5J+GeBhLKKuNXVOXoT2oyTMNcs&#10;l+HMkGFn3qmAxRnjpAQZqK/DIOH/RExM1Uh1inxWf4NJdF2WyUZGCHXbBBe7kge/5+9uZG+X0YMq&#10;xCDOAGmjxLdnsOFh2LtaGg7s2nV4776BK5f++LN/dP7cqbHJ8fe/7z2z01MXLpxrbWnqaW+7fOn8&#10;3l07jx49OjQ0fPLEqYnJ6eamppmZGaTs1tbWHbt25nJkPy3OLSx3bN6Vaulp7Ni2e+/RWalTyWI1&#10;Nj95pbu1vqs5OTJ0/s3jr3d2b06mMjj6Oj2IL9Not5ch9fpf11rfhuK+aargalmdXkygbD9U3RX+&#10;SBlhiMqWPRV9razN71TeNz5l1WXGrFJ7NItrBD+X7fayeqKv3q+yr+sARPynqsMSVRiVDIvFNDPh&#10;+yrKlKpfy990raauop1hNWtMnHU5GHAogWg0lAB36pTOHeOfvP0IgQop8jLH4GQy6KHNqTEgCcC0&#10;UlZbWIBO/5YuG0Kg9BWGdKHvnJM1P3WXm57J2bI5e/oW0QN3N7Qj2EQPzBvfjATsCnM2FUWQidQ6&#10;RItDByE9FjhYBC+1tPrBkjRFS/DeSvSMD04ZXFRdAPElVFbAdkGJf49+LaMZPgJOZUUyHP5jn93J&#10;B72CscM6NUzDGDLvnpfb6wy2Z/g12hTRVnK7tuvrLE5QYpjA13VqNv9ecyCRmMFfj4iwKVLEKC+H&#10;HBTJrR2k3w5S7/FyFQi76UydTaE1zQTQ4B+VmLIPfkLRFOZqILdY88ClaJL24LaGn0IwVuazpJN2&#10;grMc1MMwBFuVl/RFlVsaelTiZ2K8YxVkcZQKeEyTaGMXy920VHhHwNw05RaT2/cf2H/o8ML8xJWL&#10;JzuaU+Oj/Qtzs4hPm7t70I0OjwxjaRsZHp2enmtuaafv0L7pmRlSVqBRa29vhzJu2bbj2LlLt73j&#10;kY/8jf/xC998sWPTtmxrW6p+cWtT4YWvf2rszPNzo+f6L507dPhoU/vWQlFhlUyIFkuId1EvIlYr&#10;DoW+ICovv191QQcrz+UhZ95jUxcISeF9/yreb/WdSJYydaCrHsKImpCEGIvhEG+iW9DUUqPKOhLv&#10;S7zlLnDEkS7S7EWPrNXTaM+sPyBl8Fp1SMuAwHq8iplY/ylvQOgwYVAX7md/cA1l4JrzW3Xqy+SD&#10;+Coqa55vg7ADcHyL9UmONV5uTC1v7m45sL23tRH9TBGlAIYAjjcHiyEGkAFTFq/gwR5YGhWIXN+Q&#10;xoMl1WhuKOx2xS+gnF5alhequc/xgdzOBj366vympcMx+BDo2D52kmDQbyIC1MEceFTKvO2NRdVp&#10;vm4F9XxrwRVw5dI4G8iaNj4SGhxFS7JCHFJLVcR2TdXRiy+5si3G17I8cWWUIPxqkoGRYpcGzKzg&#10;/0+6xRhiABnQKfbWET8D2eDYbpjZPL4C3YTgd/yyDA4qJUJgc8Z/IceMuYkcJsSbNob/qGpjvR3f&#10;9X+9wwLIMSMp0MQGNdAuyEwNr2BmZBcOXCAwo4VHJZtd3OaUuHdLbWgKR5YTHmvyeq0hNlfGDFsV&#10;CcxTnKdh0Y28VA0jlbcfvRDRPo9LsHxGtclD3/N3q+55TcnqlW5Gp9Vsf2y/lcqWpwbQy5gmLC4S&#10;0DiDIlk3ODQ0NzPW0VizpSu7b9e2VO3K9MRkc3Pzex99z8svvzw1NdOQajh79gJ75IMf/P7LV/rI&#10;98UgpDONAwODJ0+empyabmltv3jsVH3Hlkce/WBXx2aaulxbqFua3Nq8cP61J0YunTi0Z8eVwZGt&#10;uw+hTJrNc2iFIW9I/I22l7DDRyC6WflT2RBVRag4MvoCqkTVCuwopy5lAFraTuEnFynU2mizlqjC&#10;qmZW7YXvtPhPcctHZLWmQJlc4lVXigtlW7cqmMZfWnXoNn6zklSEd4KRrBzA+Nsj2lAmH1Sdl/hN&#10;S/1V5Vqrvw5KdjBAMdNQSxKKrZvaDu3Z3t2WbUonG4k/StXDF+YXC82NDa1NTQAYCavbWpqam5vg&#10;2RHxKdPb3cWZ6fimCxDJy8+1wGYu2IGOYuKFa1J2CCUi93lTiweRN846iFnU1MrvwVUjBoI6yN0Y&#10;CwGSMM6mXGhjH101pJVgKhqpFQh3ENqJzzYXTSGdK1rsQ0lciK+KaPyvuom8QPRsBPr2AlvzMcIT&#10;38vh54ArNUplzqZen06nlrM+xMBSSSc8cNt8/IOzcaKiDvpRvqPog99XPeab5B6lahg0WC5fiiJc&#10;NEJj3qsIaiKtRmdcX2RNsQ7aENpoMWtmAvaziUxlJ9wPHZmCllgbjNe2tBbubyYfAbtEFXQOT8Fa&#10;pUvEYIFsfeT7ht7QkEAtFPgvkQrUIibKLqszKX1R5Zp2ySB+WcRllasSDuLCgbvM4GbKebGd7S2J&#10;msU0MXUrC8ODF1ZyU//tdz9x/LUXMvW1I4ODeE4fOXjwqaeeYojTqQZoQG5m9sd+/GN3333P7/yn&#10;T9LbVLoBksxfsnhNj89Mjs+k0pmBM2fOnTnTu3V7U3N6uTAx3v/m4PFn6xanN3V1DIxNTy2lcsXG&#10;bOu2unSTzpB1N67QIuNsgAi3x4aE/LjWUFwks89VbwYafFffm0La7ffh59BfyH4K9JzGqoXlAy2o&#10;BJfw8Uggiz74uLuoIYVvyGc5XpeZoMsaXjazZfvN4S2usDIUK/HXTnv8X7RRK2e8kkhUXSrfkZtl&#10;by+11sCsKnGKeh3/NWbd1SDEy/iwlA1dtPoraULl9rHnNWNKQ7eymE4ltnV3dHU0NaZqm5K12XR9&#10;ayZFtpUF8vPn8yiAGsnQq8PPEk3NhB6nSdrvEQOzM9OL+JUWlhagHOxvtre4d0XFunAAKumcLAMg&#10;sbroi+Tm6KfxBqps5zHdAGoChKyfxhKrlFkoZCeQU6lWrvnmm5bKZQRXbfs/mDlnqeRrxNqwNWpx&#10;AJArma+1UGOpJqIZryQP8UGLL4w4DVA7bFb564ed6J0hcfL7IQ3ykt4CAafpQAJbGrgh+clsBvTA&#10;EFPqesiZiKLGQXvXI7Ycav1DnBgYXTRKYFomPMPMVMPUEEYOJdC82KU95G9HR0Nhx0ObjQBkwtFQ&#10;X1yFJZot+4P8jszQ5N5BwXmlpm3QfMgIJAKvo1IVy2xkwo5RC5LiKS8eC0LqIE4ALRageSu1Swpc&#10;U+PUHTkn6VwkkRH50CqzVtAe06gnD73vZyv3WOWiryYYrCHXhyYrndGqs17xpSvWFhcWZscK86Op&#10;RK6hdmH31s4b9m/Lpmvam9NIwCdPnhgfG10U51PYvHlzS0srmqWh/v7ZeQ6Nan3xpZcmR0bmcjl6&#10;srm3l1WCyqirvaOv78rRGw6evXC2sSnz9rtvXc6Nvvz0V+YHL9YsLVzqH3312Lkf+pt/b/POo9Nz&#10;CFd1ZPv1JRUZjuIrz9dxGVxG67sqkPkQl+FIvIayPbDOlvC9EX9LfPxXefH6/rArnEZbg7ErzteX&#10;abaiUvF3xa0IgedDVF+sXJm4EH9j1fEpu1ltRV3zvUrhgLdEmplKWK8U0WKvLB+3ShoQH9holMpm&#10;3CssmwJLGSrMtNMri/WkcK+vJehmcnSkoylDmrpMQx0H3XNGIyRB7oDKHSHlMgcgEJLgpmAdh2iq&#10;eoMu/RNPamesu4pDxMDCX6Nf3ShppCDwU7IgZFOmuWNmERubvkj5YPygmantd5MSgBxXU5rAoZOE&#10;oQHScXPCsJRUOkZFhgbVouBaM/IyNtKku6Nq1Xkv21nRoEX7zhn/1cQgcJl1uce1G7aDzR8otpfj&#10;D4Zv1+lYgRnZaqW8NGly1nVNitUZpCVVpXDMTgaiDEIRMfBORS30CHLFEAtwZb33cwg8G1JAwNwI&#10;b2ymTqEzvt/IQaB6sp6a249rqKSxcUFOeihwW1OvkYfaiGBJIeRR5WEMhC0MVEOgJjxDQfTbpt1G&#10;wI6G1ndT3ZtUqP+bjxntoSw2hYKomMfh+ebW2wN9Ufn2Lp/W9TivCiBTT93oBCtMirpEzVK2fnlx&#10;qn/o4usD515emL68NNt/8cKbb7/v7gfeeT8rbefunbOTky9++9t0DNfS2dmZjo72A4cOP/fkk088&#10;/nh+bo753LJ9+3wuJ/muuLRt+9Z73nF399auBx5++4H9u5fyc22N9adee+bUC98+/ty3ORmwa/vB&#10;bYdv79l5pHXT1oViUoeghqKvFq/3PubFHN/kEWFYH+bK8HG1xSSoP4KJyqriWyL6dS28Lj2+2osp&#10;joBRmXjDtHXLGxq0Leq+I10wAmv32WWFiBStQx6qwvz6g3nVX6sOVzRr9qFEKeP34wgV/+zywVoj&#10;XzkRZfEHPrNlzfY7XhJ7QCOQDzlYUfg9nN3I2Hi+kN/U1qrjCmQ6Ts4VlohAMJRQQJnz9FaxTkhx&#10;51Hjyi1TqdQ4xik6urlTiiXNd8lA6gf9piKuhMBMwfFnOhwtABox89zHmdUZTIU5h57SGkGlKjIP&#10;eBNhvVoBhoGLIbJTE2PB7Ss3jHCog974+MD4MFKuchYieHV8968xoBfb65f4Xf3XgyqCK144oiLq&#10;QrDcNYYK6HF7hxkJnB6QXNrOHQv2hZdnAjKQaMslYYBr4cLu2RvzofJG8iQIKkWAnQEknsO0PeYd&#10;5CgvUFfPdWiB0YJA56Z3WcuDSbRumR7SbQMS/02Pj0FCeasWCVLJqcVLpiWC4qT0UjI66PQ3Ut8i&#10;MRo/YK8wAmYpn0J6IDODiAwHrBKu7NkPLcJC7pYaIRRcVK6zRRUEbmzgB//t8Sq70c1zqy4Vjt9Y&#10;az+UynB+LNlaEqQsXWiqm5vrPz4+cKq2dmF2amxkaOj8hYt3vv1BMSk1SxkFJizMTE4wrCdPnsR0&#10;3NPdTUwyI8B54kgDzz//fHd394033jw8PNzU2sJJs+1tLcdPvnH+0vmHHnr44oXBE8dOECY40j84&#10;dPlKoi798Id/9Ef/zt8bXUh+9rFnFxNtO/YeZsiikBYkW1+jEfSvRQOuWqCEwjY2Vcv7TV6niYuN&#10;Ydk+KWtDVDI6j9fvUMxzcVV2IXokXlVcjim1Ngbn5q4SXH4oolUuLtE/xK+oL6zCSHMVFfB3+f34&#10;5+irl4wqqVhj1W9QXrul4uIVsTaUM6c+GmV4FA2RR4eVXZWwFRXAJ2Kdwv5TjB4sYxVobGwoLqHC&#10;ne3taMElfGxsrKezbUdnS0c2Q2ANzqRDk7MXB0bmObgda6RSpwn6Na3L+CAF6opouPwVIgDG4fox&#10;kPIaWT1DzKZFtdZyYlqaxDg4KTk26o8fp2zhyq5sgACEag4RJTGPgeHUsS9eufWO5Es6e5nCyP38&#10;hdhILWaTo7zDgebdMiKE7LB/8PZHH7xfZVfsZqCcoYD3UaMSJOyMlmhpF0SD736zome2u2VBNWID&#10;PchjRy3KBuPwzSOe7cP3EXHC1k6L9LKkFN6YgM+OUTkfEwQlKaAUicYcIyVYPNoySidpYPxoe9hQ&#10;MyeLACzkdfaOVejUSJcf0smA+iHYMAHK6JMkSC2ljiOQ0dqijsvmkG0EF2iNZEedumyOZLYkRfjN&#10;YywYJ3ex1dpAHNQHPSKSoGpRU8IEsG3mF/KTE9MNDdnaOtJEZ4BQpdrjYLFKelAJ9D6T8f1Qtcyq&#10;7WTG+rrEcmplIZWYW566dOrpzy1M97V0NtPc3Fy+u3czDkTHjh3b1NY2MTbG6JKVAvQ/fPgg7qRf&#10;+eKf8LqDN9wAMSBBCDWTw+vWW299/PHHGxsbd+/efezY6yfPnNjU3dHW1vbK868QftHc2nnh3IXt&#10;O3c++v7vXVhZ2bJr/+jU0n/60ycfeO9PdGw7yCQ6GfDpjP+Nb7n4Boj6ew03Q6oQTU/ZoPmarnrF&#10;6VO8gNOD6NfKxviCju7759XnOQegXpU2+InqAZatHhy/KdZUDVhFG8R1BPeDnbNWv6rer9qStWqo&#10;JDzVlmIwsGUrM04VItSwAQ3oh4+b9lM4hmU1BJGARj/8EFu/VhUzZzFwPKyn2JRJc5TfcjG/vJTv&#10;7WppaWzIz09v2dTZnGkgw6lFJKdn8oWRsam8mDwJ/qwNYEv44CKDOZa69ObaEvdKdG0Sv0Qp2Ert&#10;kVertA2ZNPqoJNoqiQLyVcGJY5nG86Bn6Iwuc5iXO456FDvKKkSuoMPeLy7Ii5JeiJ81euAmOdWv&#10;msXjkuzTbBJ++I2g16AjogThogqMz5FwEMCZ2S1DGuBWcR1868XMfhBsYYpFc+fMizfQF7NlDTJk&#10;tC0pfFxcJlustoZdfHCPIJDdWlvvrXU1kY+PpsMptH4K4sb9RU4P0BctKNKDgHOzyhSLdSnAypl0&#10;0QPZ/kXCTflnFMit0Bpy1On2Op9ov5xlhDR41/jKrKk95D010/dsbt4kgdK5QD4LOKFRgAm0EDbU&#10;VoqQ5o6Oj5TTERbm+fnZianJsdnp8Vx+Du6kPp3dvfvgTK749PNv7N5/Y9vm3Uu83OlB2R4orZdw&#10;6Zs5qnRVLR+/KclUusUi6avrE3ODJ188+/JXuls40Wn59KkTaP8LucLW7TuZ4Ddff8OCKxN79+4d&#10;GBhgET/4zvtffPHFZ77xDaRucnxkm5qmh0ZIs/Kuhx8mJO2VV1+lt7ncXGM209nZ0duz6aVvv4hU&#10;eeNNtxZrkp1dXS1dHeMzs1eGJs8Mzj74yEe6D903UUBi1wqI1pB/KK2nWNcqATf+VFSwerHYIEUF&#10;og9aBDFurvLtVeu8Kj0omyxvbVV6EKy5co6y1OhI8ojXada24IY/WlV0iEbJl0HVvqyqtqomKyyx&#10;Pg3wUtF68xf6Sx22/Nf4yMcnTtyrQXu0JOJo5ZDhy0NIYY7kLk+UuT0GSCfdgb3aCKTCgINg4NoG&#10;jjlYWczU1zQ3NdbXFLvbOeumcWxsfHh0El8XrIec+e4QpuwEvvPdZhp2UFpfowd2hJbphO2SE314&#10;RYWpQsn0cT2UlypuJCisZJtAV2A5ipzh1eUe73xo4qhBjZRpbMwv30avVngXuOP7G4Mcq5i+qVP0&#10;wE/xlHZcrUYvZtkq5a4hDtnkA8cmn5H4CMdpwGp6oCmLiIHPgLfZP3tPqyytYNKDAtAAlwzsGCDn&#10;0Wr9zHrFghjiSyZDYggME/Q6AOWIEjtwY0/39RAamdURRGOEucVCEVdOxA5PSmtmbKotrT2XD5g1&#10;qAL0BtJk7j9OXXSyo9fpPfKfnNhHg2bLKeAMWCr5nIzYGlwlU9WLFHkA4a9PNqSSqdoEZ2Pglcx0&#10;41cEV01Wk/npqeGBKzDcczMT83MTszPjUAW8nIcGhyemcqnmjrm+ic7b3v7RH//4zDKODDWJD/+7&#10;E9FW0TpbkzYE/YwXjvakJwP3rwHMsbhX8F4g/VY+lSgu5ccLk319Z18vTl6uXZyeGutng9H56anZ&#10;7dt3nzp5prm1taurC3zncKj8wvyRI4cQC/7zH/zB5fNns62tkAF+Q2XEuGNevunGG8+cPo30w4Eh&#10;2J8zmcYtPb1Q5snJacZqaGxyajE5Vsx0bL/xwz/2U0NzK0SuIQsx9bj02dygnjNfMVP1KTlUyCBr&#10;Ysp6uHoJVlmLFeWjMmtxwSpQqZCr9t7YPa1laENUebzN8ZEPHwl4nMoGR3fiNCOeH0mnq1Tsuo11&#10;fL0+bKSGqs+vz6xY32VIc9TwveToYyBiQBLeEURwMJkhgpUPZtvLO3IhmJu1NuQlTeeurRGeThLY&#10;UUz9EgCfyVj+IoiBHcdH9UUQswEOPS2FADDN8mOLog4FKaQQNsWyHaMZdNE3efwyfXGA4w48kbbB&#10;kT3adwbCbrdIQwyABbmTGCUAL/BGaZBDibpJR5T/yMKgHOij4ZKGXR4q4splhjAwUuNCDUc2ncqg&#10;u7ATxfxXvPkZRsiCRU7oDjAXdiFsnimsCAKKUwVZxW2KlAI0IFTGyth+jE1fqCmyCIJoMTh18K/+&#10;N8D7wHPE7ngZ8zflJfoSaNhRuZj1Re8Olgrt8WZHgi+bwheVeHBMLgr6Cg4OwHMHtyL8vrAmI99Z&#10;w0QMJAF4pzT/vlt9doMFZge+lNpGpBgw6LAJ6UGdH9960gWhJrKuYTWWvGKKMxYFISsZzpLPNJhH&#10;EpbhOdI6cDLYUF/f5PjoUm4+Nzc7NjpSyM0PDw7kZnPM0cT4KGRCaz5R09bV3dzRe3lk+sa7H/r+&#10;j/7k5GJiMofPTfot0YPSrgusx+q5hsAEZ/MsYmAWU8liNl2bSSUalmeKExef+9pnv/alzzY3pbZv&#10;3z46Mjk8OMZMtXZ0TY2OQiP23XC4Mdtw6vTJIxxx09Jy+vRJzjjbv2/flStX0B0xNAzfxOQkizST&#10;yUxMTHDz0MEjly9fxrTQ2blpbGxi6PLIwXd9/w/8xM9OLGYmC7UFYa9kZOYS0Vzsl/E62t0hPYjv&#10;wPXpgQBlA/xvVexbRR4q6EF8rcfbE1ZVTg/KgCP66vXEmam1Guy471ecHsSsCIEuJQK7srfEv5a1&#10;p5L7vyZ6cFUaUPY6Uh17IyM8ct2L7644PRAfHvXa+Hrm1GHdV6//9dYKDS1KK+6VG3DxMUujK1r8&#10;flIIi8FDb0YIMSVzDbwbfDXi7szMrOWWUOF6xSoDpK6osUNOQs46aGCoaBafGpIoa1rANTsCUpvO&#10;RTFHNDjEbCZtxlGaTl94hfQFZLiQr3o8lMGCkixvQumiameZI/yKIzjYT+YXnfsSqjgge0YVEjgu&#10;6gRPM0pEYy5ljK6gkd5Uf1kAFBJ0dC6lBQSYtoQo7lQqyIAZMCW2Hq2Zq5ZQhY0zQOCAMJiFwN9m&#10;iB+kloO1N30Z7zNdfMC/Ou6Hrwhu2kCrAnf2NweigHojrKGCL0iW8ZVXA2EQi28UPRBo7JVuT/bx&#10;9HXlhNzUfWqGrwfmEOokz1UXYtQ79O3KPiv2Rdk55U6gtGzylULlMz03NzOfm5mempyZGpmdHsnN&#10;Ts5MjM9MTMxOjuXnZuhfIb8ox4Camo62ZvTqTZnGbEsTZq3Wru5UY+cTL7x26I77HvreH7w0lp9d&#10;QEeX0kE7P/jvT8YXRHzO4ve9n2W71Ch5JGNKelEBG1k7kFRG7eRyIVW7WF+Py13dge1dYxde+c//&#10;8f/C03Sg/xICzcd+/H949tnn9+/ewyNPPPkkS3nPnt2kPv2NX/vXm3dse+Q97zl9+vTLr7yC9gt3&#10;vV179jAxzCItYQXyAtgc7Armp1ogoUVtXcO99z38+tmhQ+/4wDse+lD/2NTcwpJt1UJjGkq+tJTM&#10;FGtSxUVERdwzpBCPlnsZWpVRhejXeLGyR8qGseqvJZKwYfkgrCfYt+u/NGpDbbAVyhpVRdaO64ji&#10;VCFCRl/H0QYu28/+dSOt2kiZ8uba96vSBqs5wHTtXsVz2RExtnudr4+0tCZIBNoP544jmZ1nXW7w&#10;Z4O1YS6d+inGR/OURRSLEQZWkYK9Hh5hXZqhF25LAxOMjyFj6BqgwhzWi8lXlSj/DFKCpaWU2BBo&#10;n0P4cCWD5dMPjZ90V6bnEMJUmfmVsuPgGaUpkm1S1Ejyh7qhd1kUklrIcEnn7fUGlUQDUlpBPl/R&#10;4JsSW1n1dQaYsly4/oUTHdBRSEXkT3qFIa9t7LxjUrVF4gmJDR4DbQ51E4BXNilqSQU9iAdIKTlQ&#10;5EoeMxuEdMQcdzyUDB9fYwRRH/niCtq8ZJMSXtEocENzauZ9+yNkF7euWEIUTp4XyOy3Jhno16gx&#10;tgdtGGVbcuLtJEFTIGuvhXnpMG1UKNZLGeeVkC5dv4hahbW6mM8hQvDz3Mx0fnp6fHhodHhwanR4&#10;cnpsZopUPmNLCmPJ5RemlxcEWg1p8QQEsrQ2oaRswF+/g8QNKULcm1INGbw3obyNzd1feuKFfbfd&#10;/+iHPzYytzQ5my8UOWmVZta9VXrgHQzWja8J3zxSYbOxCunk8vzM0Ej/RY40uOnQ9t2dDZ//zO9j&#10;YUPqRGRlqPsu9z3yyCP9ly5/4jd+o71706OPPEIiozePH+/p6brxxqOQta8+9tils6ex6KdaGnkX&#10;JyO3tbYu5AoYn03g1YWsICNMTV37pm3f86Gf2Hz4Ho5L4z50YnpulkCgZ5744txC4dDbHnjt1JWW&#10;5k3d3dsWi0LCaLmXoVWllBAVqPwQrZ74h0r4i98pC/erWsPqXfRW6cFa7VmtNfJ9W96cq0L5+p1d&#10;Cw7W6fVVaUDZsxZPJEiMKG5kgZCjfokASGZ10DfkKqYtLMd3uCe5d3rgABeoawN3FGPrbHkDq/A3&#10;lKedqse8fRxMcLOxy/ikkB4YdxRoHsRTs1JTCpFEbpAW3vJao8yRb2jIegewYQyso7dDrY2MHaTl&#10;/VKSImlpwGTQKtuUsdMMADyxTW6OBsRQL+gcLiVJEj0IHg919b5/I0xfvYy1FfhVQ2NpLvS6sI/c&#10;tzyssn/6FWhiI9HTkyWZEiZ++QA5RPrlZlg0TgoFCNMglNZVWNDvqKogt5JRgmr0QPdVUgju5dGA&#10;5YggI0dEjBuz4V002hlYv11Kc5HRxU2XHiMnN0zHBJbP5bBPBy1nVlzsUKhgODXC95BmuzHfpiww&#10;AvmsObG0A44UdMCVz+eXCnPTY30To/1TI6OTE2PoeWD8czMz87MzhfmZ+bnppYWcDhvGVJOqbc42&#10;ZgH+hhSa9raWFpYqs0yb6Sev65RORcc+N2aaJmfI8Qa1aXrmxRMH73ro0R/82NxKw8zCynx+MZ8v&#10;5PLw/LWiB5V7r/JOVflAI+jL3HNbePYo91WQ8qyYSSamxganx6801ubfeO5L57/9rfqW7Pe858HJ&#10;8aG+/ssMweFDR998800iDnZs3/7MN5/gwZvuuAO54fTxYy2dne0drZANzAbIAfTt4qVL/B0fHobY&#10;tWSb0CZRfnR0FNAn1wW+w6hEOXCqpaMnr4yQdTu3b0VvmunoIPZz6PK5VGNb79F7hxbSiXTHDTfd&#10;WUYPyvDlLcoHvvTjw1iGmBuhB/FH4naNSvAtazwF8CmLblaWj9+J0wN/xJ+sau5d69Xrv6KseRv5&#10;ek30wHA4QBsHC+fmoAR8dvT3D9Y7yQoKY8GtW/p96Wf5zE1SBFESVx/39tSJM5yfYVy/1x4gF26F&#10;cjfBIhh6hoRmSQpgP7AokRgWBJlfTIlqT+jITFkOaiN6oGgAnA4N092K4CvItd6AjaNMtKjYXs7g&#10;c0fn9+rcNEUVIB/Ahwl3sJWaU7mGol4h0ECtcCesvExZVMbga6CcvbO+GCwGYXOuQnFNlAlYySDO&#10;y5gzJ4p8IFouGC4j0qb3dhocjKTr2VW52RX8QaMHeNkbNAcv8tGwyuJExeUvu0Bh/XWHTlffu1eS&#10;6IStDPn5w1IqU4XoQZi1yxsAPYASW+NdHRT4IGlJNDQYZfAuKx7bFU34mM4DuMpDIeHDTMfOduhI&#10;eG+YRDq7NJhEAMj31+YdiYp5kGxSRL+P58/s1PjIYB//nxofG58cmRkfm5kenR4fy03P1ihVM7ID&#10;yd/qIerQ++aszAZwwE3NjU34KaAbrE8qlQmCwuIiEgDrCGlABKwmQcC7eq+4kmRhYbk+2/7ca+dv&#10;v//9D3zvR4enOUMjMYtH9CIybi0R18m6VOIj/8+poKs+e7ErvifXogdBIIrNpoijXo0ZrdhMVJj8&#10;znA5IJncYnplLjd8YuTKmeeeeeLwkQOF/OyJE2/S0C1btqDxP33mzJ2334E9+fGnnt61Y3d7e+fX&#10;vva19naZkUfGht9+792dnZ2sEqwFyASM5uTk5NnTZxCFODgTSsB18eLF0dFxxoICN99yG4ctv/bG&#10;q6mamisD/VuIPjh6U1dLW6GuJbH5yO6b7p1eqJ3OEdHjzFMk0wXLy+dSASfhFQFB5QcvEt2v+rWy&#10;gO5sWF8U1lnVrlExZ2FjInpw1batRQ+qNtturvnS+A9l763yzLq3rokeWE3a/r6S/dURxEQdARLJ&#10;pyh3D5Y+l1i2QA7gER0hUkcyejmSm4Y86YY+nEm4KdYn5BmV/UD4Zm/xdWLZGrhn+iLRAy43/3qT&#10;ZPB2f3/zzoQVZG+Qu0WBaRY/LP5dKewDZxJHE1uH5shv3KX3y3HT4U/iiyG+Tl5scC4T3t3kGDML&#10;U1Je53ieSKUDrQqgKhiTmBuIzwaP0Gx1LlR/WceNTTZf0vAJaeecYNhhbTrx1+ir2V2NTjga2kCp&#10;8UEy0Qp/a+9dNN10xOmBehLqqO1XM+2EHLcjvA+IfS6nB66JwslThexEUenvVhLkAkHr7zof9zWS&#10;5g7lHivB8pJGE+38u0mMduK1Q7wZcsBd8BApAapA36nQMgoGZcQKQ/KRxpSRFg2dxpVJl+1Z2D8D&#10;Rs3PTI8MDY4M9U+MD0+ODg0OXpmfHFsp5EhGR1d4IttYj2syyUuynBKcxcWyydIbyiikQ1FNCKVb&#10;Fp5M6gy06XnzESC7SbGzs2dTZ7etkCWoVQpaVJtcLCYXl+tfPTXwjkd+8F0f+Oibl0aWkmlM4hYg&#10;wWhYtjv+80OfOO1LoeoOjG5W0oPKjGDaVERjJvLz430LE/2cdtDa3NSzecuWzdvOnXtz6MKxm4/s&#10;PnPy9bGR/smpcQJADhw4hBH4ysVL3/jGN6B3H/7Qhzo6uhilnp7NX/ziFxm0Bx+8/9LlC2fPnTt4&#10;YB/SALqjTZs2TU8roP/Vl19xC/PWrVs5WhkZ4sgNR/kJmpHGnNbQQAGcTI8cvmlzz47Xj5871zf2&#10;vT/x04X2nVOFdCKZKiZI66Eo8Ag+orUVTPxqtIrQLfoQoUy8YPzX6H71m991ehDjqqwplc2I36mk&#10;CuuXXz084eFTsbtVyUbZU+t8jZHj9R6KlEKmzRb4+mHlYpBXVlyf40jKB+2ubCNAyXF7iAUUwy5F&#10;STYaD7KdKBOpPiRDhH2I6EG0HQKQCflTd1EINAzGxOI5E7HDqjYIQ5XdHr4J/QpqlgZChOokMYA3&#10;WQDbwNxBlhqUqkgbNBBN+Oi46S8SVloIBXjm/KYhj6lqPZcEVMeFA8QCP8wrHNNQuR8sCYO5AFgd&#10;1iN6YIn0ZSX2jqsB5jUfNRI6wLgR6OWD7PRAnH0iOJMnwGxz7zGEiiuI1BeZTDx6w14RyQdquVEv&#10;/ymcR0P/UMhQnaHqR+TB4vM87MDzmErAUgYPSQZOQOZzi0T2kudb42OaLoVlFwmJhYAtAgskT4PI&#10;u5ESftQi1AIpUNUukVBWWaQgDCExEC2EIFmcn4AXDblcAzDxgNKzs7NTkyh5Lp4/RxTuxNjo9OTk&#10;xOgI+h/kOymLUPvUrGD/F7PfiOYH6EpB2kF8JTIMPbWs18C//ME0O4oMN4O0h5DXkE8Jc4Y4AK6e&#10;7q3gIV9RPMl8o+OY6xdWGl85NXj3ez50//d8+JXTl+axGKQzNDxdjwAh2oYrk5bbD//mmWjDVSUJ&#10;PiVOD+KXSwaBmGfTBVNCNPLS7OjpN759+eSr0yP9uYHLN9x7787du0+fOt7eXFeYnxgbuNTZ3jQx&#10;OQa+g/iYxd72tredO3fu248/edOddxCBfP78+YZ04+nTZy+fOfPQ9zyK/Isj7b59e/7bpz6FxxFj&#10;8fTjj99+110H9u1H0cRoE7XAqH3x859noPYcOXTDDTd845vfxB9pdHjs0umzD77rPcsLK8+8fOKu&#10;Rz584N73jBWb0+3d0GkYQHdzLutyBIKS0FZjaPRT5QcflkoAXeum7l8jPagaT1sVKR3FkrYr4gXW&#10;twpUjTxYp19lr67s+ypnqo3TgYqSawUixCfOYEWZ2ljQ4BGTSzVyyDH0seNepKxAdU7eaNhANg9Y&#10;yc4DQZyrdV6bO2x+1purj3z4IoriTXO20ZQZhvvmpOjButomyjqtbYnnSoSzgRzq8kQNIWOweEjP&#10;tY143ClcQI83NWZksFXNslFLTNHxWZaOwtxvRJNCU4Fg1w5LAOdNfS9cMx0UvFguJcqSgBlyYUFp&#10;LIPUOMHgemd9yoQo/sVY70gHpSG1lGoN4tYD3aOrgmF7QSsegBWdy+f8GOdocKLCBv32ClOR++tc&#10;exNfV+pLcMK8kTrUUCnsyUFkg9OY+CwE7TRyq3owU4aKI0vxHURSQCo8lYM6x33ZkDHKr0znFqbn&#10;MbxKSZisWaxFTTA/W5iBjxxCHb374NHb3/4O8x+taWyWo4orf9wnzYSnQO4xKUFT79QCojg3j1F3&#10;ppBD9QPXPzozPjI+OjoxPAwZyM3NsOZoMkQZBTjLjL9krlUy80yqpSkry4wlEVFVqJDmZ6WOwzRs&#10;61Z+UEUXyAjzsMFTnipPpKTEhpAElrQPCCPc3UN6hx5bMkX8ZmqSDYWF1IWB2bc/+kM33vuel06f&#10;ryEsWTwTk1FvxEWTQuXCw4/+h7PRdPq4x7+WPq8GMBUzxisk7EoeWFtcZLO1NNRj03rl+SeXF6bm&#10;ZxmNS2dOn0BlVJ9emr50JtWYufWGo5cvXaADvT09586fz0/P7Ni9m3i5+++/nx7Th/3798/OzsP1&#10;9/Vd5oBMhICBgT7G3YWmF154ARrQ1tbxuU99Cp3c3v3777jjDgjDs88+O4bH6mJh044dLFnIzOUL&#10;l6EZ5JC/770ffvfH/qfzY4uT8/Q6k1PGP5nyRQ89WDOmbfe1y+aL+n5VShAt98qhq0okVCzm9Vh9&#10;wMO7YQ2rdtE6j3h5nZNdTg/WIw+Rj2llr+PvWqs73z164G8vowplq1QbxR3+3ZUzZNUxANAwlxKg&#10;FrLiGm5yIUSjgYUb5Sn4ErYc0mdHezspFEdGRlxoCECTQwkk+AbD4PRAG9Uy+nhLYD6F4PY69EXO&#10;xElECPXUXgz+3XS5y8SpNaXrO7IN3e0tzZAFmMRaYYqyMCMRRCJCcXl6dpYtHzmbOm8O44zlELwW&#10;N53Esk1sbaBfUo5MVARJhXIawfBj14JNHdE2y8aGg6Qc1/lopzjbqtSJLoHV2g5oVFO88dZZCz8O&#10;7avIYARXR9y6D5CvhBAWdDCc64sCehCcal8yXwcOnbgtKZqaZViURELrQ10uLTB5SLPgWTpQiuAY&#10;iJqKOVI6IimC8OpBSJMyU1TI3rIoT1+5bApTCvNTKKYnJ8dn85mO7pr6Fqhkdnnpua98buDY86ma&#10;/ERuerKw/MGf+PjbH3rv0OT0MiDamHXqyAVc47Sj3vEFEriQw89zjkASCMkkqDM8PDQwwqkt4yMz&#10;02PzMxMwI5BC+QvU1aPNbmGSWW2ZNM4L9AUSi73H4hwZ7CXoOHn2CHB2tdtsbpZ6D+zbgy6EYQQY&#10;+SrpMGQ4GPbA6dWphaIgAtYHSkMjCdXKNDTyLDhXqK2bytVcHll++Hs/eui2+45f7K/n/MjGbF19&#10;AyNXXMJxSUs3codN/Mh/PFcGLtVJQjV6EBEDcRO4aqwsepoX6TQTy43plZaW9CsvPvnsk4/9xI98&#10;YGjwwmsvPTs/NoGbVN+VSzffdNM999zzx5/9LITkwqlTmJHvu+++z33uc9u2bSPEjCYi8jCpr7zy&#10;yosvvLBz146bb775q1/96pEjR6AKvOLQoSOf/vSnR4eGvu/7v5+FT7IjtGyQhCv9ff0DAzPjEw+8&#10;852PPvo9xDlDeBJN3ZtvfXfbtqOFQv3cYg38gRSOJhXC6tgqLllffU07PYjDXBlVqETA9fE3vlts&#10;51VTw5fNROyrs2YbuSJ6sFb7w5asqiwei1D2YOXXymb8xdID3i6/bNswxhXJKoBYALDJEZMPhnHo&#10;XW3gZQxozTaZKkRIp+P2isV2CEJbG/g7NDTk9CBQf5u2hFiqCNR8QOQcGPrkQA8is2ETVul0unvT&#10;ppHR0f5h5eUFergnhCoWADyYzaaGutZsiuNhN7W3tDY3ADPYNAAFMeqh24yvyTnyXKN4Nv28dpYZ&#10;OeD34XhQtWN1MJeh0JaAhzfaIUsoZMRAG9ST2+iAGMG5fUSLAkKa01JeGFTEj965Sx71fM7KTuXW&#10;jjAEUns8jDqWvdfOQjAkCgLBbB8FdhRvqqoI17kAUvJCyWgnKm+bwOLU0BTpSDj8Yi3iWaYOa3BA&#10;OUhIA73MFfLIRXkkkpXahdwcA+vEwLJT1C4u42ccpKWheyjbFxdzxZmps6+/NDV0mVDdeR0/lL7l&#10;HQ8lm7rFmi/mfv83/mXDdN/ubZ157ERtrXe+6/2b9x6czqM3qofmcDGVEBH0/rnZ2QmO6h0dxtg7&#10;OzE22NfHQhoZGSIxs+nbClL7NKbx8SQ5VaaxoZkoKlP4+DEDSh5n7ILIsGkCyXUu/NHZ1bJyMz9G&#10;EjBSS3OxY9uWw4cP04AzZ85MTk4Z5yqJTYyIuQlwOQuiCjHZ1ml8+BUklFtEcUWBt3WZ2cXETDHz&#10;g3/7f27s3vP6qUsNLe3Kfs0AJyljJ0grrUVpBhM/+lvnK7d3FZJQqeAIYtDoZ0FCK5aQ/ESmoX5T&#10;Zw8iO2QLbT6rc2FhMtuwkJvpG+47NT18pf/8xRkcqMbJKDG7b88e7Afvete7nn76aYQAbMvPPfec&#10;c2o8i2RAl84eP8aK6N66FRvyrl070DINDg4yfNu27YAAPP7443v27OEDSY3uvvtuaOnw8OhLL700&#10;cuXKjXfc8eCDDzJ2hKoVEg2nBvNH7nw4kWpv6tja0Na7EHpuaAtonf550INVoHmN9MBF741ccXqw&#10;QWSvoGSr3lOJ9RuhBxt5aiPdicpEa7JscQaaLg+MMvDykE7sa1IfWRJ5hyd9MEEbxkwOafLaFMiy&#10;aZ1x9g/Imh7Ezk+SOUJdkNMDv0QhwlwIxjLjz6crRXIwyTI663t8cmpwdGzKmDs3DaBV55UcmdmU&#10;qW8VSWhsyzY0gxt1tbiZ0xyPMDDq5ehrCgS8G81ayM7Xe61HiAXoHDA2svVcbyCuuGY5m8YfRkCr&#10;h81Lx+Uh7Ltl9MBNwGTQBH94hStb3NDq2C3LuAAsMImrKuPZpYwK5SxLuL0CdMJn+kypkjA61cfc&#10;AzHMBq+UPhJL7BRJ33TWQs2MHfhLBgF95qOOUrRjho3omoQHVSQxnKbVJADhZhA0gHCwlEjmlmpz&#10;i8u5hUWUQPKYKS5CdOcHLnzjv/xOc2KhrSUzD/q1dt32wLvziZblmhSnUHztTz61q6vhlqN7U7hl&#10;kZo8mSrU1HN23Wxu0fQTfVAdlBNTExOT4+OYneanCXJKLC/kaWQjcX+ZTEtTEyQdJtW0di6rGVhb&#10;xgimHWRjtEbHhkEnLVHWlSyXCTgAitFLfV4SqUBGmC8seO7brZt7QDa6jC49l8tTg5OEUPcoEuIG&#10;A/Bc+k/TYbaR6LO9ncGRzSCZbGnd9PizL93zyA/87X/0f5y4Mjk9t5BbrMHrVAf3QKgtx2e43hBn&#10;jW/4sd++UHVblpOE6vRgmVmE62lubJwZGx64dHJmbGAxP7+1e9Ntt71tS+8WJo9UfXNzfc89+9ib&#10;Lz9x8fSJjkwzlPP48eNI6Udvu82Nw5CH22+/HQnsjTfewMsIeoAU5g2dHBoiOxdwT1W33XYL+h9G&#10;GdGhubkVU8FnPvMZyNFNt93GWKBEoiN/+qdfpOWYce575zvZ2K+//jr33/noB4YXG6cKmfnlht37&#10;bqlv7ZorFHFFpXxVfRH3CTQpre9ooa/x4aqwWwUcv2v0wBuD/SCa1kpVfgUBKFMlXcXwULlgKjv4&#10;50MPxEFaY5XRBaAqYqqta27KwoBNTU0Don48pMOo81a4Cwr63aER7USNPHAEuwsL/HVaYl4X2n7G&#10;JgeJab0eQVsQcVkaBmIRYElABx15TGazpSWWND8rsaQtY13S1MLH1WTTSVKctiK14ySqf/i51itc&#10;wGS0sCylpcPTgQfa+YGvjssHcpNN16N8ECsdGplDeqC++AGZ5jZvPkX0w+wglmOfLkiD4ofikE7Z&#10;5QM7b9mV4wE9EJduTKjTPw/OsEFYQdtm4BFQR19y/t3lDCei+mC9NzIga46dHxZYESwzkCmXLCwU&#10;9OcJMvFh/WzAqkvAsx0N7PQXCq2zGRJJpomvpMyoKcyPD1zOTY9PTBB3mtt+4Gjr1r1TSHrLdbDZ&#10;oOzc1Pjmjqal8YGvffITtx7Y3tKWnSkupjb19Oy9YSXVnl9YIe1GTWG2pjC5ODcGjz48PHilf7Bv&#10;aGh6Zn5yVhnfhvquwLhDHJlYfHxampthPbnoaRvH2OELIHwODI2WYEoY7XFRwBTujvC4hw4dYtyu&#10;9F2CurixHVJBl1zfpbBYmzAemS/Inw3mgPJ4CPEiakA4EPmnv2bsceIu8U4nn+nIGEaR8rib4lnT&#10;3toq6qIDk5fxzXnuxVeuDI0v1bX+5C/92k33vadvYJxBRDuiRYXPLZb8cKNrpXkqQJcPytHf3rrq&#10;5hr0QHYEFHeLiwxuQ+1KbrL/s7//6+MvPdtx4Cjm3+6ujuLi/NDIuc7OpsHLF1986glSAiYbs53t&#10;XawSxCtmd/jy5UxbW2/PFnpL99hIJiK00jjkCGzqWN+wuWu4scksL99gVMQJL6peHIoYCFqLFYHH&#10;v/CFP6PZcGfMBAUYUKj6g+/7wRvf/aNvXMaShKtWE0d2Kn9Mqh7FW+g6sEo+ECKE9MA3fYRulR/K&#10;CsQLR4Dx1unBxvVF/tIgu3cJsspdgK6K4NUKxKpb/fGqtVUdljWrq/ZDtBrjy1Ick5tJzEcFcJez&#10;TZp0wRbXY7ZiL29SO0wWaywP7PkbQDA8/vngKBYMXWQZxlqIFoMw+ELB/Ww8e7SBJtaIIHOJngpP&#10;B7NKA02joV3AnOu2lWuoX2nJpDqyabwJ0Ujb+QTJ+pQSHLl8YKx+EG0gV868ZzMNDhZwNpBmw5Da&#10;cWVikL0LCCVuRhZQey59P1nXcvdhcBdpVBmxCsJonXWjy068MZ8ZM1xz+q6JCBpJmE/heJABNKCs&#10;rkzylihPpJxq1DlVZXSLZ3XgyEotqg8qc0DXkjT5w1aCxsKJhI6Tse+uKULB0JBCw46DrNzVASyG&#10;gzhgNrJRILWKDEvdrU39J145/tzX97SSrznRP5HfddNdXftuGphaSDd2Qo2SNQuJ5UJdYrFuYW7o&#10;1Jub2jKt7a1IACv16dHJmctXRsbHJwldmp2e6Lt4YnJ8eGx8CMEjCG+F3DYkUEW0wrti8E2liHbS&#10;q9NGa2uWxfhD980GE/1Vj5QjT9nrGEBPmkAmZthW2nzi5JuWrFMmYkK/nHCi7meGVScSSZ7MQhJt&#10;kS9hLDo621jAs7NzFLOlp4WngTSnMx/tOWIX5Ael0evu2oQfJ7TdkjXVYVQ5dvLM5f7hmrqG1m37&#10;/9f/+7eGc4lZku0W0apJK2h+WQE98A3CrGkVuXxwVXpQfn6mPGRkN4OlIGKDJI7LCzlk15v3bRk+&#10;88zgueNEh33yd357/IpOK0t3NLW2NYupb8z2X77CMtq2ZTvU8tzZU3gvs1Pvu/+dL774UgcUravr&#10;lZdeYr0gEbTqnIPW02++ycjvv+GGO++847XXXsP7iJt9Fy+2dnZiZmDIGBfm1RNXkBAJH1b0RRCM&#10;gwcPnj17FhpL7MKNd7/rjvf9xJWpmra2rePTCxMzc/MLSxj0ZXpyaFitL9JwX4s9uQwN1/8aoM6G&#10;5YOwto3akwNQW8PcUIUy2QNruQOtVT7oRfifjdGDsoeu7Wvk6FBGGFw+8ON8UdNyBZJ16BXj5U2T&#10;W2fJJrUbpXYWDLkH+iofinhf3AhBhWLMjR4426tXmDOOgZ1lmg+t9yoAnq+y57tqnp1KHuxkZ2tT&#10;SzrJqZnofNCgeJhYYzpFAJcnkZD/H06NdjmhMTfU4PJgNzRFEjmMHpiIIJuBGmnYLYHAGspni4EK&#10;Di3w9NRICU4PNOnWO50RY45GUAXJItYGnc1okgTOiFHvkLmN4qIX0YVHPIef+wDSVtEYsvYvKreP&#10;1Dm8qk4YahFbGnUndz5ocovxzEWW7ozwCWx5EpggCfUyhKB9pzQUUQMhTUMd8l8m3UDunh29nWdf&#10;eurUs489eHT7ciHfs+fwtiO3zta1Ds0szpOybGlpZOxKbm5ytP9KfnYyWVzIz0xiBYY1xL7IGeyk&#10;0eSQdp8U9GndXYAHLjc1YAufGGEUEgwUuE8DpKOXW/9Sd+8W8GRqYuz82TP4BnkwhAdGuIuOubfa&#10;4cxhWDKgB2NK75APlFDHFg8Rcb70JR9oJdVgy5mfzaGJYmxxcgAJUQSS6gpYi/SWmmiTluZmZhl5&#10;AincKRYpobOz6+jRI/lc4crAIJl4cJs9e/4iByofOHpTQ3NrY/eO9//Ezw7OLBeWCa/B+iKLPeuK&#10;+lwBKPwz+UAD8mO/LXvy1ehBOfscbmXFMaSTS011ha4m0jiuvPztJzpTS1u6WzG4YzSemRyF/env&#10;76djEMNsJkO0AWZ5zjeGrx84fx5S2JhtJjj5+LHjP/uzP3vixInHvvCF5q4u6mdKMAB89atfGR8Y&#10;2Lp3FyN78eJ5Ro9J8rd7RAKKYNCfD+NTk7xo3969rGCSfLD8JoaGIKNopTZt2b2S7T11eXzrnpsa&#10;27ZtPnBTqqkN+UD+ZDaRlch0rfkq4pX8ZaAHri+q2rWNQPxVVUxlI/bnQA9sleq1lfTAEFC4xvpm&#10;/zhMy4jnlrpYynvbqEGeO8dT+bmblzfFtDdtLXh3fPdyuceqtrspZ5yEgJymgZfbkgFulMU+kA+k&#10;MwlOm3F6IE/zlmz9ppbGbLquGS1oA8IHv6B05WGd8GgwrZSZAkDLP8rlb+TyUC/ohzCd+KnSsrVc&#10;HTrIIiByyt4YHPsiDx9+8UNs/NwVtBOOy34EmUiCWcfN405mT1kFbF+I4RXLr5ht7uGMhFJX5vI0&#10;zpKYS5PkMlLkLYYbHd1cnJ9bmMGAnltQHh5y1aczjK4nbqNT7qzpYysAsmxCmh2bU8sXJ+MEkXN4&#10;yHo36b48KYkTL3L0uizkpGYAwbd2t49fPD505tiRrZ25uamFRHJ6YeniyMTIzAKnSpDneGRkEL+V&#10;+bnZyZFBHP6V01MMMcwnoJ9tV+LxrLpQn1SFIqmixI7+rvmxsSEKRB+kpKqtPXT0ZlBoeODyKy++&#10;mG3OmrHKBlzGyMAMyYOueORyl0jeQs3kbKZSJ4Q8KK7Fgp5FjBeLWAgok6qvbWlEny6t1PjEmAQt&#10;i+eIHCJ84Sn2jGgDYx1Q95Hw/5Zbbu0fHH7mmZcRMxkqjBEsXiX6vPGmp55/6SMf//u3v+sjF0fm&#10;iivQ1yRkW6Nt+d/c7Z2FGu3fxMf+04VKNPQ7q4lEVZIgetDenPrTP/rd0f7TN+3d9ubLz6GSW8rN&#10;cC74rTcfvnD+DCMyPjY5PDxy5MhhbMKwBGdPncaQfu/b3w5fj5Kuq6v7h37oh371n/0qah/Eq29+&#10;/eucLMXbYfYh1y88/RSNhR7AmLjfFfx+Ps9EE8ldbN+0iW5DD3jLph4OULuR49WGOEOtsRl6Q5oj&#10;pBAG8dHv+QBJ7jZtO9y25eCZgZnDb7svmWlmcdsmrw6aHp8cDdP6EL8OMVgLlDfiX7S62ir+r2tN&#10;nNbiOsni16ATlbVVFRqulcZUDN06ra7+02r2vQo90CCbwRL5wO0E7CXHUBfnXWskgmFpP51IaIUb&#10;pkbrXOBovGrUDgd6Jwb8GuX7U0lz8fSS8XNy3GnGFejxBHay8a4stWXrO5qz8NQECWTIMGGcv9zP&#10;RS3ErElHtIQpUlnXqN9f7Y00BT7nXOoZZWEKU+5ID6QStkLCMxhoHqOh26h3lP1RSYck4niWbcNo&#10;oV4k1pgzqbse2bm6KkBCBp38BWDlxaY7y28GYItC0AGOymPBhcF7fg6YwiYquok1EyCzLSYpXPKB&#10;wpNKoWSOjA4zLviYM5FJbAkGR660OhsXdQqDvFJsStc1pXFWT+dhpOdml+an85NDsyP9BDnNTI0P&#10;jI6OYHKcnZsk/Gt6Vnnm7EL11N4K39hEmgf0PuhhlH8CMa2IY6GWCqONodgnF/R3vj76K/K8LGst&#10;efXJDnHHPe8gIcKFs6eef+5ZVB3hIpH5QyeN2uXBK9RMPfwF3LmJsgvulg9yKeZXsypTs2zjlpQT&#10;+YwjKxAX25ubSNIMN4AoA9F1n3g9iFSLttyqgjZlMmI+nN4cPXzDwPDwCy8dT6VJZwQBrlcKjHx+&#10;06bOXfsPnLjS/9G/8/f33Prui6PIOnXMYm2KzP9Mn+sYzcYTpwd/4z9dDDtWLiVoYsv2YlTUPqi5&#10;iRWO+5jquzh44c2uTOHTf/A7tYsLLY2pjhbOgWJhL2zZsX3PkSPvevihM8ffPHv6NDF7OAixivbu&#10;292UbcE+jA15374DKH/4fOy111WvUu3VtPX04IF7+o3XsYjtOXAA0Ic3WZiePnzLLRcunmN8oKqm&#10;vKzdd+AAY3fm/Dl8WHfs2sMIQksQNQ7sPfDNb3zt9edfeP9H/4e73vORzt23Dk6ScRvngQL6InwA&#10;Lc58zXMfacNa9CD+kw9JUDLUApXobbifV4+cl68il5QVi75G5xquVSB+3ypfUweyqsFrVFcJ+tca&#10;X1ZZQ1VCspHuVF2f0cp0LPYEmM4U+xaK5OsIT+OTEsX3eT2R1Fy25oXQFtBg6o1gvgINUshJGP4F&#10;OhArXto1kSyCARaAa6xPtjToL4lrLIRVCZQUJSu+1fNha5eKhhEHS1bLMJBCEG0L1e4YpfH8fXYr&#10;cNU3HZHXQHkXZZQ8w3axzjWTssusCJZQyDBf0by+lQXuLvfoOEYsEwnO8SSjM5/QNSvRPx8tdUdu&#10;QYYZX+lOaKVWkt1bWibc7i1yWoomfsK7MXCakktoOe8lwhwEWVvXyJaqxKnF+tqlxoYkjlf1NWR4&#10;mCZ2IDc9Mjc1hnGRi7T+pPmcnZlaLi6MDQ4pLEw6MYSgmt6e3iyW3tpERycZcyz3lNrp5/8oss+Z&#10;d1xId+zYgWYfnT5aaHfbd/mAyz84xRJ5sC2MRXffgSM08vKF8yisgmWmU6zpswbeH+TUGiczEAAI&#10;ERohd1djxOFuLb3oEmDlkh9e77QHoOcOY4bn8Y6t22bmFuCTGVL0P9CheTkEr9olzHADcYzJZGtr&#10;+9GjR3n8W088pSNYMxkoN3Avwjw7u3vPnqb2jlRb556b791/56NTi+imEosY49EWFpm40glrYe3G&#10;PfzNT166pj25CndYbYigxUJHfaK3JdWSXvrD3/utocuXb73x0Gc//QfdXe2EYBCkcfjWW48cPfTq&#10;8093NTehH8TwDoVkmAb6hxjIV199lfQcH/zABzZt6jl14iT8/n/+5Cc7e3rvuuuurVu3vPb6S0A/&#10;ZPD8+YtXLlhTJeGqQz3btjE9eGVBS77whS+kGzPMR7qhcc+efagt8dPiQIXtW7eNjIyiPEzuvv0H&#10;fuyndh66Y2i6ABVVhkMj0e6iXg2s7VUxVVIZnFX/GrMKVMLQasjeaDyBP/UXTg+uG83LCMl11FOV&#10;KYki1IIht/9E/hJVSUh8/KNEPPGba3E/wqrYOQF0QWxEmFNIPQppgNVgITihI5CrIDgUgSikLPnI&#10;6ldIU6EUp7JZIbjYyWUkrrBsyqb0N5Ii+hNQNdMSGKoZTjk9ADqdq9Ydx1lLXxGREEUP1CjZqkwL&#10;8jc3NdeyiUqh15C9LfAUkuQBgsLIL6GAXibadZ7EDtABUyZZcn8xzq5O4S1gqLhgy19kkchJdCae&#10;PUK6JRQ8Bo74fsLq82paiO7FCaTMMIFbjoKu+VVR0GKQkEcKyvFMkOr4MIG+/J0c7RsduMwJWuT1&#10;xHXHRTKEQACXC8cTkBqff+D1wL6DMJcQjN27t+dzUxj8A0C3o29s8AKRiDI33nAD6mhQ4mtf/zpw&#10;XEL/UPXvXAWKMoOcZd61c+dutA48y7tQ6XAfk760OuJCzNShiMIgcMzcj4lAS7vZQMWWl/1Fokni&#10;WuTyQMY1HXCWxtFoYfeenZR84/WzxFcASRrU2OoU1TXazaQxI51dnUeP3khjXjv2RmM2i9ioNUMi&#10;rExmcnwKCnTowIHaVGPH9p0tW/fd8s4PTS+lFTuPn2kNiYxCv0qrP9ySRg/+1u8JZCPwWo1Zq6Tp&#10;MtDUMCWWya6XSS1nivOpmuVdm7f0nb944s03fvgj3/8r//T/d+ftN9906y2kpxoYGnzqia89/dXP&#10;5yaGIRI7d23dt29f35UBlgxcv3RGY2O33XorsgxBZ4899tiZY8dq042o6h585ztqEoWuTeTvbpgY&#10;n+LvJ/7Nv9t7+ABqJVbh5t6tzAGfCXf4vd/7vUuXLr3n0UcuXLpy48233XDjbf/kn/xyzdzMnXff&#10;c+Lk2c17D/VNFmZHZrvvfPDd3/PhTGs3frho5pAY3SZTdsU5wbV+Kh+o1fbhq6LetfsLXYMwYW//&#10;DssHV+1R5TD6nbIHr1XO0AaoJqRG2H199CA4/3LdmleRitX0gJ88GUZ841h6H20L37TApbhIO/YY&#10;QkVCdnJUNLHo5JuBXG0gqpTFpswJD1rxU3Ecg6jczRuYb7Xbjan0mj2qAKBzFYQ31fVjKq/U1lLt&#10;Oz0QcdL5CvJ8t4Lil1kfimUz9Zq5ISkdJffJ4ky+Nhyy+YBXooUES4smrtkOCbD4ZClblFjCYv0A&#10;ejQe8wQrWwoHT+pMSfkXydc0AFv9hK+qEvnVEotHhK4OdszPLcxOz01NDPRfGOjvmxgZm8bay6ku&#10;40Pz48O0lNAGFOubOjsJ3QKU0cAEOUfDQHGwDy0NpOKRdz/y4gsvv/raK6S3IeWDpdQLrji/TzPG&#10;xqZuvfXGhx56iPPbSZ7mIa4SBeyKBp8PNuDk/ixs3tyLmRcVt6fUpLCkHxFJ0WA6bvIBxh6AnmBG&#10;ucjjEYNhgAmiPE9JSkjIbYk7I2MoqaQJ40KpRUgKOSaIuDp27M2JqUVZueEgDP6dOfDmaaaSeNwu&#10;MW/wwejmiN+SD6v5jOmy9Llzs4p72LljR7atc9u+g9MrDfd93/8wlqs19zUYIfjgVWDiWiPfUAE9&#10;iC/9a/mMTLgwOHB2c0vdyhzHNczfftPN9JZw6MHBixC/+XweC9bDDz/80rNP/tmn/6C1sW73zi0L&#10;hbmXX34Zt9yRwZFLly9jVGCg773nnmefew7ye/9997384ktXzp5/2zve0d3dQXYpZhcyPjMzh5h4&#10;4MAB6MRrr71O6idSv0ADuMPifOKJJ/ouX66tT7d1dm3eumPfoRsO7dv/za/82XPffKJr557f+t0/&#10;TLd2PvbMS9M1jZu2HhybWyYhtkTimMd0Wa8jFKuKg1V43grJIKowqiGCMLtzDfgufFk9hevP0V9m&#10;enAddKUq2/4doQfRMK4vgjiGeuFoc+pWXPkuT0TbUQFJsPLocMwgAVOe0Ukvyayc1tHXAqyKCAKi&#10;5Wbkcb9BOk/lr447U5nVwOwfMfnA6QEAFJ0C4lp4EAqAQBmt0w7wqDJeUuogTlE2s7lMFXYuCDcV&#10;PqtkQcooJx5WzukFNu1cfim3WLTTvxKoiXBlMZgTviJq2Lk6wQE40sBIitCx8jJQW0IH67fMz6Y6&#10;E/VC8nAhHA8joH56YhzD9CQpxsb6SfczMTLAOY9w9DULeR1fi7dVY6qlOdvWnG3KZjjPyw3pjDzo&#10;LPuKJXYOFOtIIIbgpA396A99lODTbz3+TbA4JhnI8ur0QPtIhiaZfLEEgCQWwTrsbHtpckvn2Hj2&#10;1gLeRBSmDeTR4aI9TjwcRk1skj9YQCFWVqBYqKzRDmG/hOFkEEAbdzjYtm0LYH358hUMv+bqhZFp&#10;efPmru7ursuX+waHpz2A0NmDiIz5i2zGxUNQv9nA9EEWIQtBVPsJXE+lxkbksg/PvWnr1m17DvTP&#10;Fh/+yE+NzRk1Fh8CPTDoC9KwuyXcXTVWEn/79y/7Qr+uq1iXXn76ua/O9h/rbViZHR0aGxygY63t&#10;bRxXPDpGmHD/9ORMmsiEmsRNB4/u27try+a2nt7O3/mPv3X5ypV77r6bDkOcmTDEHCi/B3HMTs98&#10;4xvfIkD8znvuamrmvO8aCIbox+gQ3cCKgHX6/PkLCD7T07PKNgOzU1ubyTYzrwcOHd67/8DE5Nwt&#10;t9zyxGNfffKb32rv6v35f/RPNh+8cbG+bXyp4dLI/EoyvbhSxyL2RVMVCyphq/LOKqrgXmd2xXnG&#10;6GvF8P41PdjoivtzoAfxplQVRyJ6EJ9iXzz8DdDONq2ltsaSIQWOVoKhBgUaOZwAt3o7ediOmeS2&#10;sln7zldJU18rIgHsDk/Vce7ebRJykLGytnMDLykDO8vPYfFE7mnqJMTdftQ8zrnEe8dQDNyyEF/0&#10;V8CuoJbnPDkESqHZ+YWZ2dxMfhEvHVKBygPLLk5RceFDtg0dHid6gBpa8VDOw4YRCbitElcBw7tc&#10;wICZX1qYI8/DOBBFuFd/38hg/9QkR7tML8xO4QcDOGVI7CzcB8OV39lyOze6hZzU1NQMLLDHSWbM&#10;S9nmRhVK+G6qKtEqoOPjH/8pipEaOZpN631gIhZ8W85NP2gOXTQHh1Ez+hwGwRJ2qIj9tUzjdjGi&#10;kM6tW5VKSD+ELlIRPTBioKPFbGSgd3L87e7ppk7SWGN/UcqGTZuonxbyFEA3n8+hF1GaDTIR1SZI&#10;bbuldxNk5srAGF1kTZlDUekgZZv00hERTK18tyQAKipL5zgxu6YvyqFtq6mZmpimVWSBgznetnvv&#10;aKHu4Y98fHqh3uJG6jgXA5uVZ7SNXVoACmP8yf98ZaP7skq5YqJucVNH7cLw6We//vnLJ94YHbzE&#10;cQ0dnS0YnfAX6u7qmkH+WVg+c/Lc3KzEymxTatv23qnxCYIDenp7cQ8FxD1z07cefxyPIPh95aFs&#10;bERu4IUvvPhtnYIwMgKZuP/++/Yf2Hv61Nnjx092tHchHMxzXsTy8uadO9/xjndMzUz39w1iJrrU&#10;1z/HwaE1NX0XL+jUq2KS6IiadEv2hrve8egP7zl0J7oiuApOj6P+yDmsrHOV6B8HgsqRUIr1GDGI&#10;SMLa9fxVsR+UjcBaA7LOIvxzpgdr0IaAwYz/6jjuzfNNK+g0N0LOnTc+Tz72hhfLROc0NqRwkoEe&#10;WE4C2ah19IFBkLP5ht1+ZK7vfzvt0mo0FtBPT5OGAscb90Tks3xNjfn0CLWoMU4MnGFHDeVKfBI5&#10;4LVD6K+ODck2wv6qBms5Op9ZjmGHJOQXURYhK4BZeosF5bnzpTQk5jPKI94A66S9pojef35qZmJs&#10;uI9kBaMj0vuPjgxyzPvC9FTNohJ8oslqV3o3gT4jwYm+5Hn2+HBpUJO4/OOvOseIUeXczAwqlBuO&#10;3vTK629gZWxIZ0hdq8ENUFvjlk5lPG8PlOnv/J2PYz+AHmCDjFy/JKuUvIYUpkIICmNKBlCUZcgH&#10;0Ee1nQYg37hvgjmS+sW4EZrgIhHq/viZjIbaEIOgKMYCtxUTN47pmPI8jmkTZ/pXX3359eMnaDaT&#10;iNsPngLISNSInAPxUJBacQnKgbeZLydbSKusQT6nLgJGzAePa+TNhOP8PfMj3Y+R6JtvvbWrp7d9&#10;U89kIfmOD/6N+eXMspwY6kjLSg1KCxtzofTPEkw3SA9W78kIy1i/BZIMXjr27eef+MqBrV0ruYkn&#10;/uxzPZs73/997zt96hRZn3BLJk6ApBG0nvgAnfqRWLnc34eYVsgVUhaw984HH6Q1Tz711PToaEdv&#10;L6sEqwDDDbXftXsHsQXH3jgOdYWS927uxnp+9viJbHsHywVGCIYCcsKE4SrAfDW1tnAezuuvH4Oj&#10;kIdSxyZcpZdr0zOLidr2HQfu/uDRO95JmAeTiBu2CLrbkkNxKdrtDltVwWt9L8z4gxFYVKvKp3Kj&#10;1181fVHcHLM+PQj27Rr6t6rP2oxXP19orfJV842XUYKgJebPqSNolIEHg28RjQpzjWoXtT70AJ99&#10;KXPSKEDMececX9wMQIIe6IF2vKcvVFJI8YEh4gdxbcCKn6zp/kVyiTVsImzKhQy59usQ54DZNaTA&#10;nilVEun2OKgK4UDHzuiUltI4UBoTQI6Ey0qst2xZbpYpBmApFM9EBCmEFnAtnSrMzeL6SWLnof4+&#10;ZfYfR/HSPzYymMO1ZXqCpDVNLU0kZko31BN11MKZjvL3l4IK4GE0CMCbn5nJz857mljZMyBLxB4v&#10;zPtmQbjB5WT79p133XnvM88+9+STT2YywmX/1akgn5XCoVZeOvz92Mc+Rva3z372C93d7R5DZ8JT&#10;YInRcJpTMiMN87aJkOVMRiikjA8BBpR2ZLg18VWFusCbgkJupeAvbw8O6LUwF/mGpRrQc+jYrrp6&#10;NEVbN28mcpaMCYzYJ3/v9948/oYJVaRSJ6vEZj5cunTFz7KmKowTvJ5pZvzlp2tqPfN0NYElhkIm&#10;4aipZvSBHqcVQNfcTIV4VXExU7ThxKkzKOTxnmpua+/ZvHW8kHjwB/5WMd21kF/mjDU7J5kPpNjS&#10;wXnU5tRXhi2ut0gPkD/IJ9+4nJ/oP/uuO2/4oz/4zc/9we/cfttRDvWZJYMsBwHNTLOiDh0+wlLA&#10;qZbRRFY6fe6s/LGaWhkmvt51551MDNloN2NRefPNtuYW6Cq2BIaDscaGA3sERUE7hDaJYzThAjgA&#10;QgMDEWah19Vt3rp1enqSsUCndMfb3sbi27Fbee5+7f/+t3WJ+h279m3ZvvPOh75v/9veOzK3wjlq&#10;uQJhIChN65WJy1Ner74isH4rJCFOgSvfsFFSYOX+mh6UDVcZcCueq9pVFd/Fhsfsw5XPVXtqlfzn&#10;j8SLRZ9dPkApTKAA+UeFf4FxmMzGCjIAFfEnARxdQ2TqCzGDtEoHdAqg1Rf4cKgCLkkwnhklb0Bd&#10;I7riUgIIi55HPLmf3VanKDxpb5S5WrghXxr/ZOgpg0GRvED1LRbQBbkS0CjRntLeObxCZnRsgFQi&#10;i2TnJ50M992hiCizgaFhXD/I7nzpwrmh/ivjQ/2jwwPkfFjMzUFp6oi4Vh5n3B3rCLcznU+SPU4e&#10;BZKKCunMtgGt4DPKjYM3HMUoOHCxjzbYAW6EKdBS6V54KSW5mc/l2lrbb7v9ztc47PDV16gNDLER&#10;C2QgoZhFHfIUmWt+5md+Ehj59Kc/19HRarGC7g3l2fmCy0Q5Bf90dbXTJPPsNI/F0P1CjHKsPGZb&#10;Cqgu0wuRQmHzlm2cuMWzc8pqp7AvoBuFNs24/eabn/nmN9HI3f/gg//oH/2jd77znZnmzO//wR+4&#10;rEA2DmYB5lWqpKEhb7z7syitLAQDN1uL1kYagWWN2qwYvbQM1JyIQPa8to4OHpS9uq2jKZvFfUvk&#10;E75BJ0iOIZ2cOXnqyccfxwu/pbV95959E4WVd33ob2U7dszlllINzRgZEBJRw09Nkpl1mfYzU6Tt&#10;htKhqEx8/L/0Xw2Yyv0owvJSVuJ1trQw09mY7m1JvvLNz/7mv/ql3u2bcBtIN6Z3cw5BHW+d3LVz&#10;z5UrfcQP+4xCFZB9Gd++/sGp4VEwfduOHcRwg/Xu+UA4wq5du5AGkA8YZTRLqH3uvPNu9JsMXyE/&#10;DxdAydtuu+38+bNjQ8NtXZ3cJ0Jt+44dc/MzUPJ9B/c3NmXbO7snxmc++0efVV6xZO0d991PZHJt&#10;phVeomXTtoaOXa2du2byuFyIIFfATXDDCPIqXx1tpArWPrrjPm5exjf5GsN7DcIBNfz3Sw+8+9ck&#10;DGnE43u4mhdQmZbf/RfXmcfoJ5+Q9elBtZpW6ffKuhMn/NL42/Fk+BHJVmuXvEvVC/e2lIt+pGkJ&#10;2ECzELgyQP6jFi7LH7TPWeLWSJgKzoIISpzvMRaBKl9ja8ILW4CQsRVzhPfTlRXGgAnAlP78SrUQ&#10;IQ7hklqARH5oKnQ0BCnkUtmmNOjPkV8oovOo9sdGFlHzjwxzDC0Ie+rUKVwEBwYHMekpwQyzU1dD&#10;Ks3O1jYCxHSgl44XrSWuiLO/6KSd6aicY/zUyFEPtXKs5CnzTzUPpYaGh979rmPHjr/0wqtQAmDO&#10;6RY2DyOKwUmfohx1kk7oBQZYmeotJi9k/IMzOx2sZ+fmf+EXfo5n/82/+Q3CztAieK6kin0NAZIh&#10;l8GkJfD7ZYuzbGabW9usBkWlEY0BDn/wAx9ubCKSgNBgQZZi1czqifLj7//0T/3XT/x7LAkf//v/&#10;47/8P/+Pt99776EjB3/9N/8fKCyTxpKgqe6Eip8obzeBQOIgIcr0HQFIOfvq6/FBQpiSSRUXJT5n&#10;MvLjIqRjJZFtaVGSRDttTs2Cfpu6Dt5EnmyFBd4+M9D/zBOPY0ltae88cPDwzHLiHd/30UwHjjw1&#10;daksqY0SS4WdPa3/9tf/9ZsnTv74j/4IqwD/A1ytbr/1trdED+BQYDaICd/c3nzpjef++Lf/5fbu&#10;7J692xHUtmztpnmsKVZic1Mr5t/Hn3iyrb39jjtuY/g48OKVV1+f6B8MjO4yu1kSFtZFXe2Nt9xG&#10;D5EPENOy2Wb+FubyB45wekFBp6rNTkFdsVp/8IMfPHPm1OfsBIWGpqwkwXwe8z2G9Sv9V86cONPS&#10;0/kLv/APt2/b84nf/G1MZ+yWPG9JZ148cfbGux+6/90fqW3sniHt1dr0IATzVfRgLWgLZihGACLC&#10;oC1UDmrXSg+uwd5QScPWIWBVYfRay69B80q33wo9WN/f1N+xFr5XcvrekrXox9odWZMeVHTN6jeS&#10;UB8cm6zj29SSMO2duQUazCgo1l07VL+Q1A4+8+6wjwDrZqJRE0UEC9YwKIYO2IyI6HTMo17ojJir&#10;EFZlDdIpC4JUpRJCWkAVgOYERRT2Bk7oTNWjuueMdcUz1eiYF/Yv5eY4uH164tz5E5eunL/Sd3G4&#10;79LsyJDQbm6ePNYtrfL0Z+uB8oT6IoXjvar4tdog/JuNOTY5QUtgk7loFYdWiXJh9pQpRO2x3hGj&#10;EGRLvfGWG0eGx1599RjsKvTAmaf4NnEyiQ8hr4ZKvfnmCUusFzjmet/9ET4otKum5p//83+KFu4f&#10;/IN/mKonUWYVP3Ib0mAeqdMFC7tZfdq5T1JTqN342JhcxGqSNoGp7p6dHKWg5M2Qa7y5MBGbHumX&#10;/8H/8sSnPzVw5eLP/sL/5x//yi+/510P3Xb3nT//j/5nTt5AbjO9/zJWGxQ7FIYqcAcyjBqDzvAX&#10;2rfM5KcbkABoJ6SWArNz0xg5eG9LR1f7pm5pGHU2nykVPRiQ+LKEXIf5jIZtJTeXHxz4+pe+sGfv&#10;/k3dvVt37Z5P1N324Pe09m6jCYlkRlbllaV9W9p+49f+z9def/2f/vIv4+yD1MKUsVSSb/vBnw+Z&#10;mLX+G9jKjH8plZHcii9roqa9NdvW1NjV0nD29W/XFHMkV+rp7RkeGYCnYLlC586dxVt09sDBo9u2&#10;olvbhjq0v38ABeamzVvuuOsuhOftu3a1trcTfWjOGAlKMeoIByjIJiemb3/bnX0XB+594J1oH59/&#10;6ompWR2rMDQw8MwTT3T3br7//gf8YDzXuzG5zNCVCxeQD7q6N2E82blv/9vecf/BG26ZX1oeGR6+&#10;PDTR3nvwnvven8i0EraN54Q7hZT98wVS9X7lzdAJxM2JgR8IcxYf0LWBZkO/KLHGtV3lMs21Pf0X&#10;V1qBtavf7gnnyv4F4xzeX8t/t5IeBDO7bger7YSSxdhhK6o5/jkEF4tQU2CvPG9gQuTmZ46nitFV&#10;7AJm3RXSHqMfUgo5fDMJ4OIHnVQSuIPLcTWBGkFKfHhonlbAcGERH24cVIhapTpCwJRiaGmFePvp&#10;mbnpaQC8kJsrLJA0AbW4Ygxg/zOtTY3trZmutsb2loYsPHphZuTK2eOvPPPKc19//Otf+Oqf/fEX&#10;PvuHX/nCZ5761pePPff0xFg/BwE0ZVKdmzoOH9p/8y1Hd+/esXlz957dO9GxIHGgESJfzOQEiaYn&#10;EeJn5mGVZWglcdtNN90EsvBS/D7hp01EMYOGek0yOhIi0VOS+RB5q7CGyalZMvEoz5PiFTjyTMmb&#10;JNbYP52sACFblFM/7/JMSu5PFRq2VTXae9cgvf3t9+Kd9JWvfFX+QjG7SDTVIX/mN8RWRw5Uq5dD&#10;sNaYL/T5jRnyTs9YNAmUOo1VuHfr9q1btvIWTOMcqofZI9OYgXu94eDBQVLd1df96Md+/LVXX/3Q&#10;hz70jvvu+8Rv/ea2nTu6N3GKJR6um7CQ47oKfOu0DJlwFJnLBYUYGBxqbu1o791Wm2lKIF81t8zn&#10;Fr782Ncunj5LNp6jt91BhlWCGnTGJkf74WmKWEYN8iSr1xrDEwEl5MIiyqZTb74JDpMbrqm1dXx6&#10;9s773nX0yE2NDdnO1vY6Flph7uj+XYP9l46/8fqP/vAPtbY0dbS3LuSh/YXET//h4NX2fokzivO4&#10;pgxdGRrsP33q2E1H96/MDX3lv/z73rb6LLGCxYU3j71MTtOd27bD4A9c6UNwbGvtQFN0ue/Cgw/c&#10;x1Byeh3vJeQaroHFND46RgwBLAmKMYzJMAUMEDkIB/uHjt54y9Fb7+T8y0/+h3/3xvPPcc40IhfW&#10;ErgSGBjYFqJ1kCGOvfaa7PeLy3v37Tp77sJNt964acvmYyfOpFs6tuza/8BDj16+MvCNbz7x9gfe&#10;c/ht7040dAxPz6/UN7BszCRfflXCbzWWufSU5V0O1ERlmqKq9mfA4mrDvur3svPL1n/WWrKqU9fK&#10;719r+av2ZePyQTwXkOhrFdFKb6sA+uryU1V6QGPWkQ/WICGr/Iu8O0J7u6LuBwy7c/w4cVgRL4nW&#10;tjzIOczn44+Lm+ZoZR3wKKuyYZw6haMSnjCodnUaGscDKNWELJAw3vzF+MtOIQWoWcjFZiL7B65E&#10;ypWWHx4cGB/um5sdK5LkExAfHpgeH8UHaGVxgdQC2HtpYVOmgUBftEYYNlpbm2ktmg1ztEeTs+xo&#10;tWPbdhjbixcuzE7NKEoLvRdqK0t9Q3nT+De4Yw8bc2hogDKuN6d+b49z9G4A4AP5CMg1ZNZBc26p&#10;I/tmKPGEjls+nq2tbagESN3gcoC5ZslA4oPmTlY8+zM/81N4pf/dv/uzhAtUlQ9splbtu7JtHuJb&#10;iSFpbpHZeWh4ANO4pUUSgejZvBMDEN1UlqU6HcnAwMG/fvLf/bti/+XnH3/8f/1nv/JP/vk/feCB&#10;B7bv3vWeD75v/9HD0E0GBLpJj6Svn552z90oDW4600BUxT33v+vgTbcvJevh+i2f69LZszrffs/e&#10;fdij/cRmu4LV7ptcTLQNLM2YHxud77v8pc/9MQdNbtux8+gtt47MzL/9PR/s3b53ekqOW+PDI6yf&#10;LT1tn/6jP0Qm+MqXvyxTTT5/4cIFjqVJ3vmRX9i4fBAvKT4mwbkcqbPnTvf0dMJ3NKeWn/zGV5md&#10;226/lftTk1NybVMGlGRrW+c3vvaNy6fOQMp47uKlK6yKK5cunzj+JsIxVpHXX3+DYUVQoleDV65w&#10;8hCCFepIxNvJ6dmmzq677r775LFjl86fldEpl2tsasSDGBqI1rKra9Phw0d6t+iUzTnCXEYnH/ne&#10;R77n+96PYETe1wP7Dz34zofe+e5Hj52+eOPdjzz46A+Nz6xMkwOftI/JeojB+t33zVx2Vd500c1S&#10;3QRXVCaSGFZXUqXa9VpSrRlrlbdXr+pXZYOr9quy8evcudqyWfX7+q9bta5sYBQxG/YBVQnAWv5P&#10;SvnSP8tgcy3XGuPpMni1Sxsvft/3pWY9Ji5YgUh6sORB9rOOA9A3fhWBk30kTHcR7nDf2Cj2lVQA&#10;WoBtGAdUHcRbTGoTQY+KtaQOQjoA7PQbOqbFJbAfl6FNbc1draT8WcqNDfSfO3bilSde+/bXnv/W&#10;5x//0qdefOKLrzz7lZOvPD505c2JgbNzU4Op+sWtvW3bt3fv3b1l+7ae3k0dvZs7t23rVvaEuSl4&#10;YVIDzSNpzM1PT05DafjH1wMHDrLdLly4mMsVbODRcKmr4kzNyQc/GQzO9IucxXMkllB6OMUK6Jhe&#10;Jc3GRGinISiOjzwQJByEsWsgxT8b3/NJGD3QU4AAr+UiFozPHIGuzBcmaPAinZMQ+oA4MYbphlb1&#10;9PTu2rX7y1/+Cg4srggqu9ZfHzb1+heoYvANU2oIfcdGgNEYaqyTA1Ap1DcQKwGgIx+k0imy9OPm&#10;TrGf/PGPzfX3/fGnPvUjP/5jbxw7ls/l+wcHHnv8a5MTkyPjo9CAeRLAchBPaCOheZD5ns098PFA&#10;ORFUvVt3NHVs4ngflgABzcxztqWtsa29QN5ZpcmS+6/Os1BcGQsILSIhyYos4YxMFCSk68P7a6WQ&#10;h5/Yum07lIwXIGRs2bqjvbUdr9/mdPLI3t0Hdm9/5dvPjg4O5Odn0Bwe2Euuoy35+dzAwJXkXT/0&#10;v1xtG1XXF8G5MTUwLDfddEM6WXv7TUc2ZWu/9Kk/IBr9jttvYQvs23fwsa8/3n95oGPbnmMnz99w&#10;y22Hb7z5zKmTXV2dw6PDl6/0STuUWN62feu5c+eHhoY5scA9wGAwerdsYXwxZ5HUlBD1E68fa27v&#10;6B/oH7h0SZQz0zAyiGR2Fn8jrMfMB3OD6WVyYoITlal1mNPppia3SaZLT03NsnO+9OU/O3Hm0sPv&#10;/6GZQqJ/eKIu08wWQ9Azs0X5VbHDSwUiFKj6lHM6ZRixBhR+Z/BrLej6750exFH5KhQ7wOBrG0+3&#10;SUSjtxYZCFS0gebQ9IFhtiv/ENXgbLJNfdwUHnw2yVG549bS4rmcIXZYaBjlU7NUXcUCKcLwTee8&#10;qbqVxVRypRlVAax9Yik3NTzSf+HiyVdfff6Jb375T77y+f/2ra98/rnHv3z62Atj/WenRi9nk4tb&#10;u5u3bmrevb1nR2/Xtt7OLb3ogdqyRKIl0Z6TTW1ufHy0Kduwb9/eC+fPjY2NA97omsBrqcsV58Vx&#10;EdLRm7elTmjRWQDK1aME/P6TcNrONmAbwjV7bh9oC6Ass7jy4OlgdQvm0jgphoEc2oUC4ghUxBP9&#10;u3DgNXDJc4Q/Ol5GIXQ85r435mXrh6YFY8uYI5dgt4CDJAiLw3f5aa24okoiEd2Jtm2whW02EU3w&#10;deQgZGhhW1v7nt17SQKCKgvy09HReejI4R07dwLH+H3iYHpo957c0ODM+Pj7vv8DTz7zNJIh6q4n&#10;vv0U3de5raGvLdW63COVYmKFNkPAZubzdfXpru6e7bv3El9OUCKDA1tMWrZGvHUJgsjis9nIAKF6&#10;lN4QcYkMU6aqW5ibm56YYDp5NWlRmurrTh1/AwMJMp9OTCsu79u9pzmdOnfi9Usnjr3x/LOf/cP/&#10;/LWvfqmjveXUqRO5+bkd27a++MKLfZc5T+Ac9AD5IFCUh0xumd7cVrmYsTItuw7VZpEzc8RgrORn&#10;/vd//HPzk8NYdMmF+Nqrr/T3D88u1ia7tqbatv7cP/yVv/nxv9e9bfvU6PBHP/IDDz5wP3pB8pki&#10;wG7ewikTTQcUfjwyPoYv6ByrZmxkZLi/fxep6Q4eItqAcX391dfqCFZubpmbmd66bZtO+yviqZZ+&#10;+OF3X7586Stf/GJja/O+vftGxidq6nBUSJ4/c3ZsZPTSxSs41M1Nzzz9xc+Njg717Ni9bfc+PA9y&#10;SkuIWC52oBKvnaVz4VG8nSifjnySU1rsn6cx83+SisX1KVzSnw3XawkdQuYxqnkVmK/Pzqxp81pz&#10;gb9V+4FvD+XCtX/WMf2rolxbZ5OFP1llG1OR2QiH7zIB37ZN+M8U8yoTfAi+Xou/qaZ1XWIgmI9t&#10;Bn0L+Hpz6uDNyodnhg5vra2NICNDfFZlt9Za8KVkjQ7CnewEFQv/taEJAgmUccBPtpHwjRNpa0v9&#10;lp7W7vaGprrFlfz47OilkYvHL59+9YUnvvTVz/2Xr3/hvz75pc+88e2vc6cwO9SSKvZ2Zndv27Rz&#10;a8/uHVuOHNzf3tZMbR3t7YTikAl6ZnoGkAVAcL/BW0bpS4lJnpttb+3YvWtvf/8gHClJ8PDQF3zr&#10;xAKFNqHBhyWHMMxMz+KHxNd58vWb6l3JKgy85TZrqX6kvFpcBC6BPB14bMRCVhCdtKOTbWSHtYud&#10;TnnAFBqTz8krlCE0nyhZDrBYM+a81xxtzZwQZP7QUBkFCjyy+IAjE/QA1hADBvmI0HRVlQ/W4MxK&#10;ExawBbIpSv0Bjh84chjRrAtXRV090ANacfLNk3fceRdoO07iDc5fXSwg6Jw4cfzWo4fvPXL0i5/7&#10;/J333jM8Pvbcs89iQz17+Rx4wEBYqiORz8BrNrRskxkJa/TE5BRD3drVvX3XHgaFoxloAV4AOrlO&#10;6avnp8TtjhKEtUjg+EKOKJZObAlEQiSTWzo7eppbEB4blpfHrlwZvni+//x5lOlDV66cO3ni4pkz&#10;z3zz61/67KePv/js2ddfP/Xqy7OT4x1dbbOzk5cunv+xH/voubNn//Tzn7v15puOvfGG6EEZhay+&#10;u6vBi6JpkFnMnW4xP708P55Jc/ZZb2db2/Dg8OkTJ9/3kR/9P/71v33o4fds7t08NTV54eTxKxCp&#10;V188ffoURnMYjvc88m6WxcT4JGehkcsIn1HWEy5mkIc9+/bhEUQ4woPvfveP/e2/eXlw8Iabbvln&#10;/+Jfbtqy7VtPPpUbH/07H/9pjrTrHyC0bQToX1xZbmppueueu2686ea777oT6xbZUluaWzdt6j1w&#10;YN+FvstQCYTWSxcu3nDTDc1NjbOznL6JOYdUUKVY8JDFi0T+0oeyxWRfV9GSaFfHxrOKhiFEAMfb&#10;0rWGwBEUcDX6Bi9v2ypcupbH4y0T2q5O6RGjB3aSSfjPBa11SEP813U6skoyCIWt+Dj554p3VSE2&#10;67Qn3tCqxcpuennXBXnil3gbgq+hrBm0UBQwoAQ6oFVEVUofOwWGc0OIf+FfIblMJoGFxsRSS91y&#10;a8NKe1OyPZNobUg0Z1DAFudGL7zx4reeffwL3/yzTz/2hU89+/gXX3/xqVOvPTc9eiWbWt7a1bh3&#10;Z/fBfdsP79u2rbejs70J31RSPJMAjmygc7NofqZnpiY5UJpEv8D9+PgEdN2gOdDMYMAFeWUSzgHQ&#10;BArU5FFSAN+LQmQjZmirZPuFZgnQFxex35oqPO/sv6Mz2O0JfMB3h2MwGpMyCh8SzEBL+Gz8vizG&#10;cigtkqxokXgo7H+kHlKUgOnQPM+Qa9WcABg9CBL2+Vcb1xIx4LPHgmF0vPXWW//kT/5ER+iYraLq&#10;ntrAJnIVr2TBy319+w7s33fwQMcmiEIXcgijd/rMKYa0tbkF9MOKYm5aDdOTE/fedmt6qfj5P/7M&#10;D3/sxyampr78lS+fOn1ayV5riosKf5aKR2TPWRmPqqsjUrqbnuLY2knmzvZ2tPlDfZfJTF27soiH&#10;DC5NqZqVjkxjR7a5OV2fqUskC/kcGqjBgSvnzlw+dfLEqy+98NTjLz/91LEXXzhz7LVBkjIs5Pbs&#10;3N67iVCJXk7L2bV1y+H9e7ramjJ1tR/98Pf/wAe/r5/MDVcuZpqysOP7DxxgVu695+62puyffeEL&#10;if/pM8Pr7GE3W4TBGpr2eGF0aTrRm7jHxHJPS91tB7u+8N9++9//n/+iLVMPsh+++fZ/+r//G9xd&#10;/8P/82++/dSTF8+dqSHpYA16vaV0SwsTduutN993332f+5PPo/bpbOs8ffp0YXaeSfjAh74fL4UR&#10;DCNyW67NtjRPT0xv37nnv/7hZ379N/5D1449g32Xf+vX/7fWTD0pMS5evIDnL0QFQkL0Mn6o2GEw&#10;pSAfcDZOe3snfrv79h/EC+KJLz+WbOlkAb/7Qz9yxwPfu9y4Y6E2S3QQVMcXmV9wxBJdq/nzlERU&#10;Sf86T0pSa3DqiJ6lFpdkfbKtfAmn4hJuhKoqGQXD+GiH+BuVX2eC1vopzGu/5qPrV278l4xX8WFw&#10;1bq3kEuH8WIqDJYEji7yj7ZdHaT68r6b1dOvVSZfd7OsPKnUi8alkNLcXG0gKpHd9ULx2XRLvssH&#10;8YYF7al4RXTUif+CXiT0BVgVO6pZC6dPo1NUJjtfCHqdJaURw1lTYH1xpy6xxLE4hHwll+aLuZn0&#10;cmF+ZoocPwjt/Vcujo4Nz85NzcxMLk+PJTLK8NPe2twGIjQ3tSjQN22eqmjlwVjCaWqI1iTklR2k&#10;BGd20QK2prPkYOXtd971ysuvEsMv+LY54gN4B9TKkCsfnoQz9UqtgwCdD3LYUUp+ohLHi8A3BWgE&#10;xMOTIPkly2oI3B4NQHn2ILTEAoCF5k42ADtFQuhEHTlfelOthuCEomj4ndJQm1aape4IADQ0TYdb&#10;LDjmiJLvfe97/9bf+lsf/ehHNeNOWFZfWr7xU6+DCQ1XpyQe2Q54kDFxe3gynXr0e9938OgRdBfY&#10;G7twihmZ+OP/9mmMH5BYChBJgH4MczG1PPLAA997/wO//Iu/+H0/8P1M+yc/+ckLg1cWagrA5HIq&#10;0dHVSRnU/HQ5k21EoMG/Znh4FJ9LVhJpBGfncuiObr7xMJkXkCPJneeHgMnwMEvsB7n0Zhdzk6Q4&#10;Uuba+vpsg7K9trAmsgpMQcfHV1WezmBVldlmZRmnJthrQrVQqv/AD/wAtp3/61f/t3//H36zua2N&#10;0xFee/P4o+9/X0t7B6bcGw8fefmVF69CD3wT25LW6i+jB9whey27LZVYGbh88srZFzrTC1MXTzYr&#10;ND81PZ8/3z9y7MUXa/KzW7b3EpqIJ60rUNt7e5F9mtta8Bp6/c1jI/2DmWwT7kSppha0iTffecf9&#10;Dz6gE4IymZ6ezX/0R39kzl51rz33Wk2m5b0//OMf/v4PXD7x8qd+/3dPnT6xSIxMIrGNwx+asmPj&#10;I4SG3H//OxgXjrngrGboA3nrLp09/zd+6u+ywt546ZVzFy5BXO/90E88/P0/s5juml9JEPTpqR/9&#10;gh74yXYVyFC6IQ2AZ3wM/AMC+HJ64MvR6UGcY47TAyxinjDZwYK/Dh6+c/x+ZRs2QiFC7AuatJFH&#10;4i/196LIjZphTjLeHmutnJ3ri4Ucp33hu6bszYKY5GICykq3SYwSsFd2howju7GXwdkpQddCelBd&#10;pIhOItODG/a1LYtUqCQPPq7qRWx2nfJtkB7YOSI69sUzBUWzFmC/65NgupeX4NOJ+WJ/crAk1j7l&#10;aZEOPCeBgKixpYVR/PxPH7tw6o2hy+eXlfZ5akZ+jbXk9WxpaWwm30NDfXdPF+pzT0WAFzyg4O40&#10;QLADIuZfaMCDDz6If8uLL77szK93jveyDmGWCV5tyuI1lCSmRxEJ5gnrPJBjt6bGHnFAAePg5n3G&#10;PWSCPJzuHoNO5gd/8AdJh/D6668DSaCV7AMK/VlAZ+IERtSQNKt1acy8uAi6JOHv4ifckKIAYwdf&#10;3yyRqEEhaqaDkWRg02qRFnZInNfv3VekpmlgeO+73/3un/qpn/rIRz7i3Y9WfnzfOT3wIQqYm3Ap&#10;aMNaxm+YUWCU+Cy5SyVqOLb+xjtuQxN16fyF5HLt9u7N/RcvDQ+M4JDzy7/0S3ThV37lV/71v/7X&#10;n/jEJw7t3/exD3/kZ//uT7/9He84fPTIf/q938Vygo9MMp2cK+IonLOoFAXBacyTSXI2oxaEHkSH&#10;P8JjsbMWELDy5AFKN2A9sMA0LqQfwkdas9Aonaet05stnyAXbaap9AjCb7FZPV/5ymNQqb379+k4&#10;6NpaKModd90JzeA0gSefevqjH/3RkcnJC1f6SDDS3Nl+xM5ReO97HvnyF/408XN/PBRtjar7x/eJ&#10;7aEwnCZ8gPKcw0kXWOy1SzNzU5e++cX/mhy/MjvUNz87Rz8v9vXBthcKnGA3jyjU1dnJzd7eLW++&#10;cQxbMWQgkUpxVmwSX1scT2trx/r6Mh0djzzyMEuc+WAP0B8yobKkSI7LOTaZxpaRy33CJFzu6pPf&#10;94EP0LTPf+Yzu/fvP3/2LCdpML7sjbbONpY+Fh78UHGAmBodx85+z/3vPHT4hhtvvulTn/v0mxdH&#10;f+x//JWth+68PDJTU4cNJkYPdPZ30Xsd9320OwgF2k2AoDF+SUsopRARR/9oFUafNaR+kGHs4lfG&#10;jXWsGivALlq+ZQf1QD/WALig6tK6X3WY+zXHBlMdMj2B777xotBo3i50I9fuYr69obahtgC3OzY0&#10;QD84vyi/lJyYWczXpiLHDoKHyveedTYaVWHBehqm8imwfpYkh0o6ce30YNXUOL5UTlYMXyKB2eEp&#10;jKIKzhWQ0yR5rTP1xYaVfLKYw7EvNz9NRNHU+DBhSsODfdNTY7XLOqORbC7YbVGxExG2ZXMPp6hn&#10;G5HgUTwo8QDrwoyqUs4DH2DB0SM34A5IDkc5rZsp2705ceXnw5EjR+Cf+NXzIKmAMRkOuCx+ZaHP&#10;oE9tpjbst7TdgRslhvdOB5vZkQZKyFZXx8bBwwj9P8tcNl4Ld0ZRgbL7+77v/TBbnD9IqwAajz0G&#10;1MVNG7MfQHxNEkjicUMsZaFwBHff07KJj1RPciOtryMrg3RQtcreDPmbn54hqZI30oa9FPZv1mnl&#10;ZaIGklr+3M/9HF7/3us46PtTukKtvd9Ry30F+mEDNUkaKx3Lrl3f/vYLtJ+cFzQYRQXj0kjGn5Vk&#10;c336J370xyEZ/+pf/au/9/f+Hvk3f+mXfunnf/7nP/Vf/4Dmveu+B/7Df/zE97z/fe96+OFf/Ce/&#10;lKfj2FQW5nkXOgyX3kiopxfWpS72D9x2x9v6+i4T7M1Jma0tzUAsk857m7PNkfiFrGlmecUVosib&#10;n8VsPI4XGKCLHRvGH50bq6aEP9GJE2Q8JdDDHFvRgjD2MA2o0A/feONrJ0+euXQJ/eBdb7/34z/z&#10;05/73Ode/PbzPZs6E//fz41EG2AtuJGEbKBWmQMM2bWQX0BvkEkWuttWUgvjn/gXv/jC17/Etrrj&#10;7rch/kDVEHMgZiwyLPXjYxOMy9e++nWTKHewiDEkzI6Nvf2hdxNv/Kd/+qcU69rUQW67/fv2jQ6P&#10;QDboyd49e2jb8ddPYnyGQrD6SWGEPijb2grl5M6Wrb2wKqwJQiIg77hMHDh8iKAYBKWnHn/itVde&#10;Y/w3bd56+MiNuB7dcsfNU0vJ/bc/svXQPX0wTAltgGjPwxHEck64+7gZVI0eSPtB9LkvJkuGh1hr&#10;JVbFH5ToQZk7vb2GX5P2bITg/vaqSqpodq76YVVtMaAre8v69Yj1pWE6+QSyh0fjggCOnDs4nEPa&#10;kiRMXiBnfW5saHzwUv/lM8N9l40TObx97+HWTVtqW1qXalOkzl/COVKnqJt2QioHjyozbVjsLIer&#10;0gPtnFWiWomAXPU0tMr1bEMR1xcFXGdsTFbTg0D/zyPKCaQFQHwn55rVEP+4gve5mDVLSeS7l+1A&#10;sofTx16dGjo/SYLPkYHpieHJybH87ATMPtCPnNCSIZqeRSthv7EhYxyF6C5f8ZVgxwJnfqSi1nO9&#10;FCyMAcoQOCRy/jjacjmD79hHGdAZKcTTJ4RlSGHEcpZugfngPmWAD7T5cEsOExAylw8ifnxhIUdK&#10;TiqfnJpBRYGHD5Y5cX6y7/KyIq+A3ABtbD3eC4EBtT2RdID11iOcRC3zqMtTSqYEW0s9KLDk12cp&#10;+J298N3HLvYgWwQL2GKzIqALIpFrDm3GglTNVQ4dd78mauBdnKj4D//hP/zABz6grHkxCSC+DMro&#10;gQiELSgqoS8MFPV0tLUDXCAMSeKciCjoTKd5ruCYNdo/+LZbbn3XOx/+3d/9XRoPS45O7NH3vOfp&#10;p5/su3zllptuvnjpvMZ506avPfEtjrHEbZiRIUcnpNaXGbiPsqiwknjhlVdR2kxNTezbsyubqisW&#10;8h2dpHhufeWVV9gjnracJsGZKcmsHQLhxyXZdjIRwTyyJFr5MvIrTOHnR6VSYGR0tKkhgyvXlb6+&#10;bGNzTTo1S1pywqSXl7t6ez70kR/kPDEyVqHBSfz854kHCS4eroQvWGKjByqzih4YhVA0y7IOgy5M&#10;DU0Pnzz78pNf/f3faW6s3bp32/jU+P79+xbzC2PDo1h3CdMmExGNI0yDKX/++edhLhh3HNe+/qUv&#10;pVvb/82v/zrFCJF44slvHYf74PjsdANaUVJo3fGOtxNDc+HsOSYAXvyRRx7hQbIYuQxxzz33cCAq&#10;08lQUiA3O/fFL/4pmiKnHBPTU5/9w0+B13fc/fYdu3c/+cxT+w7s3nv09s49b1tI94wuZro274zL&#10;Bw4ZIaBrxwUdV3+hBA60nA8eiJz4IvAE206XUQW/AuyrRg/0fICJVbQ6/mzZtXFS4Y9HNomqtcUr&#10;dwJQ1kxmlfFvSdWlanI1uSl02wtznF9yZeDS+YvnTxeJT52eam9ubG8it0wh28hqbxmemFquT+/e&#10;d7Br646OrXvrmzoXk4355fr8chKpDfvOorlLW3SScpAFbVhtOyk1LJbA6DtID3ySND7Bm8pFt0Bt&#10;FN4O1F0JpPuVbBqgqqknzUPNQlppS9HwjM1NDPVdODc1Niw/kKUlUvwP919CZsKum1UMaQMJMslB&#10;gwFATuKs+/oUHn54i3AKrAfbMUE8yF64++67AUTcJT07DVkoaCMrU9p5Mm5ZugidDjI76+oXg0ux&#10;Lo5i/GVsdRJvTQ2qCemFOC/X+ErfvZTEYxQpAYaJX6dnUXnXKhdCxWKjWWwfxAccTC2rmDPXphhc&#10;XADscFT1m3Iomp9nM7a2tLOj4QwixX248EwjhA6hNgHKk4oVJ0pLmKrzeZwkgFP8RUXDuxgBDM6m&#10;UBLxAIMZoHNnTs1OTdpglUtvPghODzhd8Vd/9Vff9773SZnuZ4/Z5Yst8B1aLR/IXGBqzOaWrCeQ&#10;gGqy3rDHwIP7cfYsl5m5WUUUpxvQBHKW9JH9B+65484//sxnEJp4Ndn4ebvOkKhZmZyebM00krwC&#10;T5Udu3Y1tTfjaurD0tzcijkdDlhBJjgCTUzPElSRTs3MzXW3tyVXirn52b27th/Yt//ShfOsk7ga&#10;2Y9k0EiG4lf02e+jVKSPdIGW7N6x64UXX4Q/hsPo7uh0b66ujk5CgAkAxLeTyOdL4yOXR0eH0cln&#10;G3/hH/wvn/z93yOLKI8kfuFPlOEvGriq9MAO2cAUzhKtJZxMiiMdkicmRYwShAwWCd+45Nwv/tzH&#10;B954+e633bDnxv279u4eHBz41te/2d7WxpGsLz3zPG+57Z63IQdwohtE9ZlnnmECgHXlYswt7Ny/&#10;H9UkJi+sApPjE0ukZyU2bXB4YXb+6O23MT3EOavDc9NHb0OddwuBlJ6H9stf/jKEhEnlWZmV3vNu&#10;HOww5mBt7uzqImRxcmb2dz7xWx/6kR/FBHTu3NkCGfiWkj277zhw+0MTdW1kuIvTAzYOipqVpXx9&#10;caE9legh/19DZnY+Pz4zqSN06pLwvBwCQiCb4nF8q8iQLEHBpeCN0AN4W9swgVSh3Rbzp/ZK4vs0&#10;/vWqEK/HK3d5xbb3G6vpQUDtsuna8b6zk8MXZvsvTo/0zY8PEgRYV7OYTSUbM5zoVZNNN6AKIckl&#10;SmqC9hF+6zLZHLl0U3WFYmIRMGzvbd+6h3+tXVtJe0+GxsKi0imTpCEv3jAwEpfZ0qM2eqv8+g7S&#10;Axs6zU9Avs1yEBEnOH2dE0DKE0KFOaerjmONUVhTlgRAebI0jgxeOn38GCz/7OTQ+FDf5MhAbmqI&#10;nVy3sgT7bEckNne0Yt/LkMdNAK1IWil5YXoAGsy2d95519lTpy6eP0OKCgKQWP++iljqLFesZehh&#10;KDzHgisI4sUV1ko5zqX0cHZIuGM0jLkeN8bWNUj8lAJIjCTg2MNZjYrpspPLnOrUJ4Wb9F4p4hvS&#10;NGkSFXa1y0HWV3JYuTQn8EOGRFJJieRwKvLC0oH9+2GTUSIJCdQXGZ8cuZhoXg4h7ejZBIESwtbU&#10;+rEt4TbBFWquJdvE+Y5nzp7r7d6M4dxaZBsLX5XkysUzZwcvXyQUgJGCHPIu4r9eeumlyMBAU2kM&#10;ZOnXfu3XEKTENYbo6RVRQLHXqNpoTOxyHReiK6YRp7JjwyNAytZtm/FSMYmHKHNRQqlJC4X6lQQe&#10;AAMXLpByBHMuQh6PoLvnFZxg1NLUfOMNRyGx3KfmN0+dgMXHk4WLt5PaAv8u9Ps4/XR0dV24eKVn&#10;63aCDs5duNDR3HTX7beiLCS+an52ujnTaD5YpUvTZ9+YMl8MfNbW8INLw97RSKUXTDILAQkkYlHG&#10;VzkNL54+fRb/VQwhYzNTowv5M319k4Sd79n9gz/8Q7/9yf/U3dkl0vg//+kq+cD1GGUXFtbl5ZlC&#10;bhrpuCXDSQPnu7t7Wzs2K7/KUp5cqWS76m1rTtXMnXjhid/457+YTdeM5qZvuOnoYmHh+PETzZJk&#10;05fOXNi8cxsOYZx7DCuBNSZfyOFm2lDfcOXcBdRppD285eYb2Tw4CKHqGR3ov/ved5w4cQpl6w23&#10;3oKE9epLL09NTCQbU1u2br189hzhIW1tLTt3irtnDjgQjf4gUG/d0sudE28cU2hboubue97evqn3&#10;off9wH/5L/8V39vbb7vl/0/af8C3nl/nnTABkgBIAARAEOz9krfXmTu9z2hm1Ksl2ZasON7E2Wyy&#10;KZvspuw6eZ3EySZxNm8cO0WObSmJLVlWiXqZJmnqbXN7Ze+9gL1zv885AC5Hkp183heiOLgg8Mfv&#10;/yunPuc5tGs6e+lOqKzx4fd9suOR5+Y3c6HYwl3T8Ty0u5nYnJs9/8LGzGj7waPhZNVqSWmmtXO7&#10;tHxufWt+bZsGs2vb8hL8tBB9dS/BlPjdXMJeh2tvfMMVgEv2gnz3JwXx9KfpgD9bH9hF7y7in/Hm&#10;PXKWveUf8fhJcU088MpXP3vhh9/srE0nQmIxoxe74scrWDOLOxvrC1OTiWg5vDZtra3VmRqE2ujk&#10;5MT0LJRqwdJQMBzZJb28G1wPhALhOJQs5ZXkjtpDFdWbxbGVnfCGmV7ujOsbTT7j9Log2Lv9pDjf&#10;2Zva/1oYfL51bE6E7P3sXS8k/6rrA4kqO05ie7YHMoH+JAR3S3c3Sos2gzQPXoLaYXhyqGdydCA7&#10;P7WQnS3aXp+E5Hl6KgIHmZGmwNxF3xv4aCI4yFbXSrAF2U+MlBPb3d2lKKM9oK5UZH9zGycAKwwD&#10;EGlOIJQH3PnmAUhBIqOx3xkXSH8P+0hYWbgNWcbbaA+AoPF+vxhDLhoKtVe8X4H4HTqOVBhYSEVh&#10;fB20+x6W2UIbm42JpCuPQpRXNi8voQAgtGkyCSAdKKEjuW9NmPVwhgzXEIpUUG9s3X7uvfdeiKAx&#10;y5Ck2kPb0hxsQiFQi4MqYQiFEsnk+NRE0FwE8tucEQVDgrSSD5MnIXjQ3NTY2zOQTFRFw+UoHaLl&#10;tjE2ibD1dd0aHxutKKeji3QhAkTx/XNvuUx0V4Pvgsjys5/9LFllkXaYC1J4+CHV4K0JtX8wzwlm&#10;0TDrSSeXxUqgAacASadkl08o/WG6jWkoLQLvX5KOJ07fcxKXjiU+dOgQeUpmG7ZMpvrTn/qF733v&#10;ewAm4bHAhGU5IXNls1tkzohpt4vKo6Jf7esfatl/6Ny168DI6sisQhOytZmuTFVXVVIZRlDOcwY+&#10;bG7EjQOPyPEKNwh3g3rpmE1DGMa1o5cBoib4TbyP02HLrTuYnpmzvRQojZaffOyxm/193f0DJZEw&#10;/sHvfe4PVhaXdPt/5zv5/IElRbH0XTSYbtfyE50KBTdX5gfPvP7izvpydWX8jddeIsIYjdeQ391c&#10;X6JI/dCBI7U11cXbS6VbK2//6OWFhSls7Hgi1nXnNvr86NEjeC6HDx8BZTwzPccrL7zwArmEfZ3t&#10;2FF1NXW0PFuYW4K6ju4Fc2CQVLdPxHFL7Q3Uc3sXAhesp9HhkYamxg999CMoktmJqevXruCG40Cz&#10;HswLWproLSfBp8yNFxVGUpBTUvZv/9N/+ff//j/cvnrl3c++69iJk//4n/7rt6/0/s1/+C8aTj40&#10;ML2ALYehTs0ZX0aAuJxa0N31io2ZV37vN6Pba4FItG9iZmJp9QM/9/Oth47vllfOFScWtoIb0C/C&#10;/LWL5bi7FQyvFYVWdsMMWkeOV7Ru1ooob+nnfYKfIbl8tv80BbBXxv0Zz9/58btS9U9TCXkxm/MJ&#10;dELsJY5ie7rk/H/7d9O3zpQz/FXJFCQRfwTpqI6G4VCmEqRDiNQC/DNNjS019fVj45PEIolCQOzF&#10;SUAuEiZCK2wESlc2dxd3d5cCZcvlNUceelfDvpNrWzgIZmnm4Zjc/k/og4KD9Kdxl7pK+Aktm5+f&#10;guvm0TC+h5wNJ1+dD4BF1VZVwgvJ6ohNTi1e5LBC6D8x0JudGpmdGlvLTq0tTq4vz4V2t4DzUdNL&#10;Py9yAID8CZwzWj4LOeXE2LhjDT0K73W25BjhLvvRj36EbZ9L24rYkTy8aP097s/rwumDCTTua3cx&#10;1yWtoGeA7F4RBlQGXSvdblCIwR7+LyQvl/ImUWz1fLwIma02A7xBcWdrC6xmHxsbHHU+KwCNN+pE&#10;zPGud2je/My5RWjfYmIIViWyGKglPJIlLk73AqkWEagaLmtnBxwRPiKgI8SiTh9ahL4oO9sK3lLz&#10;BtwS4v5UYm5pEbrtALcXLlNoQS4GPM9Iri28zAPt7US5AkUgizROBictKITAFiedRrzJiihbBilM&#10;LIu2BACcWBGlLmycpBlwGogK0K2dLcqwJUzBhVgjMN4jRJZl2r2VNPODBcDH3UPgv4gOZre3bwBR&#10;ziOM3trdhWycD3JCuIjM8OLSWDhy4sgRcte3b98EroNTmC+yW+UK01MTEXQAd1hWRjMgRgs0V/pg&#10;V0AvdqJnWZB1uMuxqsz4/OLM3FxbY0MZGYLgbg10dtXVxDnYGG4EWBjQrCXXDRZn5naUNoAa0Cr9&#10;1DzH8kPEJUEgZKqqJqfgEx1jwGx5qCxQdVgaELixJQ7QtXj//lBV5sXXX5uamwcy+tx73v3Gmbee&#10;fuJJ5S3+r+/KPyhwShpUMLdfPbhGVqusZLO6bOML//k/VCXLxob6bt+4lKqomJlbmaUPQVnRw889&#10;XRaJMhr22EB/95GOtsa6ekh1kfvTk5OcDfbuSy+9xJwiIkgDsJxXL12tbag9ff+92QXZOB3NHWsw&#10;Cm3tDo+OQGENRePE1CSTOz+XZTCKnBps+d577nnmmWd6+rrZl2Q4z595A2ONvApJmHSqkgXwOCwi&#10;yd1VMlrcGgYtdCNtHUdpiYNDxwZ58PEndgLhyels65F7dyKVU4vrJcz2yvLG4kwiEkyFisoC6201&#10;qVhwIzs21FRTVRqKvHn+wndfeIG0P4yUN4azh97/q9vJBg5LeH022P9msqykNN28HKqejzTNbmlv&#10;LdEDBE+Tnz0eQE5yWSjHX/ckQs5G3gNN/dMk+J+tGP5/1Qe5q9q50s7DHjpSE+765u++8qXPJiNB&#10;IqskZlgFZlieOKETiMPX1zhXGKxsWOw1/kR8QwIoIMwilwKSwXIQsJyemw+EI8XxZPfs6kKi88Aj&#10;741VNy+ubZFf4yApG+8GqW4/5y5Igvu+9+S2u01ma/tYC2hUGa17JkXHQ4aros+5YAv9DsM041LP&#10;x0gpDIyby3OTWBOrcxOLaqU+OjE1zi5ChS0uzYG8iUEHhxMcLa9KJ0DNEfUhAktnG8K+HD88V3Y1&#10;kW3x5u/uPP7444R3MEcYqHJ6Vo3FyUcsMl2cf+DjlJ4yDwXYkgtrRQ8qKty0d+6HHIs9/evREPJh&#10;OMBhUs5se75RJh7mXnZBFpvZwlycsInDQx2tiGDS1X5WoFATaLVdhd1I6Aa4iVi5N2lVYuh1qyDT&#10;9QmVFRHekz/BxUkNIUEhpJmdoNvhCEK6oEX2ul+Mx2BRJrIs1sTpUNg6k5mDoWh3u6apYWppgYjV&#10;hqAlapQWNnM7VhpmTirKyuuSaWxncLDsG9V4mGflbuDY8NBydh7jA5YNQWa3tnEFpiYn8FOV5g2o&#10;yxATRDE2sWhSoxbpElU4Mt0xbsQAWUT0BxwPTD5xM8l3VwU5Aowd8vuDY9MD41PheJwvpRlQOZpD&#10;FM4BmCIQYkwfn41GymjBQq0rrhFoSRbIEuwqK5ucGidmdePGDYwFXh+fntFIOFDbCqBpfoLqEYS6&#10;unrl+oEDB5vaOy7c7hqZmKyIlD7zxGONmaprVy5n5+Y5TVa8qEigtJGTWxjFIT6Z2wQ+1SIDRkQG&#10;ZB+w7ynR5iNYxjQHQxdK5zlgDBMkUDo4MNbd0/PsM09ikg8vrQxMTnNmmZT6puYbt2/93u/9rtb3&#10;1753N3+QyxvZqQODLyMIwbq1TankzTMvjfdePX2s45tf/xPmiNDAs+/5MM1Wr904S1cMhHBra3NN&#10;derShfPoORpVg4tiKICiuNRLL7y4r7Pzqaef+epXvoI7TBoCYBz2/kc/8eGBIXlGtenqka6h9cXV&#10;TE31wNjI08888+y7nye/T1RrbGSc7PGRo0eJFyGN/viP//ill17Q4Vhbq6tLAyuqyVTFSddIVZpF&#10;TlVlOMSMcNnREdIJmhRqwQeHRncCpVTbE77cDhTX04KntbWoNJaoba6sqt/X0ggjbV26YmF69OqZ&#10;1/puXqoIB2qrUoAxWGY1wGtoIFiICNiYnQGrOhpqHV7QwY5szoRHLzZmKkaXdofWIpt1987txtkc&#10;G0qyR4jfunq3bLMYLvmI81rs1Qd7pfxe/VEQhXuf/NkqYc87//v1Bz/Rc4avVqSR5tLr60eryxbe&#10;+tro2y+WBTZCgK4NV86UuqHKnuNocWsOSkH9Ox+tbnxbaVVuGZnIG4QoA1u5vpXd2hlaL21+9BPB&#10;6s6h2ZXV7d3yMoxEBSI9QLRXuLjiNNm/N4lifoxlNQnOuNzBMsYZVt5mZwuUWChSQhOpaLmaSRG2&#10;AAxD64+ZyXE6+sJsNTs9OjU6NDc+OD8xFFhfwEvgGmRtsS2o6YlXCOGNA4RINaDk7vrqGhubJ0eO&#10;HOkhzdXVw5Z205J4BkbXsWPHEE94SORFnMBSPrtQ2TKkPGDNaDGRqc51R4GHH28exDn4PoSyQhiy&#10;vlew7qGl8S+lixofB27iWCPYpYGlI/w8rO8OCgvBFfAEzEcR4uhn6gP3DCQX7WgrjBMJBeOxUu6c&#10;AllgnWbvy+pf3yCvWJlM0w0T89TGrBwhPd/npyaGB/sJqRQgqoWt6IPht4diNAzciJIQS3+MaPXC&#10;IlPf3Llvcn6uJF7OFRV4IiIfKK6uIOKbUBEDx7kiFQ2XQZfh+eT8JOlLKKOdHB0hYonZj2JGWR3Y&#10;16F4wtx0dVUKtc17xPG2uc6lkCGasc11GfiQPlgIF2STGoU6GNIqQnwOXbZqJtlKO4HuofFAWWxJ&#10;tvZac23dwdaWTUjplAAgWi5YrRyypSXe/+hDD8TKo2fPnv2lX/qlz33uc0iJj3z0Q1/84hd5D5OQ&#10;Q3nStg61J2JqGSfW4KwM0cRCE1Nqb+tobN/3w3MXs8srRDbiZWEMlLrqTGMDfG69rglsk1jjOo1R&#10;V0NVmIcn58kdCO2yEiiVxDnleX7OKYqOPAKrSUyS17nT8vJY78DoxPhUVTpOLxn8gtffvsRuwXU7&#10;evxEVU31kSOHiLoHfu2FPfkDlj5/Mm1FS/A+0NDlpOsXphorw9//yufHhrp7h0ar6lv/17/9D2fm&#10;Zr7/vT9pb8lQKfHid79ZVryVqaoECUudJK07oqTXSNtHo9hQgoTWN5x56xx5WBzYicHhp555sixR&#10;hmpraWkuL40sT8zcvnaL9tp0r3zu/e99+JFH/t1nf5cMFcvPajALzDjD7evuJjTRUFuVqACsDQiS&#10;GOU6ykB1OkiKEs1CRSr5yCMPkYh++8IVYhtutsSistdmp6fZMTDO0ycPNB1qn4Aq+hXWX/YQSWmY&#10;QuABb6iuTsZjalPFXtmRUeAWH7RfTfXpln37g9GaQKlSRpGS7ZLNbF1NejK7en1o/s5qfHItFCwt&#10;W9rcXQegH46IoF4yvsTwSKgEZtjt3J8BIvoflvX/3Te+I/T033t3TrbyNkx+fpOKPJwpWzj79e43&#10;vp0IbYa1w72Ruo66RzxWjBHeRVtTfQOZHMJEulNCM3bGCvayMqJlsVBlzUwgGWh/ZHonvq7ZKNnm&#10;24DP5UMWexShxXatrZ8pgJz09Mu6aLNdamD/MPBNTLbiZKgYrP/WOqGtmYVZatsnJkZJQQ3h4a0s&#10;zq7RpnGLPOoWX5gitB4N80vMoLFyacFwKbYeR72pGVKH0Z7eXgvpSHoqohoIoA+op6Ghh5Pz8ECg&#10;eRQeC91VvggZLFiEbtDptZY3ZhWyfXKNJ8XeYKY9n11dIUCci+rIYi2De0aKFikHhAjiTP4JbQ3D&#10;47kF2VWs4AJd0041uAUQGBICw4sSZHnQL+unHq6HdD+2pXEVytPJohjCd2dV6YYdIkL+ISRIfTrZ&#10;2tTe3TNcXpZgHrAQEKpkyOfGR3p77riGy+9hXwhLKgRMzeTZQRG7ElX0OKmpptR5aHamtb1teW2Z&#10;yVCOrSiIGouGwuX8mCUBNiFGoL24BAsSl4V5kFVh0S074xuUYpWWMORI/9AwMgxDOLi2ePLQ/p3N&#10;FSD77hcSndMeESWpG86KI3lhgT88DCU5K/4BbSMv18CIZPyLS6uDo1PJ2oYpJeqLI0DKSLyI2ZQ8&#10;sza073zaHtfW1Bw/ehTJ1tvbjWTAJmBNjZ8Dj3BJ0KytLV7nlem52TVujpw7pqQVjvEGRjs6OpGE&#10;WioSm+Rv20WN1amy0mC0NEDyoHNfR/edLtBKtgn1cE2AfvWlhyvKcYy22dgj2lSe5yCjQP8ckFpo&#10;YkS/vDQ5hdvkQpobW67d6KJct7461bb/wPjKZu/YpD6+tdnQ3MIokLRMe+AfvLjXP/ADmMsfyCrc&#10;VYduMmzET8688q3f+T//+qH77/3wxz/54KPPhKKZxZXF27cvPPPkg0BQ/uIvf2pqdCBVEQXPo0x9&#10;PgNz7NhxUKGuhM+eOY+aWltewyum0x5RhAceuB/4LSHnks2i2soMQCgyMDPLy1euXadRE1Y59z8y&#10;NKRhCYGncCHJ9xgEj8HtaHkpjZs8HsfaQC6i7tKxGIGzSDQyPMTRHo+XgyBWPkSpGGtZx07l+al7&#10;72EjnjlzhgsraiFpVzRP2YvafQBOCJCKIDqk6rNAAE3ggrIiXk6RVlmIqFwJAVO0FCRaVZkUQqGx&#10;oTkYS8+UVC3tlC2uklUsGs+uZFdWkF5bwRJSEFukFtBXxm5mgaK7Kd+9pvHe53vPtW/f/5FH/p25&#10;Y/A/8MHccksy2m1yGA+mw2Ovfmns7ZeTpZslO4r8SDK6NLHIL4k5Vwb8bm5oBNCFAcs/BbzaEwFz&#10;m5TcYXYzUNpwKHzo2cndig3K9zmCkBjrsmJWsOX1oJA/2VV2QQzIm0rAoRJ2djFR1Vw+UhKPlgPh&#10;pwcsm5vUxsTI4NQ4cn9kamx4cnJ4eXFmY2VpY22J+oBwsKgO2pYwXexLAPwIemHhZh71jY1ubSj8&#10;Yu486VnYU+Ayxt9fpK1MHsDHm/ObRzk9dgrvVFRK+iBXe8dOEExcdLkgQADdByhqBSKYiwhpi8o8&#10;ZAAu9LEQsXIIY7ixoui/IUOYWIQL+9nnzT2wwqK/IzImTuxtdqZPGldzBfyO8Fn+kz63UhjEjaAa&#10;2ymiKnW5eBemaXLTxGbIpiqkxNZcX29OV7Y3tvf0jESiKfwwKUWUaKxsfnKst/u24jh7QlI5Lc4V&#10;7MH9epCZ24zQNX3/fsTfwsry6NRkY7PaJvrt80UCd9Kfk9pphk+7xEBQDZd1KuirQMRKRjFPZB2r&#10;zfQWG0CzEiy62dWFW5+uTBavL3c21pWDpTIVaChYeOWgdyv22WAwFnzTgy/F5CeU7zBWYUPzyl7u&#10;AlZjODSq+MlOpqGxe3RiZX0dfZDiakE0egl4Mcxw3/nILRpRYJuur65yy9yfK0LulA0AvAUEES4j&#10;QlpSRR0OtMqMRFXFwSCygkHSDpqsajJTNzi3NDo5hW3ywOkTnS2Ng/3daEQjE7fm2KYXc5vN6lH4&#10;Iol/owDRhOFc2jZzz5X94DYKOwqWQPdlmWqsJEVxi0pu3Lx+6EAnXRkWtwOXbndRJzi/sEAp/KGj&#10;RxCX8/hev/7irG+bXB3yHrnjdUNgHoKbq4nS7b6uS5mK8Ol7ToTLo3PTszeu3SQvs+9AO4y5f/L5&#10;//iD736jpioJjSKimal546UfqtovHKpMVRHq+eQnP0kXVqrgCHoSwkvF4inIWCJhmjllkklCcqRg&#10;IHWlNShlmt975ZWuvsHapmZouSfo2rq6ShIf3ctEK1HJgSM6v7lSW1N1aF8Lzf9QA9F4AhOW+u+R&#10;4VHcbSuEkXGHSeCd1lWizx61CCn74+Of/ASziX/HaLXzwsIIKzVHls16ZCsPsbDgrpbEHNYBsAgz&#10;9FiMeCxJUbhZBCqbZLPWVCSL2MYVlaXROAZCa2t7urY2VB4NRqODcyv9S8HJteK1XfIZJP5F/LKh&#10;zP07ynf3agK3hQuPgoT9s/XBXtG/V33891TC3ciS6wPk8P5U6cTrXx488/1MeDtMgM3sPoPBYJZq&#10;j7K3GaRHjdEHzJ4JOM89/dQjULpZVDK2E6998tNTwfTy1kZJpEzdsra2MCE9eiZNw9zLvFNEOFhM&#10;CU8JiWsQrhXgeULFK4vzK3NTc9NjI31dw31dRC+mpsfmZ/FuhQIgWEwTSOIfWLIMhrCPxNbONigg&#10;vL3u29epSpFvARuYJVcffvjhnr4+4pZeXpsTExDblxPmCiPWvbCL8+jmglrPB0s8Xu8OAduD3yD9&#10;eSfTg+ThKuRaDRWKbJLD4bRanj9w+93Dx26Lsdl4s0dXCOgzAzz3oJwrWn7jOfDgvQgRqJ9VArah&#10;clxSuL4iqJbqTIYqNmSQhKzQse94FHD4qvTFH2fMZHriUZrW7tBdhxCKEVLLGmBPbqw3VCab65pu&#10;3+xPJWukruihGCxKV0TnJkZ77lxnnlUT8M5qL/+4Yl+OPjLTRd4zSDPjbOKmmDqOIAFJ6ay8l0k3&#10;TUD92ObsKQLtIeJlgYC2hOlIHToqqzc2FuezgFZIk84vzi+vb0arMhLi29tJpEbpDm1jGCGT7HKZ&#10;T9kulTB1Lei6yjoSyZuxBpzS655s0p4IljCGt0lQR8oTmRq6hobLY63Vta2NDQwIVN3SyjL3ZUJ2&#10;CXk9MzPdXN9Awez5s29REc1q/sY//acf/dAHGQOr4CNx9YzwFMSIogqED9k1UDZKTgRffvllShzS&#10;tY1vXbk1MZutiIXqKHkr2sbOxaoFXWkrK3STzALlvzFoyOOrb7ZtD3kMChUSPLSoF2UdDF5byGwI&#10;vb+c2LgeXoyyDm341u7NW7e5YF19IyCked3KEomrRx57lJK0z/7u71HI9U59YJaaP9g766vLiXj5&#10;2uoyGNPaipLb1y6SHezr7+q+fTseKRvo7kVAdxw6eKijtffmpctvvfrAow9ztywEX/nyd39w4PiR&#10;X/z5T9H4VIJ1e5NGPDQkePKRh+emZ8igsfZ04y7D4qemgQUJULK0QktpINzffuWV6YXl5n0deAL4&#10;ztDSEcH31tW2fPKAYO2lj8fBzn2EG0kLDg6Pgu3lKOHeAuzCR2TuUkQxkuIgBEtuFlyp4+GE5AsK&#10;kMvi5c6exSDMgyhJptOf+cxnQMSeeeMNIkgF0WynWrJS3FticyRgrYMKTD0C/H47QF+HytpqNDIn&#10;EtVSQoySAGZFvGrf4ZL6Y5ux2vVg2dYOW0/gznWqtFBVhYxN/oD5ScuZXXvkwl5t8dPy1l/5/0cf&#10;SByTBnR2nt2ijkTx1KtfGjj3QmXpBpz7vOhWrTX5MwIZswS5TaQb+oAd7/ILGcAyuZBVtMFKTxGV&#10;ixtFLaefWWt7vHe5tCgSUgU/ctyA8eovH4QIi+6+JbIMtM1JVyyu0sdrfGywp2ugv2d6YmQJaNr0&#10;mMh/ijSkeKS0IiE70Yx+GgjDtkZvvjibAbgBL7lg5clDD95/6fw5GmxI18AramIgmVJ5l5yDdSB6&#10;CG6aBap6RDGckOqSEPFqVlxc7DEiNohLKBc0fhp50AUAEgEikC7i5aGbwsBP1Sy5lWpWnlrb2xQp&#10;TL+1RRNA6piQLx6FcGYw9waE4LJiXZ89hC3/5FIYVkj8hnr1KSP1B0aDA8jVSa5yQRwLibmfihft&#10;qSGVEOHWGHNZMrkKULEsjNFKX3jtQ8nNMPqgPpVorG68fq2rJl0rVQSAuGinvjpDd7WB3q4IBzUP&#10;ovXdqxHmfVf/J/3f3UqdnJ6m/yNfin4mZEF6AXXAtPA2qcN1LZBKDAz+iw0ep3TWGuPs3eHKFe/s&#10;kIiCAfTG7dtzxHuLAjijYZgIaARaihoTbAwPw0Pq/lkphrxm9PILf11i2iB/BtKVqiDHy+tUaty8&#10;faehuTld39gzNrEGYQu8figY1VqIlZWP8GaveOUidTU1VMuKd9qq2Jh/LA+SvbZz8sE38ALkH0DR&#10;GFu37nhL6AD22PDwWCpVEYrGJxbFMF5FRwqC39ubFKaRq8R0Zg/hDwPr0pLhoRG1s9PkG8xtC4bE&#10;2gndtAkCSpV02Fie0ptdyPJFpLKkmcy45D84YpvWnmB5dV1uElkTozWvaWwgf/DQw4/ykcD/52W5&#10;+ZpBw/8ZaYIJx5LA5fNvbi7PRgLriPvp4d7x4YGHHn+0MhWfHB0eHxq+ffHSw888lyYVPDQ0MzFI&#10;ygdQMI3l8FkOHDz4ra/+t8Z9+04eO8npYGen0yn8kbmR0SS9myGZiJaxWCI9IhpWtEPsqETI6ABT&#10;QyvPty5d65+cTGRqY7L6tdHf//73MwVdd+788Ic/5JhYdIf3b6PxyTUB1WXAdGTjmkL1OTHLxno8&#10;EUegq7LbXAR2APJL08QbzBl3icDx8zMMtoznRLTIE54/f7a/t4c9zXbgmuJ3FypxnQwz0WSCUegS&#10;lJeS2Mq570JHtrq8RDfcZLKyIp6CWL6ysr6hpbUYjyKRftcn/sJqcWxqfn1lY2dpfXttK7iyKSmZ&#10;M4zz/3GZXjC+fuLJ3kPyZzzX8u0pItmjJPx85KLy9vxuzQFnhhtEH/j7OyoCoy//Ue8b30qEdmBj&#10;9q+zTa90lrbX+irLyoRwHsgfuEXMnyy2Ttt02f4KAQt6HyFOOra6efJdHx+Pdl6fWg9FY/C5pePI&#10;3aI4OTYWYWt1cXZyZmxoehRK9t6xga65yf6FmQmyFDIz9QilIenHhsJ/p83jzmYqkWTAUxOTcOtK&#10;4MKlESw5ffo+HPlLly4iQ6wAWFYqnBDA/+Vor0ulMWbkCy4mo+UWiEDJgi0qwTsxUKAAP/ZQSEwm&#10;nmH++D/nzfUcG5LXuaoMWD5frv1DK2H0ih9Ul0c8rHb9rrHvlh2/MW4ALFKCQ2wTALhPqTbtrthW&#10;OEG8gdnDDALmC2ULX3TvqXs+8fGP8xFEErv62uUrX/3qV53uBUOVb0S78BvQojUWnOfbWRp2u6I3&#10;kh2q8UCysJO5kUxj/UaklENuAVHkjdZd6mdrMxkpS6fSUyNTlYkU8Tm1K9tcJ522trwwC6Rna82L&#10;zPkIV+Zsyb1WgYFcAUxgdYe3k8JdvH31WrgizqFLxcozcMOtrWLvK/Yo3YM3jW6xCIQ9FEraAAJg&#10;Mtrqp3Q7FhJhwANDI4BB+gcHSAoXR0QOmqmIR8jqF4N+NG4+0sn5sm1uhNjQXjStrGzz6jbsIHu0&#10;1sZcoijZThExh57evkxdXUk03js+TVahNh5vqatli0bpJU1skyoJw4C6OJ6bUaDC4kVL7pcsLC6S&#10;2SfkggVfIMTEV5JAt2SSdmMkzMhZBmKVJ46erG1u6oPSdmaWsqrTx4+31dcszkmSs4Jej8LqaLiO&#10;TiaXQQc7sgXkjhkMohMFo0Z5aB2lknVfFpaXlWOrrBNu1LAepnPPifckUoCRVL+C0If57dDho3/x&#10;f/5LZ86d/be//duBf/TSDBBMo04TxbHbF5q+Ili7V8uKVreXJl769lfWZiaAc3UePgIeFCLG1378&#10;Y3Bpjz/+JD05z545szg7AVkppxTeGyQm23RhOivJEyh63spDZmemGEeGWEoojOUD4AKzmv06ODL8&#10;y3/xz7/++quT/QNIYkIoyZr6S/CLD45UpKvjlWkCRMzORz7yEW5pZnr6C1/4AhfHITPbKxeq5iYB&#10;mbLVAD5rEoGaUMa8tkbAtrY6Y4R6G5xhS995vpRjHGScLCefJTrkhhi6nHPIuSKzxEYl4xiN4cLI&#10;sZBSwQ+IRNB5RJkJNI2MjhI015YFmi3Ei+pfysrFMTA9lS0KUo4rdnPKM0NkGjIUZNWXV6Qbmttr&#10;WzqLy+KJdC1ai9igZNkmaT1FD9DeNIjlx8EgYO9sLZQT2yPWfWv9dx5eKV3wKn7i43lrSYvuFzJj&#10;VvkD/sun2mO74z/8Ys+r36ipKIXEyzeWe0hy0VQcK8OWmeGf4Iuop+Ek8E9PqwKokBK1LYj5MjIz&#10;n9538L73/NxO1YExKvn509oKlv/02AApypnp0ZH+7umhvqKF2ZJQcSVNLWIliXCguV4LBGYICyuV&#10;TM+g+RUd0k1xAOrrG48fO/niCy9srcIOsMptUGpTaTWWAhkWF0/PasuRB5aFzY9HG1kHQgAA//RJ&#10;REFUpAt1Sbsy881yxzhVqp8TiLgsj93t7cVnubKH9Q0hoodbFbLOMCzxHqyKnqyo+ZG54kQTOcby&#10;YhNtZc8U9jtlmtaU1ibvfd/7gF0QGQiVl/n08iGsFWiiuazzmBJ4PHb8CF9HBg4r5L577uU54+FE&#10;jAwO4R8U9AF6zhoR78QTFWgUwkfS2TQgs17zqhDGoaEdI1GmkmK8ClgKlqwbDxI/STouJM2hopmN&#10;TexUOJnU3BMOK6iL0fEba8QxFHeFuZKyUYPny0/g4U0uTRLpoFkzSPYARx6/ibxTRV0dWrS1rrap&#10;umo5u5A0A4vZYPpdPKG2EWl2JZ8ulkEwUG8u4t4YOgz7l8z30MjoiZOnVjY273TfLtneAvURLlrf&#10;2ViFRBrAA5tQNo3VKlugxTr65vZ2Pt1lr3A5N1Zk8lNKV1V1/cat6zdvN7U2J6tr74xMITJaiQhX&#10;JlXQvC3wGHY+WB2eeHG4hw0KIsj3hohYlMuUa8gwiEYAc+bNQrtZ52V2m6slesVTLdGwr/3irZvY&#10;+OAM6qqqyksDFIW51cItoNLM+ud75V/oRnLcOUaqaUzM/sgdc+qn9NBX8O3MnPNkaCTkdc3pxM3i&#10;yrfvdDOYqpq6jn37/upf/2vUyRM4/ea3vwVhROAfvzjJXJfQGtQ6tBqLr5moOyDPwvXp8s3l8Ve/&#10;/42VybGl2ekLFy6Au6KrK1/zzJPPMKdvvfXWwO3blXU1dMOjQv7QgYP9/X1EhIinHzmwn9wAbHwg&#10;KqqrQIUCCCpFdYoaXnlvxV4fffzxA4f2f/lP/mRiZJi9SylHWSzZPzXVOzo5s7oZS6V5G5sYWjrO&#10;IbvnO9/5DgZRfX0dyg3TieXhIdfP0MpEahgYqGMdV/osbZIcluGjLWswOFk0xYogozDIZPDbY1A0&#10;UCNajFGPnYGW8Rgsc9HZ0SgmHwG0qUelCimYXYLLROzvWKC4btrcqAH6lBYF6Z/33HPPQkL58suv&#10;NDe1igsKOVAcRJVjc7Kg8LRQ6cjk7haHISKPJioffPix2tpGEhONzW0xKjMra5Y2ivAhVje26KC6&#10;gthD0RcFzOXPRfn3OqQFUV7w6nIbZO8u2fOSLFCdauHV9r6cv47xhVnorKNid+yVPxq78HIFACrc&#10;Nt9z1tjWTwJHikCc73vMVYQUGle7cEtgTT/qchTsPF/t6qk/cvKJ9324b2zmq9/8zsjoOKh/GJC2&#10;l+aiVajc4lSiAtwwAD5w7nwROK756ampiTFOFAXP6MtTp+7FiH377fMeBeKaAL4QlxxOvoXfHCFZ&#10;easK6Tj5F+OkbNgqA3axqTCkUFV+px5V8ICMxI1wH+L9p/6LD2LYeqTIGOcF8dw7qz/xnMvqG0uE&#10;/+FPZtsWKdYbFZqTEBjXAem4sbg82TusSJxVpfCdHrrkS2UCex2ycpILTGasIm7dolbRDR379jsd&#10;At+CwSTi40iIz06MjoFZHBsf4Z1Eovn42MioyyD0ARX45u0pbcq3MBX805tKjk9M4Mfomkh9WrTT&#10;DpOJKinmtDAMKTz1q4EdL1aVqiSIh6wiNyKQDydFs7gpqL+hIYUgsowaT7i+zhTGr+k2RM+drh58&#10;/bHlxdnsfFttbaoc2P4aX4fNU4D3qFSUSLf6QhIyUBkEV+YpV1NU3xw4hCKWI33tQRbduHG7saV1&#10;ZGJ8aYWa3qqizZVYcIuewK7m+ZRnX7XE2MhS9jo6Oc/AKpM9hw+0gNfdo6U4SbJoebWrp6euuTFW&#10;mb5ws6eI0BnW5dpKmByy+VBCiamDpeLyudi9pWoLYT1VPIr4XVAlwGPsWkkeENXU68hIEp2UY7L5&#10;jV/I4cbEXDJecSJ+cLsViedDDB+OsMjnacyszkUOZFv4DbIPEDDcmlNj8SDeqdspNXVYVERVlmzK&#10;oiJ2FOGgdDoDz9iLL790/sLFln0dM9PZU/fcz6UwIyijEnt/0S7kEYF/+aNZqBdKoWoyfcB3ePtW&#10;qtGXslPjI93f/eYXa8qCmXBorL93aGjgYx/96Ec+9hF6EkC+CtHQ2MgwMzIzNbG0IMsFej7YAQ/s&#10;a2d02ytLJMPSFXFC+dYqRWTRilGCkLUjiK2E99fd31OVTIk9kcOC3RGOrOwG37x87e3bPY8+/S7u&#10;EJ1GAAdTCEHz+uuvo8oefeJxVsItIOPvXRQsFZm+tkafTblVayv4sHQVxWDLxWdzFepIgRLJDkt/&#10;8ZtjwEiw3Wzx8IIl+BDaBjYtampSSo0yC+Zjfj5LG1cV3wtNAb9YPJnC1ZEtA9WjsohlMVQX+uD6&#10;rZsqD6F8iRRnqaIBNdVVD93/ABUVy4tZEQkUl8yyo1fXFxZXB/qHglhrwFkra1KZ+kxDS31ze2NL&#10;ezJTW11TX05UBDr9oqLZuUVsBIJrgDMoSWGocnVVS1HAKeUs/QLn85/mHGhv7UU35dODHq+QPN7Z&#10;3ZcKjL74h+OXXgnB108LF4+B3G2WS5GOBKNrWRaI8+yhcLD2/EZAi3jdMoc8H59fWI/G3rx0GYuY&#10;DkVMDu8HFUehzMbWEsA8liDXqmVHMXSORzqZunz5sot+bDK4SUgTuyx2VJ//ST47hxTGnh3lCXkR&#10;I13FYiApzV/GDuKmOLg4CFpZeyDnp6dmwpEQsRc+q/fs7KDP+LC7QW5hebJBlJL2+JkuGjYNVwA0&#10;wfuRtoyBK7BNekZHVxGcJRRkbO9ubJasbQaX1kLWTKdg1mlK83hbvzi2IDoAc3VyWqkF4kW05uKy&#10;TAgSXcC5sGQQxCGogfNnz5naWLaZDONzyHULlojfd2Zqe30tTGpOhabOQSJb2E0i3YvZ9R5HJW4T&#10;K+f4C/NTXBKCKQPKnfnFBXQG4C5ic0T/vZUCV0NIsb5EVf1q2ixmgYqmw9KtiG9eZI1GR8fSdXXr&#10;1AnzLWvrHS3NaFbvkaDaXSezs82LwBX1hUCJGo8bcPyenxeZNu8kFHP99m3ypasrm2A0ylL0nE9v&#10;riynaRQR3IoI2SCZxb0xJJ6TDODiZjnxK/dgZ5uNQg0cC5rDa1onAVXYkby9ev1GS0dboop88jjA&#10;kmpoWGgxHCnHqPXLKlK/vu5kISNjo77/Fa5BCkniK6Ikr4inpBwspaxPraMPVFNW2D9ikgcXBH7C&#10;3sB1ENlTMzOqlsj3nGKVkIgsF6aFtqKVwsXVDYHwqswd0RQVS0uhoshNOU2FnBfrQspHGhrqkKYw&#10;PXDcwOpcvnr9rbfO1dbV/bW/9bc//JGfu3L55te+9nVOyoXzFydnZn71V38VVU9lZeCfvzACowAN&#10;n7mKzgNVLaRk0c8o8c3V3p4b8zND0e2tz/+jX29obTr20L0f/+THem7d+Pznfj+TTi4vzgl5uAOw&#10;Z3FqfOLE4cOPPfzwxNAIM0eaF/wttswueVeJKGAAtjutlQdbhFgCOhx98MoPf3jq5Em4nNgTSGMh&#10;TyJlr5w9d+Fm75/7lb84PDbKoaWZA8eVESJtb9/qOnr82Mx81s2TwqGS+i4pBQA6MgwP8zDGO4qB&#10;A8YelX5YWVFKT9aQnFM/+cq9WBqKDckt+6orZGMP36z2Zv2W90nYO8coWQwfC3ENboctYpAnazco&#10;BwV+Kxx6lThyQUBTWshY9EMf+uBXvvLV0SHx12PqqsMIXFcLS9FEsjRUPju/gC7BheY2yfZYAAQj&#10;K56hZeuBww2NdLc9WFnTEK+s2y4p3wyU8OdFcM2b7CqQujiKggt6DY86lyv8YaiqArz/pyVaIceg&#10;D+eKpHxa6LrVkSB/8IX+t76XjhJiw2y56x/4cTXuF00GW5aRc1NMMkg8E2obbiZjTbo3A6PCrclx&#10;kNgsHzhdStbR3wbL2Z2dmzp06ABCEOlvfUJMogMCoXTDHnyHQD7rWzgKHg2Q2UiyyCLOzLAcxLVc&#10;uxVeIdQvq8IitmogsL4unh/Dm5Pa4eOe9oDqUSLDHAWTlTIvdPuGeuKJXUSZKj8XLlV/+kFbKwZP&#10;VSp/Ig7DiQJxmKyrfvXC+WhDHYQmoBwhAAzDdjU5EyaMWNhV71wR/1LmBNGPAqD7Lv9EMeDRI4AY&#10;A87Q9MQkp50IEhVSRIQuXbyID8WA2Wx4t8LUkSooBqAHSZAaVZWac+RfaJpA1qUraXLwHuGQChES&#10;zyetBOdgam5xdgH6mMVTkIZFy9eWVoIeFNLRIDGgeKAKKTblWCODiNZpIUw9uJUmJz9WMTo2fuqB&#10;B7rHhkfHx47u66jLVIN2V+DbtLgDQdXzCk02P09548GOjtH+QW6EoBNvw33nZrkyrcRidIqkuLwo&#10;2N8/fODIkfXAzu2+Hpw4nJqK4E5F2EEQevCEubLkfE615I+w/RM3iwPD1rJoknapic5orAKYzdm3&#10;LzZSC1WZhkNiaHSCTkRwglJahnsKfIWRcMAdNbC0ugLKE9cdG98rGArlc8wUe1ZJZkPNEWTL7SsO&#10;AqAJ8jFbqmT0JLEgvvbwOhgHy/IgIkdInBmtSiWxTPiTJ73cr80filzBmtyRtRWmzJNbbhVxqUxd&#10;LRk3kL1jk5OvvfpGWSz+5//CX/jr/9vfevW1N/74y185ceJUdn4RVxi/ZAw3c2Tk/gcfkIL/ly8O&#10;FoWim3npkON42oFIZAtYER2962urgusr7z169KO/+PFYuuKxpx65ePbNt8+8kV2YXV7OphKxleUl&#10;itrbqCurqVldWFqmMfQ2n6WVstLim6sru5sbAJzBhvmmZ9DkVSSdFTwpAj504thxYpRMNG/DawiU&#10;x24NDV+6M/Bzv/Cpy9euchIeePghTCE+CHoETdFx4ODsfBZjwgWZP3Tl3Z17T50c7OsFzoWCkSsX&#10;APCJXbnLb/bIFCQ7k5NQ+qHIcWgUzVhdW15ZdHIYFgmZqtSUmnvrIUMi3yy30IFS9gY0OJZxUZ2W&#10;Cwq3l+WcBjjP7qJqeFYnwhNoeHGquGugkNCMmGcn0NvPffwTTU3NEDrh2bAtsOkklUpUUQGdOlpz&#10;lgKNheU18PvRVAQsa2NrW+fBxrZ9mdqGeLouFEsFSsoYrcxQijINrEymWnIV89ZPRWF8Fst2CbhX&#10;tPk0uq3H/W6sLx1Oh0Ze/sKd17+bKif6lmvxsNc/kN1gjc6RM9in3IsKoyR0LBNjSBucQLPNSuhv&#10;Mr65+taVi1SMs2vx9lgaHFWH7lDy5Pa4hir/2mwr83l9qOq8QB7GhuwHg1k3HIVFsu3Bu/ggEkRZ&#10;MhMKRmIja1ogAjOaFJvOKQAKIJzBQcLR8oHUpuHtlVDdYlakogp8Fya5n+eCl7B33nhOioH9Ca06&#10;VhiWB2JagaCy0NlbNyubGiiezq6sQj0PxcQKRAgII5x6lwHvfHApDCa+iI/zgG8AWcOQCMDK4RAY&#10;pgj2lzt3bh080MlqTUyMcwHMdoYKHpGNhCDAxpjGqIbhJxEnXh9ijTDwVfGixbV5kja1FKPOjge7&#10;mDr+I51H2cQaLN7aP92D/XwRiRoCvIzfzB093AhTXszCpN64TcEKw+ZzEQ/a4NL19Q/UNjZMr65o&#10;W87PQy3M0vAeQC86mFATkX82/Df1Hwn4bSJhkOghYF0RZew8yYy9yAUXrG0cHStv3+rO1NePL86j&#10;WiorkikqOtR9muXObWk2SW5v52fZK3nZX5ATsLCY8AQPiSqpEIMAww6V0WrXw5IT/Vih+WgoPJ1d&#10;rKmtx4YkecleJHMgWWw5eckubh4ZDajBiKdARtr+y+EIjA8fEmvuTkkjrGWZg3EhDujkwBdrZ7If&#10;qAwIseE1aSYouEtF4aRo19Y9Eku1E8w/bAZEH0qVv6JCLGOh88JYyDi66BOKCUcZ7mGUgc6J3kCF&#10;TVtbZ0lp9L/84R9PTExdvnINyfHlr/43ghbM7tDQIBYYK8LjvvvuV/3a1CQpjcC/ebl3syRKiZDi&#10;3RQOyZRni2zGKJgLbIdB/q2tNtakf/tf/8uPfODdXd23IsVFb7z0AoyP85uL99xz7LUf/rgmmXj6&#10;icdJFs2OTawwlZUpQiX4k8SIoNsAQk44HvQ3brekpHWk0xTIcAwyGqwqAqAAkAWbJYwVCIaSld1j&#10;49fuDH70F37x/Ntv01bt/oce5J3MBfNFgwQi7xPziztFkiAuhy3wrV4ljz72yEBf30svvIA/patt&#10;qX2HxCOsG+XRqYkJpvXDn/p5mmFzQe6ZvKgCTbCwTc+wYMODwy4pgVWaeLprO7sgUJTQVJoaJqqg&#10;1zgLZSdzX4r64Qdzm0pU5pxf4dkQGY888siXv/y1dBp8JG4T+5yqWva6CJdsO0noYLQxdZgjkL3Q&#10;1uOl735XQEwqV+WZlM4urM1myWgtLc1LkkbK4mXxVFVdW0W6hu3b2NFZU98STaWLSstCsQS1b9u7&#10;xfTcWCV7wX5n65hck8sPut/Vne5H4U4NO0KkVKmXCtZ9d7UjEbz0J//uxo+/mxCdz139UVC9JBzZ&#10;0x5aoWyQ54hdM2FkJzriQvOgwhk1T/nRlYuvnr+QrFR8hlc8F+0qk4OwR6nnZDSWgUZnSVoTMWJo&#10;5OGyntgchqb7fLOzC7jRaAaL/BTzIt+OSgaS6IkiLZDV+7vkElH5DhRDAJFzUHSEGm1o5ZNtb4FB&#10;APtBQy6CYAyF4KRHNgpRF5OnOsOmYNT2Fv+AZK90RkkJC81or3bfvjbQH0nEl9WUKhiLRhnrzuJK&#10;VQR8BvypRB1zeWZfBK7GjWA28tuwJTI1sKV0+xihqEAWcX2dAA5IPHQbBC08l+I0VmSx01hCHGwK&#10;pVWLC/PJssi+5sZy8Swqv8URsA1pHXUtl2B7WNPizJ0QuSPVWBRBsS0NOz4zfeLoMUQt6XpmjQ2K&#10;rPEGOIq4cSXjL2FUkmTb8MEqXuK6k9vhG0ZGRql7WiNZsr2VBIRWV4860eY3K1iWh0RmrkuSyPGM&#10;IE9n3BifGAySYXxqklmlqoOF4B6ZnPrmJqrMAa5QJ10FH1kpxYbaur45iMhzVARv25a2w91BAWB0&#10;CH0P1/o6ZoT4RMyUIQK8gHPDZd0LpE/F7PwMUh6MABKJD42PjyroYCwRGCxsVPNKmSvkjT7CQknT&#10;CBuqrSX1kO/P7KqRu+KW2UsEOZAwkJ64C+Ur4nkCHmxUXxedGsut8o3C77RClVPfNzB4p7sXuISO&#10;rraE9iNKzZEymjJlHQStNuMrRKa2rq6JGCZMht13+iozdaMTk7/26//ofe9/39RMNpNJ9A+Ofe/7&#10;36FwmJFgiToqwUOpgd/+Yc9WcZTyKISOxBoclpSc7KzMTA5RmFqViNPvArJfSM2eefoxuhT9/Md/&#10;bmVm4vCRA3/xr/3lxx97+Aff/c7rL//wwrmzHKGmmjp4zFMU++HRk49eWYbQAIuRiBcyyYOVGIB+&#10;luQNRMKUcYJD5USpyGl9g4/LSo9VjM3Odw1NPfXe97555gzJkFOn7/VUAdOBg7O0tjm1sLzL1JlH&#10;D/YRm4JwFHmE5595F+ikb3/zm+K8pa4BXKrFJcFEo98gT6Uvx1MfeE8wHGJ3aAzATEOly3PZvq47&#10;NVWZq5cvqjFniXS4b+684Cz89y7MRu5OnnYCqSqZQefItKoeunv6tNUtO8pFAJvff//9X/5vX+NP&#10;tuXXWFiMAUv+rEOWzGN9a6OuGlO7hsBIhKZ2iYpbVy9xnkvFvoVICpbHEo8//iwH8cIbr5CQwJFd&#10;2djNLm3MLOCSLW6haIE6RaJVdU2p6vqmfQfS1Q3p6ppkKp1IVVGvxzAYHrY2jiWShOIW3BS0Hihw&#10;NhZhDcxuaN2g+pkeH9iY7I1N98W3VxRBdqoDd3cKCtIS6Yhp3B30AeP3Pi1Y5Cyuki7WNks7rCi4&#10;VhR84+b1vrExMEKUCLCULkxNf+Qi2i4W/XDqaMvtuuvEeJMABmAomiJiCEh4vpRz5RaT8/P4x3mg&#10;fbt6uicmxhwd5P6Wpf0JFRDrq2xuaRsYGARLNj09S7XjqVMncAV0ta3NV1/9EUVYMGjyObxJLY2a&#10;TYZhdUYKU9OOc42jzWC4+OjYBAEi/uT5ZNdz47PTfROjVMdhxjIqJCkrXrYbrEull6ampfINeeWB&#10;SHNujGEBNs1olO3PnygohfqYbAGeN2UtmG/cICEUjBjPHqN973R32flX/rCMQqpUcmR8DGAN9Hyo&#10;HLAxpUbzxRvcQ7XSeEsemBGtSRE5ndCmyE1tdUt1KgVSUtw/Mnzq+AnK8VeyCxxMyX2Ji1xugCtw&#10;WffMXOOSEeY3I2cG2OSkT6/fuHny/tO3h4eY2LqKRHtzMwiCnDqR6aRv5m3WokEKBkIxTD0ENN/E&#10;BqhKVy0tU+8SIQmO+UQYDbHF6j/w6KNXb9+cmpvFxYCqhMwPIgvhSGhQoXx8RNNSHsonYkmqEm0H&#10;NklK0Gxnp47OKXWjxDCoCJOzHY3DCSgNoU7RqQRGMrfpu9SWabe+HhB8GTmbubmsbV0LwBmJNrdh&#10;LGqyXYyXRISBfLYymaAtWEtzO8rgzJlzHs/xFdH820OftYd0Dwa0+cqVqcTRwwexbPoHhwaHh42O&#10;VjPMZ5fA0ihJpjMkC0mNC2U2cfG6Gryy9s3torffvjwzNy/+7OoanNT/5a/81Za2feOTUzNzs3/0&#10;hS9cu3zp8JGDyCWPdaNuCU6itAK/9f2rFK3vlpYB+uGK4sEL7NZWx1/63pd/9I0vtFZDUFiNtkV3&#10;o/8o/qSl36uvvPw//covx1MV12/eoHvy2TffotN3Q21trDwGdg0q7PtOnVoeG335+9+trkxxPtCZ&#10;HFO0J1PvCs0lC1hCZB9rjJ/ChCICMJFW1XMoNLe6PrdG85yHf/zW6+379h05flxIL+h/NzY4EiPj&#10;EzPzCzpm1tSejUIUlcwBwXcIDu903f7yH/5XGtEpjb29TZwK8wAUnQcl0jXVnScOEwF0aUUVKppk&#10;ZW7uhe9//+D+zvHRsfmpabRLpEzEBiKSJZCyp5eZ6Wd8GAeMG3jDwiO86qoDCxGpcfvObVG1GGCD&#10;j5AYJHf/la98hbMnYScVVYSIIaiGPGW78jaUItIHqcpz4DJkb3AYUaWM06tgMG0O7D9MhUf3rStQ&#10;8MAKVFxeEYyWP/TIo4jxOzfvGD66ZGllY2oats5VD04m0AbVNRl6cDQ0Zqob9+8/lUpnWI/FhbnN&#10;DQhoJwb7BkE9Dw12j4+PZOdm2dvR8pLdpez9nfuOtLYuLlC+niuJcAnuKgHtbsoMaG/IijxyRiiH&#10;zZW9SzpX2CXRxA8vXRkYn7jd0y1AJyhGc79sPwg25h9x4e6fYnEx6Azyb1WmxdIxvO7HgPsyk1/R&#10;D1n9agCireVGGU/QvkD1se88kUPshekl8paFamJzEx6x0/c+MDE1w5vBFCEO0OJ8e11NZnEhC+uv&#10;fVXJGgWc1BWa60OHW4JCLA3mC1lxRJ6izwCEFpfZvawvh4oRchf4WMBUs0tZDpIbnsrEoR1RW0KL&#10;W7E3p8yOgz9kD4ZkNpoqJfayPTY+TjPbTGWakCtgSi7OGeQoITm5O6WgLA/nuAybTNUGkmyrblZY&#10;BipQCMmDiG+jnFLH71wd090vlWJwiWJ2DBhDMB8AtbTTtndu9HYjIES2t2O9Hq0xAEP2eBGmqq+g&#10;K2nl5wynx/3K8t2ivGMd/yBWWUmbPV6JUPHe0kx4lcHwQUYO6SDhFosB4qZoSQHrMp7SeAywsgyU&#10;VRHPubJkm3G0iXcPDo6Go7Hs2krHwQOUZSzMzhXyOu5l2qbSxpOzaE+wCXORMi2p7UZTkMRkkhXl&#10;8NuwnXOli+rLICvftznxBmMjL6b5q0cpGeDhwweaW+qGh0dfe/WcSFXyD7t3AYp8c5qHtE1EiIw+&#10;nQ06Ow+cOHb6jdfPoPD8EwV7yPRHjnLKY7mMgA3JvkX9M85Bmt7PzTPr7o6TvyHA5Z9IJEVmx/fy&#10;RTxB7NTWcBJLu7sGbnf1EpgEu8EIMDK3AsGHH3sM05B//sfP/qe5yclMfe3UyBBjPXLyJNbGQw8+&#10;yMmCuSvwuR9dm1nZLClP4mtx+5AALS9l25szwz3X/sWv/Y0E5GyQOZSUjI+Ps/ne9fxzc3MzP375&#10;laNHDrGut27ffubppzHtr1x6mwVYWlgGT/Mb//ifHGhrGbpx7Y8+9wfUEKmXmrQJrpMK5/zc5uxN&#10;q4EiPAIiQqje7R2yiFhZ1NWtg4YLRxs693/3xRfa99FqbZ8gJbnsS+DKtasCYkdjmPhs8MPHj6EP&#10;rl66zKS8533vvXrj+te//jV1qAANvS2Va67ohtA+EIzs6+g4foQCdNuD8lKj5EKXlt967dX2luZb&#10;N24uUPpI+VGJU1VbbjavD1yZa2dYqN3rHl0fADR2IaiUkULwW8ANC7lr8o206/niH/2hltFSnepE&#10;CfpbMgWa+yVEws///M+DSiZjBt4GHkDkAkBTpkfgUHuoQIG4vApkaH0aQ1Aok1wePnD4UN+dO2Sq&#10;If02gUIriPSpEycBVCPuGSWKdH5B2MnpueVEuiEJbWtNFZCwGcp9OYbGJZVKRuEITFbEOdo4iFRc&#10;p8LlaKHNDVqB23l9p3/AMFSda0IQFcj3SmZJopUQARP83Irm+asOW6j87J3eUDL9+ptvsPkUfnBJ&#10;lAdd+PHg4XZW4VD5i4oF5ou8PCuAAcuZIX3NN7KPZSOvbxFe8NpRHs65rSy7ZctxiOjgxLcAFmY8&#10;sNseOniUoCrDw9KXgWoHHo4jolNXL77tMQ35fzl/SBHO1uYWQjigYNEorgzcviMEwnX8exVMsIA4&#10;GgVhNzM/zztTsSjt/0o3YbyN8GdGS9zfAxF5eaLNRv6A61A2QfswBgl2EwAmmXRjGNXDxZzrRa5w&#10;+84dp8fgeKlOsDSEPmjsaL9x8xoR4kwygWWLGSTzFkFjvLDoIVc/Pp88EHk8h4MP1xE1QDEUFwTu&#10;vATNWUNDMhoDj4E5JYtwc119AynZk/WbI/uU1MPikXHAouTIX1GWsHIQ5eg4eHB2ZQnR0VJXt7+1&#10;lcPmkldVgYpfqZrTJICOoWdo51cWDJwjgSdyCOvnoxOHYC4JlUfiy+sbBBXqmpuUPrXJ9LVAWFM4&#10;wfy4hlDfRkreMKcgsDUItW02jZYZQNtw6Bob0ocOHlhZWrl69bpaBpWG1lcpmwdrtMxxZgMzQmqA&#10;VJBngKV4rOyBh+47dvzQjet3vv2tF0D3KI5byPGaSNCe8X5BVH+zOmWlhH1am9uWFjevXb0JcIvY&#10;vc+8uKsVJuLiOFv8BCFb4wocfOw/yyEt3OrqVWGNKWzOjHO+ypOxlEksjmdGPgOVk3bMd28vYY4h&#10;3sXHgcUzZSzVQ489Su+j6rq62roG4HDLFH9trFNgQG3WqZPH6zJVeMlM5j/+J/9EEI+v/fit2SzV&#10;tdu1jW3EocnurmSzdbXpa5fPzo32VcTCrAidLni9ubXliScew7PAX+7uuo0FB7AErAhxMdgdajLV&#10;Q339h/Yf+K3/+1/M0ibzhR+sZOfQaqtLi2bjiPZEi27RAIx1nsPmwGxybLRHLbyNfwBsahcvgVhh&#10;TS39Ir7+re8eOn4iGofjKDo60K+y9XiMHrNC88r812xFwWrGY3PDIxibDz7x2J3+XnplFA4bC899&#10;IkHIWBSVlLbv39/ccYBdJUSXNALZ0+XpsYnB3t6Wprrbt25MDI0RllRzUOdayOfAtcns4XtL25G8&#10;r1kcehg7uYKy5pSwPW3RRSeLTursaL/vvvu+/b3vIim8QhLHw3jtwFdSykCdp0xm9gemLlcwWaZC&#10;jVyafLcIiiYV6VrDP2UDHVQuiigRChnaNReowQdnaawQpB+UOntF5afFpQcO7J+bX7h2/QYZe6xM&#10;5GAiBqt7AqZPFlQlXDvbne37YGDHFFtfXnrw2LH6dHoJgGw5jSXk//rB87OhxTIeZobENuCfvIGv&#10;AYPBYAw7JG3mVuTyVtGVwdFUY+Mff+lLgEeo8kPECAy4s0twQF68oTEKc+vX5+u8kMe8HCiqciXQ&#10;3HjesJa+oW+isK3GzMM38u0Mw5PbqF6r39TooRfWqm1qkOlMVUN9Mwy4/IlSLIqkeIcZ4KDbim/d&#10;usaXOjDaW764VUtN1triXBxMPh1yysKitXagmmVKeIMVdZrqIqleEpqez1LZCAytra52d2u9vLRM&#10;TaxK5C/C0+Xh2pwWQRTmeeuQ9JF4tKu3F1kMS4SCdXyfbUKX49hM2mlGl8R24jd5MuIh09m50cmJ&#10;6sb6icnJtoa62qo0mT/SMKLRJjIDrMPzXnt+u2Di9rTPuItIGM+SAAWwztGxGfCW7GLSqbxCHTgg&#10;Fhh+iV6qXaqxbnDLqhug6Gl3N5ZIAoMkRMP1+dPS2upbZ87XNzRNzc6i+hDw2gnbOwh3Nj4ejMgI&#10;tmRXGTyJlCVmOyQugpwxRmK/yiVbDErunxiq1UYNNcO9Y+/riCH1KlOIbP7qmVg2JL4aTkxvd/eC&#10;AbuFS7OpcyNDFL3KQcKUsQGG9aFHjn7swx++du3mt7/1fbMc8kRaqsPKzRUHx9U8ENuKWBkxFr4C&#10;Xs5zF64RgGTddf1gLmW4vCIKL8m03W1iDCQwmTGhxSZnBgcmfbJ/AqbmAWmL/CMkRXPiGGii4jKw&#10;HARlhw6t4F/neUoeDAA+aW+DQVCOU7y8vE6RLCqSMbOUcli3dx5/6plMde2Je+559rl3n3/7Agxt&#10;0Lu3dh6GguGFr3/lyMF93NHXvvY1SFU/+YlPFB+mq+X6yhs/egU8b2NN5gff/kZVAsht7ObFC123&#10;b42ODk2OjbW3tTzz7DOkQEfHhtvbWu+77zQxUwaHIABmisV3+vRpSLW6bt060NY+Ozb2737rt7Kz&#10;062NjetryyLj9cSj2cU6DCoTk3fMkpuAgyAesnXLiakEgUxG0Wx2AWak1s72t86cy1TVcIetTc1z&#10;U1Nz0NvRWnt6AgYsCiipGyCQ9sqLPxgd7DvS0ri5MLeyNL80MwVGJBEOUfiQIPRIe5PyCCVO6o9R&#10;Gsykq6pTlaQysTMhwgSfAT/+5Og4NmtCpF1TMNyGqDPUflWbOcEE1F8L0SuyNYHutB6suoMRsSNk&#10;X5pkFoeK9cWT8YULh37mf+ymttYWQnVUCdHiBDY3gYqpfiY/B447Qo+5VQO5qnqNrzAOtc2mxiZ1&#10;QDJTVBXvJdBUcaw2s2ABofXKLvO1WCdMLLYfOkL1k/SNEx2D6n4G+geAVHOkqIbjmohEdC7xdLLn&#10;6VQFfCmz05OCnQD83dqcnpmG+HZ+bh6sVXYBiogwcrCWmUpWsDRIVIvySY9ZVtIC0bJQlAXl8DtX&#10;j+xQSRYpNo/aMwkqn0I9gGJcXIZ38MKFt2WqChqhBjCk4lT9Z7Sgdo6UDPS55TeCJ52u9JJD0irz&#10;2Xnxs+eZpVE5fBeTQyTBSoTwbnVNkiLOviC5bHUkiGoG10ZIR6lmShd3CGxCmLwijnSCOgGhkJnN&#10;ldVN6FJnJoM7m6o/5PgB1oPwTdAiDPAosMvw7mZtZaKyHK7mEpzNCqDw0QhkDBURWsUFaXFVXgpP&#10;MtpA5bdk+7BEmIVK+QcrmE1LmN90RyRslZ3n24GNYiJZ0MHoH+SSyhVlRbHjGutriV6YFJPQZ1b9&#10;7JCUYiVYVqKLiH5uH4nPPa4h/La3QJXMZ+cYG1Eqbl+M2aLABHXK5Gp6MXN4mu8QBs92GQXScK7h&#10;bWN1sX2i8QoWmcmohca8sjKRTlfVUDTZiCHVAISwuSmaSIVicbVELQkR4JtdXJycyw4Mj/QODfYN&#10;DUExdBMU1J07oNp7BgYmJidoLXHp+nVyG4BoyXjTvRO2Qs4VyoTgQyJF90k802R1Hfm7dG1dNb2L&#10;6yihEh1YGsTdwUOd7e2tC4sLrC8WEXNFzQ/ChKgDO53aIENaolY4WFvY+3ykq7trfHSE0+L8NOZk&#10;EMNbM3ZBj7Ft05ACZpB9nftGRqcuXrjK2cFwXqXNtf2Qf+YN/F5apgBXkoD/A5UGpXT1Gkw9t9jd&#10;VmiGZlEiksuSsrDDy4/8UsYprHlpZGpyZnSUfWtNSW3z/8SPQEhCiEYIzQNsoM6/f2DAXFs9LA5h&#10;BIL23CBJnksjuw4QooJjTmgOfcB5SVQk2CdeeSPdJwjZTmtbexgOkqoqbJF/+zu/3T8wSNh2blFx&#10;6e6bV1/98Q+x5oEynr6X6vds8fMf/CAykXAOu4K8BSEObOY7t68jA7ILMwCck/QpmwcUTwUQSZ40&#10;jsKt6zfQfpevXGFeH37wkXPnzt+6dXMhmx0aGDp2oJPgFM2MDuxro/iAqSLSLVFhwSJBOCjuh4lP&#10;m1vzI9ApFY/GvO9wRqwO7p5Ffuzppzv27//a179ekUgShqJb73D37d6uGztry6guAW8CNGYopYHt&#10;+sZKA+FS9srGKiBHrFayjRGa9mGObW5g6lfSlrOkOBktpxXwNvy083Pb87NFS9miteWRwd65mSlS&#10;yqTgII4BuBUvozqnHIeGHB3WOluDs42p7iUnArUiCs1NtWUH40WzViqq4L/RC0Z7oP6MLL5wxhZH&#10;gviXmNid3h4E8PTC/C4zo4IUYX6oIg9Si7+yCn0VH1EEyYLgTz/59PDQCN+JEyXol/qlkPkRosTH&#10;4FBbcTXYY26OjrtqsO5mMmPWfmWbUjUu3h0qmCB6Ir1ZzCtUY42PjeNMi65xcUmtLYsC7OgV3k8T&#10;n60dmjTVSx8kKNwgv0WUAnnFChqfnawPC0wpSMLOQ+K74clXc8M84XV3HdyWJ9dNSRplrLe77gBk&#10;ooKM+RYmD96b0pD5jKqa9vtylwgNIQBlIIiWQk8mUykSLchRcEHMsNB61leAIeHtcgETdQFMFijy&#10;2cAwgTFQKmD0QwKGCDjni42Bz2GMg2vLS0htSN+RK8x4GGrJ0mCstKiqIkq4mlfKybfDNhOLpiGz&#10;jcUWllekXXY26LICnNpK02XUE0axqK7CuoYYybV7JuRCLGDDAil0XJBBsVNEvzMOhWRvtCxWhpsk&#10;0ncrBGCbqBUE88+C0VSSHn+zs/OYMJygudl5NVnb3llegetDmlL7zvoiVKXQmGnqjkHFYJKgfnCy&#10;UPC4MNTAMCeoGf4puWKlWISpCBQoWAX+go7KkfJASagsniwJl1OzFwyXzy2ubAVD6ztFK/SwRNZs&#10;bcyB+AAYMziIaL/dP3ijp+8yxG8ww45N8vtmd2/f8NjQ+CRN5rDhZmbZhSR4SFvsqKce9WLkA4p3&#10;2UnJZCyTSrQ01Tc31NRmks0N1Y2NtVjYFTh+8UgqFSOOEoPSViBNMdRjfjC9YMEPHmpHSfSgWwaG&#10;2Z6IdPLMFF4tIOrJKFKso5NJxluta+699zQG3KWLl+kVjDSHcoAfKgTY1A4xEjuMgdVYKbBkeELX&#10;r9+ZmKBCRQgG/7E4cO7H/Xz1SAkGYaYFXtzb17f3zcQE2Lz6sQ965If5ViV5WZRFnJpedAI11wc/&#10;/aM/IQAp3NvZnmO7ZzUYQfXf+ch/VJqBs2glDEFumXabbEW41EBuWe8HrFBKLMKEm1AXLa1tyVSl&#10;lflGWlpaOSn9g/0oy7HR4bnxYWgs8GorU3SiT0yMj/Fi4N/83h/EouXdPb3T2eVnn383ocZvffub&#10;F86dI2meSsQ31leeefKJK1cuLa8v45VwAkn/el0Mcf97T9zLYfjG17+OGsJd3trY/szPfThRUkrM&#10;MQExuaJ1JVia2L+cW+SChxoUD4GywqBR5iUor+twYDmvITpmBPsnJj/zl//ng6dOfOjnPkHpBPUW&#10;d65erSgN1qTTuGEYRAA2ET+Yw9hOawADyssQeHH4tzEDoZ63zISF56y9AeKZ6Ya6dmODQvxIKLJI&#10;oBDJSLeDZHwBj2AJnwAWxrA2DnAFiUShEWiqjbBzCCOICBEYLK9xNQngPIeUE87cvHXH3JscHsmO&#10;H0aQ+IohRXrfe9/d0NT0ozdfh7qlZ3w4QPkJ+4Jl39zGOgqsrE8PjybKY0h43HPfBmSHVEputXI+&#10;dTiGxMw9oWroPgFaUENuiaMn5JQQOzDMCTsUk4cZFfezaPeVw9cq5Pu0uGNLjxeqbgrmpzK9OHOg&#10;MrILzzx87/7GBpQJgT6X74ro5R6Yq8p6MQyugynn0XYbeC6exjPPpTOY2eV14kWZ1tbP/Zf/DAW6&#10;IuBFASDnGO8IKfxcsdMYeUA+Ra9ImSJaicTw8CDPDx8+yN7jnRYayjGgybCIRID8KyiMH2A9akBi&#10;YVvIr7L8odHskBnMpezkiwSKkED0aQFwTRiko30fM4S0IG2LeQIIbXVlyXep8JnrAgKuBgKTy6oA&#10;CG2v1Fel6LxDfAsLgPfwfvk1uZ6LWn29UBpaWN2cXlymswpja6nNoGOI8FjZoMx2FzEmaWy6rNQR&#10;+Q7+kW44xYno2OQEnJMUNREd9oSBFh2yBzMVFcAg3C6jUmztbImF5eXZxQWIfWoaa0kaJROxQ50d&#10;qDp1hFdKWHVXhrHRQwE01eWrjhecE1ues4z9SxCV54g8FpQvQgCTJ5fNgeOBrSkneCdUHpZ/rxLl&#10;KOddJkLUOmuq0gZqh+1MWiSsWOt8kB3CHHqSyQ6jZmxldQkAOlV1cFKdu3S1v3+ACSMV5HtJu8im&#10;VIOkmmZ3473ve4ZM/h/+1y9ffPsG/oGijN6BI5+/0UEwqBIz+pnPfJpv/0//6feUDzYj2k3pwsMa&#10;GWnu2TL0uMZpGhoetdDfO+SvyyI7UMKRs4mAq7CUxEKQBPlsV/6qvpZ72g1alkfgAgI4yG9SRQoh&#10;/OkP9xi0Eyy4gNgUCedPPXxbetZKe88Qro4W8xAr/zSjrZzZQ6SThmhsbgWMnqqsAppalakZGB7q&#10;H9KBwmYD18vukqkOSysYM+KlCPH3ffzj2dnJl178wZPPvefhRx+bnpkkB0XiR2z0O9t37ty+dfNG&#10;b29PjExCOHzh7DnArewSVui+e+8nDvjtb3wbYJf1dwrDynaovTVOJxlYryyKwdbH/mS3cG49hOf5&#10;HxSo2MCRvBZ0lr1p90/slFe4UQBV9z70YKq65ot//Md1NXVZ9vjwELluWMIDm2uLs1OAYRbm5xTU&#10;xQKC6JRPw6ovODUu3gKuIZgOpZgI/RCLxJEPh0lyJSl1tEYcVYkU/Cc0oMJGI1ZOlVolk0f/66kp&#10;KpKor+b8idhL8O9ViMepFMcXIdheX1ND9Ey1bsEALksSJztWDjEj0gOvJ99mSmtktu4WRQ/Uitxz&#10;4iS3PAf3YXFwYXOdYgWo71DliEW+zs0Yz6AoA2YK0tOkPOQ42fJjLy8uqvkGGoj55E9GkEB4n9im&#10;VsdEGKFSuSoG/Ge2FYDCLAJGpWgSxtSawN0WRd1YWICXrQiXg28WcEXiQLJhcZFGY2tHII1IxOnM&#10;i7/jeQxPYPC9jMQzBEqkm9NQUBi8MX+QJMJ4P7IOpvWZ5dVYReL8pYvKj5FsIF9agZHYiB3EDlEz&#10;4U16jMpIs+CtijzZISwKtLHYuQ211cCKsf0p2CPVGybswe4iw76+irOIo7FNS2d7A8FtFAMRwlJK&#10;4kkY0fyypBT0OLH46spKAG+JaLSpvg7PmrgNCrgWGhzg87BsUdGj1MA2vtHS4sKqbE8Ye1QqgCRn&#10;M0nu71I5VU7BolUpSu/65Midt/tiQhCxCj6tQywSJBnGe9gkOMGgxxGZUTZgiJwF8XD9th8Rbhjs&#10;chPjkPQSZ4m2H/WZKjYbckHKhliBRPKOMP6KIMGvo5w03c2IcpDITYBEompsc6O2pm5lbX2eStr1&#10;jXEquJZWhiZoE7E4OD41MDUzODE7ODkzNDk7PDM/Mp0dn1ucWFidXlyBc3eRYBPVinCucTOloWiC&#10;kt0iGJ1QBVJwpSXVVcl77zlemSyrrU411BHaSaQrKzKAEGI41GESKkqrhItPHT9am0lNTY5TmbpM&#10;9lJe7RruDs4Nz3nNNvtqR1tLc0sTzC5TEIXKhEcx7RAEU0m53Cy5icw898ymJUnf3z84OTEnp0Fo&#10;XdXRocDY0pSmM/+y982o50SgTW5cv2HKoGCN35WsOTmvTKJyzXI46O78U0zDtqDayUokWAcrJDEn&#10;hVOTC5aKnTAf+HF5bP/0ZiuMx1mufQTGKKjr5bP475D0qlzOJ/n9vxIEXl/7zgfXASnOGJQCIa9O&#10;0GYJl1K9lXKPVQjxFnELCBvg9yvBUx5FsBGAm5md7evrb2hqnJtbaGxses/73g/SD4UyPNBHEB6/&#10;kcQD8fvAf/3Wd7/0+c+S+P4nv/lvxqbmeu/c4Ky++qNXOtracSBgYz0IqVtjY1dfF/FKAHAkOsg/&#10;YKlRKwJlynJWqHOWqK2lcax/+BMfeB5lROdZ0T5wlsx6FTuuwXjdBJC5uuXEAwrBu6FKflX2TqgM&#10;TUBsfXp56S//7b8Vy2Q+8vGPnzxxz+TwUGN1Zgus69R4cH1tdnYGmQRJKDiLNUyb4gChtOXZqZpU&#10;CiZFgnmerGOOLPBt7hwMuoqWBBsaG+EtmJhU40xmpKwi0Q1999wct3a0uWVqfCyRTg2NjMkqNNvQ&#10;bJwiaOxYQ5wSubJg+HmErWuH8qwbTlEp1lnjumA+HNWLh8FR6usb+JVf+eW55cWbfT3Lu1uD89Mr&#10;u7DAVqucZ36hsboW/Ozs5FRzbT1oSDxLrm12m6bI/QOe82YiTiQAOCeHDx+SkzYxhfmMlPLwOtOI&#10;8VJTU2cNAFb29kbeu/s4IwXbx1930KxLNFaBOIyak+xs/9zzT3U01IC2qiD9a80P3DAh+mS6QbEa&#10;NiVxTwZmOTfNFQPXKTLYqKsQ0oxDUzNdY5Mth4/+1n/89wSOsfFRhNXJShSz0gCbKmqTMWVcQHzK&#10;QH/iXSF1qXZRQXnfCAHFVJQ3EgLYYqkAtJSJIw2D749HRZIVqhL2W1trKxAp1t3KkDR7xFoRSk4w&#10;ABYZamZqnVTKm67G0ybDyCkEeqIJUTTMjTV9Bb8X1jfnAW5qYZbg3C8lcaVYv2YMOW2n1/1dQ/TD&#10;N7UjVvPi8tgwnEiBouZMmpwXjgFwCWSKJ5EtKizWVbfp9NmSkrmFBSpjSO+MTozVVVZ5x1ApAlHh&#10;yiMw4wksg64iB1eMOjKzFLPa3eZ2hECvqzt/5VIFxzsPaSV/owuJWtVDR0ZSZZ3C0DaIY5x3J+gn&#10;FMYbmW0A7kgTThARHwXlRodOHz/89FOPDQ3eAWHIAJhLRB4D8+AhlgLheYiVPvaRD9PT/Mtf/coM&#10;kkExbAfFuLVbsHm36Hh77NgRgk7dPf1wc0mGOleJtUXS8NR3gOszqqL9+9vYSLTdJUSv+8gXIWsn&#10;5/OzLuhplMtu/PrXv4Hr6NLmJ3a71tcqMRT/pPJehoyL6TwW4O5psdU3sLWNywQ6IBQh/QuBgLvv&#10;dqXg58gfe7869/ydx9KjUvpumxgLvuYehaaw/GmvwuC4ee9ehzBIAoAtzmQcfAG7re3AIghxv/GN&#10;byB8OvYfrK6rrW9qhm4Nt3hocAT8xuT0LEcmkQAbUfTaD19Zys56nSCAgsB/+uKXR4a6xyeGj588&#10;jWNoiL3NyxcvYqnRvoYddu6tM4tL2dqGer5PZc0TE4wDedTW1IbC6OvqdRcG841mHL/8iQ8TtKES&#10;jQNDfIttajJC1g/v8fy48Kb0QpIVnAeDCuqnMo1QcQhjlY4EA5MT/8ev/zrg+k9+6lNPPfnM7atX&#10;6tKVW4vZ3ZUFYB9cjYYeG7tBKOEWMXx3tyFvGu7tXpmf72xuJJrLt/gxk9uGKS+uLoKxoCe3OIHY&#10;1Ei3bHYRPlWOzQBSdn4GwqVaXF98lESZ1+UTHxNYxQgYiBNrtLTzRv8uLgJ+cy+Y+gnmBDipt040&#10;ySAsN8+5ZxJTxMymZ+eeefbZ6cXs6PzM4tb60Pw0jK/JeBKlSNun2kw1ymBmfPJgRyf6dWZqUtJB&#10;oDiTTXlyVvYZXjzgLq4P3wNCHxgfPjsaiPkksc94WJS6ugZ2OH/1fVnYoIV/+mW10Y0CzE+g+pFZ&#10;lTVSCXtVeY21lY8+91R9Ko4FotSkVTerg609PDFg+kCgDgbm32W604jSaBFqgHQBn2JxQsw3BkdO&#10;P/HE//M7v8MeQ3BD6UNT4LHRUflqsMRQnSsktbSIHxFvXi3ovFnf4O+wtdZWFk/ub8Pwz9+C8MI6&#10;3oxkcwsRjy1KgRifVNtFi/kSycbZ4LKwTWnMxgYTS6ZgcOwbGsaQr83UQF6BiQUfDuzjiGWv1XR9&#10;5vYKTafgZyfcgz5orE6HVfwg8aXIv7fnzQkMTQL15eiDBVqOhMtHszCfB9rrakn000UXi5RyPCXx&#10;ZUeK207GvnnGc9lZPB8w9hPTU/VtLXD+4KxZ3kjNEvgy3oORYSjbsAGvlb6yzI33nIB6KMfwYZJF&#10;sC1CoB6hJRykgjIA8+aLo08wp7R7GZ4Gr4SmTanJPJNArBE3x3YmpsoVslOTJ48f/PO/9ItXLr/Z&#10;09e7vLCxJMocazQCL4AdbayJ5eWle04e72xvu3jlMqWweCqoKyfxV6Qszz/KQkB8V1tbCeZtbALc&#10;8xwkQR4IBXLmx4etKBBKaTHdvSopqUylsEG9GIUQgwcntauNdcRtCA7CAw88APISUcgs5Su28iLW&#10;328IQAcQyXi31dOhyHt4d9+dg6jaC3lFVtAKe7oy7/2EKZC8lH/nH2x+7esI/jH5Djhm6rSWeapU&#10;bSg7obCCyuYkjpZ/+PvJpZklrfd4HNs2z7zz2fEgi4hnAFb4e9/9Hot54MDhmvq6ykz14UNHf/lX&#10;fuXv/J2/g9lBvpo08CIMQKGSp5548r3vfffv/M7v9N++8dATTwb+/X/+/EB/d3VNenB4iDeR6Kc7&#10;z4c+8IE333irr7eXwstkXJxHMD155wdGw74kaFuTrrl548Zw/xBzgEYiJEws8xc+/CFq0zeWl8De&#10;gqlkB1gQOUdCy224FcBf7HVRKjqQ0cmIVHgUjkAhMjI7/Wv/9J+xoT7953/l3e9+d9/tWyFq0Bez&#10;0VKKWIwSvSiAPoCxHxOCWh0kOTSn1YRNm1p4QozS0DgbuJfMl0HjOU5r5O3QpUh2SyTA91IaT1aq&#10;bnZlkWxzXXlsaXYK4CJWl2qjNjY9Y4nYLCepCE1gpIzXlWgm1m99rIaGRm7cugmSt6O1ZQ1MszEo&#10;+MKbCUbfec6DEqBzq8tlyTi9eJbIGzAPW8J+IK1MS22QHRODNP7yJs19jM0krwmMB3HXI7k3bt4m&#10;YHP82DGqouBjwFDgTDIkqtp5D2T6FKQwAPSBBOs7HzndkG9P76d/74MDC+O0HCvaPG2uf/J9z9F8&#10;GEyOVwtIH+Y5aphbzx8oTA+FbTrtgobfGCwWj1KulT+R7mO6qKA+e+s2zDOv/PhH7HF8C/gNqHKy&#10;XlvCFwC64TcIS/KyhF75LGrJiwDYFep/WV42PDWxPD97sLG2eMerbU1ZqrORkV6IHbhkYV21eEhJ&#10;WjIopw9DooWbATkxVHMWJRlLymKBWLx7YBC/vqKsvDKesMi6ghCKdG8qVSCAsrCk1jBje5d4l75n&#10;Q/kD7As1sxK6mIdUqVq75PltdFxLQqNTM7DzrEiNblcnK4iVLC8ARgySbiUqhnmBnJV1z6CsHNf5&#10;QRUSKipqbG2ku9XczDzRMX+4ZePqGxGBAJXVITRaDorq8lyWFrvOyI60uhJzJvNAtdOh4a7l+o51&#10;Z8l8HQWH9eCtBSfNU9J0YRTurK9Gy0If+sC7aQGAXKbpA+TwyCAGYGgdh5lKSE1MZKuryo4ePYrl&#10;RHYKe4U/MzBzb0zT50rMpGhTqQQbmwuCzWUMkneWWeRPLtALBr6LcpceaB++0//E+rqy1B3virGZ&#10;SmbQk5xWEdLY/uHNLnn2GO+G38nrA63iOw9DwcrnI1pon7p8lF+LpIjDT5ww/bO6KuWeotvvBg50&#10;zigZzWJ0ywPWzUvUkPjtm9NFB7Y/B4rNoVF5V7V1VSM7OwWBIu4om/XiZK3wqXtPgCyHv5pgdc4W&#10;3S163wfeR+uw5ezy/iNHCB5AEs4h+pe/+f9MTk79/u///uuvv4Zlie68577Tr732GmVP9Dt6/vnn&#10;z555M/CFb/7R5Ngk3EbVdTQpqGISf/TjH9Mw4ZOf+ORAXz82MmXWFGR++MMfwQ8dGRkG49Hb23vt&#10;2nUOM2UEq4tLHR3tR44ewnFenprdV19POgkDRG0ZQtLw3LBhs3LVg0ovG8W5yVnJAmKAMuHxxdmI&#10;EEGiLcuI9Cf/97/3f555+9Jf/xv/2zPPPHPx7Bnq79fmZsBDG4MCNgkED7uEdCi9w/eBMWpwaCC0&#10;vfnw8ZMgM7ytMXKBHc0TE458TkYEogGPwqPzIK4D4cjNnr6tILQNqxlIv7fWW1ubnVOIShZG6CtK&#10;CYydSeWW+SvBIvYDJxMYA0ElTKOmqmSp8e7mFt63gOH7WE4hqUOli0garN2y6HX6UYTC+zo7MfK9&#10;KlsxNatPUbKaumFATVIDO8KbWFcKOSvlZWfOX0AXPXT6Xjh2ZuYW4f4FwI+zVV9Xw1SPT83gKDBa&#10;FINtfYPpuL++5+HHsuA/8US1fkXS0Lh0Qu6LKmXrY88/1V6XWZyfN9nnbC05nxoN5CX+7vaJGoTG&#10;WEZlzHGXrg1HCIbw1ZVVGZTWlZu33rp69cixo2defxWeQSxfdC3TGmYWQljlRdNLQos3pat4nVWT&#10;H2knn0kgkskXrW5tjs/OkgZoSJQDUdAhdyZDkT5INyggWVIMJ/jEzCzQYqC8GAuuD5h/N7uUmrIs&#10;nLC6pSGY+DmzlfEKTGViUGxChKDCVtjjO1sg/yjWhUdMZjLEn1u7VDetryx37GtTSMP5CfKViUa1&#10;L2pDD1RClkDoHkgHdHr9A73EviQ31cBDxqNFKkRnpvSdFUK7/NUp0I4JAhUBysLruBDINb6Ib6Q7&#10;y43rt8Cr4PbwG4MMPZKLdOgaXFGhNs+xY26KxYH65V1tYE/n8gaTIEGMR3aIypgN4O+uHsNmWV2A&#10;WtZHH1eTHNs/pGfYS7iHqUqa6tQwSgLXvJO5xV02Sb1l8ggXs5SSb47doUNwdO/yV3GhGLDQUiEi&#10;4fG9hMgD+8YNYiqrnYnZiNyz+zS8QStrD1cD/opGuyelLKJDL5g3ovITJ07APvKlL32Jg4ADLRlu&#10;oScPSOqythZ+1wX14Cfipx96gyW33ZxnYvmtYKZyZjleI0dU8wbiBJqr3V2+1y0PJpAnPn6i9nyJ&#10;bwBT0FInVP+YcF+Q35BXMKdP3ztJuGZk+GcOyUfKb69l5DrPv/s5WHUR0SgS50okqfCxj30MTs+p&#10;sYn2AwdwmI6dPIUCAJQEZxHK49q1K5j+3AVq2x0Lpquhvp52BmBgVtAMQujCLmK5iqeffopiAvL+&#10;I8Mj3Btbh6vwZZ///Oe5Z7aIBKIaaLADArV19Qc6O+Akf+O118YGh+45cpQkBehrz4L6UqH8fE51&#10;Gq0I01MlChntQBiwoggZvFe4nnQOYfFiUeoP5xcWX3zplf6BYWBSBBaAvVK2yTKoHEuMx+UA5sLR&#10;OBEALivHK1h8+NCRw/sPctCg68EsVRgB9WM7cXpudpUgMeW2SFhcYBLrhvKGcZvoP1BwxFltVQbP&#10;paGxCdTX6MhIFqz00iKNvHniVFyZTBUescBbwlfQQ7qck728QuR2sxxeOAIwbEnX9UIgrsC4RERV&#10;bbIDu9iH2FoIXJErEEpaWoIEgJAZ3LulSDUYcqhGiZQCc6Q9CGX0dN2sTqaoHgQLhgkB1ASnOVIe&#10;qU5XVicTiJhEZaKCpiUVyaLNrYbqDPnliclxUkmQJwwPDXnDO6NkVKtEwygqFuoSQSJU5OO7FYk4&#10;w1Xrj02EeBhcL/cCHBP5ePxQR31NFWAbEZXvebiCzAVSzE9HlFtgzTKrZgdxYgGSUvtRC5A8Uw1A&#10;kba3dTXVo33dWLklUOqHQ4lIOWZ1eUgiaYGawaWlsmL6Zq6rtgIWCBK8rDfkSiqyJe+HuBD3KnhQ&#10;iAikS9SundSsvA2xidHQCa4OVOnaGnvVm0BUJFJIAOWmAR2x76iKkNiMYIAdv+cemP66e7oPHjrU&#10;0NwkcH4YoHMRURArMJUbRYSdZpt0gGTbYL+jfLJU205NDY+N3+ntG58Wvr5/eGRgZGRwdJSfgfGx&#10;kcnJMcJ22Tms/vKoOpYQB6tIJQDX89PU2kJJTWNrcxPZVH5aG8mpNjWT3mukKePBQ/tBYhqvozyH&#10;FWHq1fWMCC17CgYOiIlU3W3nCDBnqlKtb+gNVZ2BF5lGxSmwPVSYx6PlJ48dp+f7wiI80lTSUFFM&#10;pzIkNnk+oDjUOpSKA9xgBXwZwpp3CqwspKK0lBIlG2uzk5OKtYm0RW4TSlAoxkWCQBtQIFikglCV&#10;LuN1dUg0AmI8B9/CSjFUloA9JWfejHcUkySsUwHmeivJXBOEQKViMrudX1m2mslxfrtj6t5tTnAb&#10;spmLmEDPWen+fiYE4xrZx4ZETPnbCn6tLpHnivAL+sPVxk8/NJLSUqLBaFCMHmJWTn9i6T3lCCn+&#10;QDwiYRHH2M18F2kq2pyQ21sCkyBIrIx6NKILd3c7PCPNwB0VonIBdXvNyX8cppVVInkWyvvTHx73&#10;5TodHeJumBifJoXm/eBw38H7MAlQOENUw6ioSuGLvvWd7/7o+9+/ce2Kev3GYvdTR3b6NJLt4Ycf&#10;5sjQgOro0WPFz73nqXMXzvf09OJW8BlI1f/ov/4h6jhdWeWFMMeOHWXDUnXQe7N7dnoGi4Zuxkwx&#10;OFyAAiTu6Gv63W9/b2EeXuvtU0cOlZeAGFnAzCkYy1ZXRSjQHF41q5M6UD0sxcG4csR2k0m2olpF&#10;ghmBljMURq709g0QHuGD+LOzczOIYJVjbW7TVHkeUB4Jr7VNEDt0PZ0Tj24JNRlnzl24fqvrVt/A&#10;GC+xEDvB7eIQ+WtapCeq0hXpymiyguLPsP3QxApgFxIS6U+AFStN9i1KOxVnmtvaWiGtoN4iU1WV&#10;SiUNPybKGfXRhf6BqrBFZntxaHgEQQN2pbEqSTkSRdTcCxAsloX8IEkaZa5QGhzLADioXcCq7O7Z&#10;OdKT20Bliolz7G5DVc9kgXnHLWSmMHiE4SctAokpFykpXltYxLSDKZbIMSQY20v0pN+JFpdkYuU0&#10;FatJxTOIgQg4dyrqQ3QOBjoZx0Tn3Cs4aSaW4e/4B9DIxqYGZp60mBq5s6tAZwXAI21UQ9S8s8l4&#10;OttaV+ZmO1sa0D3saoSvb0s3Fd0+cs+PBxZTrquMG3TWdNNSeSpAJgnMzY5PklxcgqFsuLdXk6hu&#10;OoJCKdi1uY4HAHSblDCiTNR9ZKrh8JEhHeS36oisETkoE6BxzDPqCsXGHZFTVcwF/Q7TEaeOZuVq&#10;fM6foDpgn+NjU6VHxJAg+E6ypqayphaoArwwLExX/wCcaCQSFldWYL7rGx5GlA9h/YyPDU+MD4yO&#10;8kpXf1/f4EBPX09v/6CaXu9sDg71E/xQQ9YICwpYqCxZEUUIQy/Y0FANuH5fW+OhzuaDna0tjdU0&#10;fanOJOvqayi0orEK6oEJP33fPSjf7Pws9gFeLJU9CO65OQjAZvbv76SvYXdPl8Pkkd5LVAMotqle&#10;TNC9CTYGXbOlSZkC5gO1YWTeesCysLCQnZiY5A0H9nf29fZQSkLMjDnAPscWwqnhGZdS0IL2Jqy7&#10;2CwUKJN7BxEIigCIVXGArc3iGfVpDuYifWCRMXbRocOHH3/iya7unpHhYaxjxJkbZBxz9w88cshv&#10;Ue0YzBTPwP7onPG6rF2XqiNgYshx8wWF/N9LBqP38+6c22S7KydV89LbZaxLc9+f4Iso/CTz7HLW&#10;PdqCb2Hn+2dEeX6mMvAXOadIT8aAeEXu45bxT+KxVL2wZHOUhoKcsrIRbgoR2t66r7enzwJ3Vk8j&#10;E2zPyH9KHxhocHHvoOgbwAq6Nv3pRw4zZeAAbYLdovb2NnJys/OzxA902kEMrm+yRjT0pSYsU1OL&#10;9dTY2MCMy+oOh44g0I8d++AHPvCX/tJfQox97nOfWyYRsL5Onf9rr7xSfO8DJxBt73nPu9l/zOND&#10;Dz0EBQXrA4wJhxR96MqQ6aAn0ac+82n+yScvX7ok32tjZ3x0nDQDoBjETqQ4cP+pEyD8gBWxndkr&#10;SA3uzY1LX1p3qHnCRdHdcpkRLuDuN7cxzYA6gOujVBK5ZS1QAOAsQNxKL8Cb16+y1wk0g8kbhaZv&#10;dpZ1YB9DJgzcEp+Nu2VsmHLkp4ZGx3oHh+/09N7s6r5BF7eert5BylmG+oYGx+gzMDU9RxkuWDqa&#10;9sTic4tZ8jJlsWhNdYYNiZUF5o+DwF4mXYzjh1Si+Jc3sB9niZ9EIglao8Vhtaggr4C9dM/JY1Dv&#10;RkpUsTI8Mjo4PEJpIkEvpaFy4RptZpH7kHgDaUrpEARn1igW2x9sB/lMHGnRXkt5bvEi1dTgXJ12&#10;ZmN1GcVFySZ3mIiUwUPIEyJuhDko7cW3x3sgm1ddlabFHxFHuApQHrDhgYWtKC9LxWOpeBR2iigq&#10;iEraSAjpindSFixKUKi3vRUvC9OdnN9Ig6aams62ZlqfN9RUESlCe3O0/Ci6ReaBPqbaLS9e92rk&#10;QoiVN7Mu3AcQK8DsakK8vgFyhozuUE+vk79bhk7XYvtSOace0RgKzv++tYlZpSCjca9hoOkbCehB&#10;oq6mUHRw3ARARrQHICQBxkgsTnNKEqTEWQj0UEwK+JJjkEwDKk5RFB0uj1HmB5ld/+Bw7wAlVF23&#10;uroGh6B52aV69uaNm5RnA8TFLJiZncFO46sdrZGmXJYuWZl0+75mOhrVN9Tv62ilera1DfLmmsbG&#10;OsKkhL9wTspJl8HoT43LFl7HWlt7876OtoH+PgKE8AbS+BlWInqmT89OHz9xTFW1K0ucL/NduWnK&#10;AAHCbSJikB55ywlXE3elGJgmc8+snD17DnYaZpX6R04NhwsvgumyKL/YUzxGwawq+0KTQTUXkvWN&#10;cmFFbM61hKhjVeeSUlY2PBdFUTZYtryaX+I6EBJFhai7DuBX8wf5hcjVf2CUWV4mxUjQH2lErIM1&#10;4mooM+LJDmTw0I37GXy1RWthydpSISDTFC6hGAi2JUIwmACURivUyBEuL6uura2qztRRF1BdjUmO&#10;eEW+E8rA4MDYL5ggBRu/oA8K9grvh/+VglteKeCL5A0XnAD/zP/wg1PLXXgLWBSMT5TJs5yz4nY6&#10;l8dexBaEVoDoDe8saC99u2yx3Nv8zQX/AMMcJ6OQmeCvUD9wp1TG/Mz8hH/QxpDTB1iuMjGJpgL7&#10;tl5YWFAEgthOmO/YpxxPs9hC/+z//ufHjx8HD0MvFhwpZokcA5qN6yHeGcmBw4cDH/vUezs61KN1&#10;/8EDLMD42MQrr7xy7twFRnno0BEW44233mL5WT3CAtAI0zB5uHcQpLIem2AowocPHx0ZGJ4en6QK&#10;8y//8i8VUzy2vCT6Jcv/oFHcLfUggychtUtKBUExfaBOp0Ih0FoiFAHGFqlI0hCMisyu7l6yUGzH&#10;gb7e0eFBqMQUwoMnoAKu8ihBKmUpMHKs7ZOHQRkwyCpcbDYQA+BFUnacDT8wOFZWzMshNIvZF6ao&#10;6PjJTtQ+dimE21S4ch2CTTz3gLKFDqHXFbcK3TSs7Rrx/QCl9hNTU7CoB7c2D9TRwE91TFg5vMEN&#10;LowemgUhK8C1SobuBtWQAE0Da/9cVlARTlogCCmsbBnj5TfuKuOpV8gCkSdMJWj00NYugFT+JG4G&#10;Y/nHguR0MXgPAqFfIVi53dvDlm1oaPLIrz98a7JVMOmnlhYRMwBbgeHvri/HQloUOT+hCMAYcIyM&#10;nGIilPr9955CQfBBFq5wFP1oOSsZ73RLkM2juKpBJ4mxOTU/SkAFUFQgh8vmlpdJ0uBKvvHyC2kg&#10;cRbD9ebjrDo3wrfwFSh11tKUgEg+uJpYTknz6lAGqbDnXtobG6GXAC3gHcbdCEVt4z3gXC7iRVif&#10;Mv4Eaog9OD27gFKDkrEQ/6X0RlFyerCA1bNgI6qb08VtciQE5SS+YfeiG4d7vCx89Ohhtj1wWItd&#10;KJ6EbchtfuITn+BQYTOyl2Zn5u3Ei52QdggnThzDbMIw9jQgfgtmFVEwDhEL5IECv2tcGNkxAsJr&#10;a2I1sHMYG3FplpXdyz3KhNwNjIyMYaJhhnGYOVYmZyX1VBxpAGUGBpWG73PvV8odZRcXPFWr93Ai&#10;eJ9llIQvRB+Iek9loR4ZJz4s+wNurlybJ1iPS1A4Plp+M6UeaOJtoi62PC2vEKDgFdJaXozCc+5R&#10;uSizHkSYQb13uhIqLQidqTaSeFXVjoUuMXowO2hX3taOSbgwn1XNAQ8xQKh7OWODj4FJ8FsG/+b+&#10;h8mgu9Y3w8CWfeyxx0iZclOuD0wyOJ+oZarzvOgml39WRtgu6g99VvEyzVnhRU+8cXg94+InwoXP&#10;gQMH7jl5L0IWZZl73ZsV6n86hT+dP6itrccK5wh7joc3P/roo1z27fNSaT/9yCUDcZ7JtJi1+fQz&#10;Ty2vr9HZnuwvu4WRgET45M//PJDTa5cutx44gJai/7yt2i554mtXr3JjrA4qn7UsM+gq/3zs4Ufe&#10;9a53BZ7/0ONQIpNeOHj4EK7Wd7793Zs3b91//wOoWTb/97///ZmJWUl/vnyzqKa5Tp0OV1fb2tu5&#10;Z6o3rXhIoWlmDhD+3/zVX16dnsIjxkdQViofBPT1Yz38tnli4lIPENmIBjhckR1yxYuC1Y1NS2sb&#10;E7NzoO4I92J3DA70jQ6PoPEUji8OYJPV19KqmR0vMhPWjF2orREMkupg5F/58tfYQJ6L426ZNW16&#10;k5u88+DB/ebxzTAqBgNrB7Hj+bkF7DfeT8hfR2tVqWjCKdhM8j+4PgQYgOKte7WwX8XwdVaNTUwS&#10;4KpPV57a37GJXDJoB2qEG+c5lhSlz8S7aSilpd2FuQH2Vvo9rcwvr4DrJ6SDecxlMR5ZMMbDlS2t&#10;wkjV3Uy2anmEHujkZ9sbGtS0Z3sbk1XVABAyGzsN0hPxgdShD1Nvfx/fS4EITEQgN30/ibDG6FS3&#10;giWwWlMJQdp2f2tLMoRZvq3EI8J0exeBm11YYoOy15eXFqrSqdpMFXJqb3TItYubP6pQtTFjlFlW&#10;VEg4EL0ISkmoHfwDusan8A+yq+tdwyPsrh//4LsJvFrBGqnJU7COzyMrmS7CiSjgglXlHWO4WQQW&#10;X0pCYWENJkpikhKsy5ShWakH36jUBQ022HMEwcKlMFtwKpSvDaqNCX233I9hVmXlmWSGvAgie2hX&#10;JKrEq5gjZ3366afv3O4Cu0UIy81tboTIPzSON26Ty51F9orH0Ho481fOv+4Uq0xcBdbXUz6ldylR&#10;pp3VFKDGBskbFKlfWOC3X0SEBkrFq0cYUoUdxZllZ9LhB7lHSY3sEGs1zJsdSMa9u7eNEuRTvlt8&#10;PJ4vJbe2V4jogJnQE3DDiJIZhlIoRjGiLWlskqwge3VsaIiUOl9nONRAMp0WE637bgZAwHXw+nkb&#10;sIj8CusFfS/XOXPmrEA03hvZgor6LRqwbbJ08VSSBMwWpRsSy8yYgMAWxCwGpUtW6YETJ7tud42P&#10;jFKr4aBhhyqou5E9zE0BeWEkKPl6+MIYeIXjTzT7N3/zN10P5afCKV21owr6wJXBn6ES/LJWSPaO&#10;SoL8NXUU/LmrFd5+8OABqnTp8U5kKWeEeX3an64PMN0Q3A5H9I8Qzefu3njtVbu2r+ZdSMhP64Mn&#10;n3oCzYqgJ3FCQpSLzE7NfvIXfoF8xoUzZ4ljch4R9EgMeg1jH5Bepm0tF0U8kvbAmuGDH/3oR/t7&#10;emWdV9encPqYx+PHjjNteKO8jzYhWEC8jrnd0tbS0FDfeeAAGTD8OLadXxTuzM1V2m8oMx4nLB8L&#10;P//U4xEr5BeZDBIIoBGt4zCtDRrM/HGfRAMgziJVyJkAg0eQC8aO8fEJ4jfE4q/fvEldWk19Q8/g&#10;AA4+1jLSzcS6tBuRIrYzygMa4Xgihv+eIAwCq4aqMEJY7IQUhke5yJ03zp4D2IeRJ/ZEsCgcbE5g&#10;cZBYKx988IH7oOqgVhZjiRiubbDNRBLzJQXx3C//uU/BU1ZZGT96tLOBCtGajFlqJEcEQ0XAU4M3&#10;OjXVPzJx/U7f8MRkMp2809v7yptv3ezr6x0eG5ycHhif5DeMPbP6+uB2KDJLXjsYIqFWVkHPy+Ty&#10;xhZdO+jKwtwQwcHTAYRD5INZIy+q1KhlgOXFKE0XIOSAtBXrD5XSMeptOTsymuGGIn9lqTweAJPW&#10;J0VxATFfHLQWs09/K36wvAjThoHkQ/hMAHp1HR+SVlvFG2sBbmlxaYvyInLt3joRtopNjnGAgD6b&#10;kZlnp7pJ6A92Us48NP4i/irybVUKmB8dCCLy1KCKesCVVeQyMdb+0bGtUGllpqq3B2AVR1q7HImJ&#10;EbhKC+X1ZQxCOHomslTMZoemp5nJ/rGxOwN9twnyTU10Dw5Pzs0QpiPPRskMJEBV1ZWZWvo6JDOg&#10;nusydUTo06m2lrr7Tx4KFW9XJuP1dbUQ5hCthJj90MH9lMui4cjww/U2o5hG0cmTJ3p6e5Dk8wtZ&#10;se4sr0xMTrEOa8RwFFUBPUcaS/XDZCeGRkbJGFHLKpuFYFKI2uAIJhq1DrOYEdnFLB0dUVZWZWuS&#10;sJQm2ARseX1oeJw4M3/jR8RXglThgGIVbYManJ8XnzMuAiE1wPpGi0ZPtxBqAAmBmUxsmiJh6Ho4&#10;6pwdoc7ElSfThAMl38h8X7dGcwLeBb2Y2O/iZtxaZ2joS0EL8rIS07CmupZvGR0dI80lIgt2RWnp&#10;gUOHautqUZyYGmSq+bg5T2SmVZe+9+H7AR3AGScd4nAmybActQZTphASu7w0WpZdX8WppUqf/L5+&#10;zDWRH4d9sLNDZh1AASug1AIjM8SXOy5StIYJlHbfpTZQbD/E9nROTOKqNJgIfl3t4088/oMXfrA3&#10;puT7LVcCbLEi7dNCRlp5LratJ7zu/tiwf+Je7/4TQcQbRGJm/I4MA2kDwUpnRyf2BMJTPqhUpgpp&#10;LIeeQxa5/tgTL0ooTmj+gR8uZ66Gj9LuypGtCq6qiG5POVshXtTc0syu4BvlTFvqHtz70eNHSCwN&#10;Dw5hiSDuCb4xzvr6Bm6AcBaTqdY3gQDYXJzp+ZlZwlO4F4yk+H0feo5FP3XqHtLo3MCHPvxhhP4b&#10;b7yJvUC8nh2Aea6SiPIoVieqDH2Auj7/5llGW1tfe889pw4dodvDkeefe6Y6Hluah1tRLj9S2Kzv&#10;dTndZjfxT2yfw0cOM2JS8FyfDkr1dXVEJMmDEb5OVlbWNzbRFZUi65q6uvaOTnEGbipXji+iyB2C&#10;aXsHuSDfwkQg3a3udPV29Q5cuX6jq7f/+s2hnv7R7r6RtY0iFdPX1pLrploJe4hqHWaU/QwnJKSv&#10;fQMDqhtCDwg3IjNcrisxoGDw6NEjRMzevnADx8dycWssDzoJTogDhw78/Kd+kdpQNFDLvuZMbVV9&#10;QzXSmTxALMnX1ZCZnZyZpTiEjuTDdPubnrnd13cTwTMwNDYzPToxNTBGYgNQyjBQDHjy1Ad4c4sS&#10;fmxbkLCxZMIDrEGwm4RfQ6FMQz1dLIB5CVObrMD0wnTFPVSGww4859da8SiyxASS3mDbUDJCXsFK&#10;e9w6lD+uBGSgiL5yAKK4VeB+4mmiMzhSDCFAtR2Ng0j7W1hvaXkJKl0Ookt89+TcOVDQIF/46qE/&#10;b/GoI2n2hHa8oQkICaOA0XE3urojYKLCoTNnzyyvLs8C35pkcqamsjP9+GnZeTqLzGTnpglb0zJF&#10;YiBEp5LK6qqWfS11DXWt+1oPHNwPgUzbvtaqmkxNfXVpOPDIYw9naqoWl7OCt9DZbWEeP+HokYML&#10;WVJOi2RoORWjYyOMkEp24/kQwF9JJmL8y8sERhC+iBiiZ2T7wSuhikEKoRWI6pCaorQNCY98J7NF&#10;+zmJe6Tz6jouFCBjXuF1BCi2Ns4k0pryRmwaZRdl/cO5EiZcVhFNEMpBeeAv8IdNEdASdBJZCDqH&#10;E2iBaeErlDZiK+Sz9Dbfhrm0+JkHryzgn0O188Wcf7Yl1p91CJdQ5jfxGD7pwgU4EL9dOltGB09I&#10;8KGClmBjV6arGDTONG9QYxwASCXFKANsOEzO8dFR7EfgapxcFlR1PJaW9Eehtw5jI7zseH9GyBe5&#10;i+DQAyULKYXDDoB9iwaiMMAj2IQqUNUg6DhhOsVJG2iF01dHYQeTgrvgw1yHG5QdSY3O8rJfVnLW&#10;4lQmc037eWwH9pHaWmD13/n2t13cu8XN/NlHzCF4Z/JAr/wppWU/rfYKR0Da1M6VwkSFSFowiMrc&#10;39kJ79OkVZUWlK7XUzOWn8AXwXcQr0hwArgUItsxRYg+rIH+/j4/uX5zBZVXIL1wvjuu2dLagj5A&#10;Qlp1quuD1WNHjwJwGhwYZGLp7UVdEQvafaf7xvXrVBEcPADdaDugza47d6iB5TiAsiNOpYhcTUOl&#10;lR3MwWCIqHjxhRcuX7qMsQxpIqYigDpAliKt3Nl5+8L5rlt3KCFBZE1OTBHt7+jsID/J9mhsbhof&#10;GZ4ZHQMPQ/GM1kC8UQYmMwwiQpN5TyQT7GMgTAwOtMnpe+75pU//EuOuTFXSrSFdlY6URQk6cHjU&#10;SKKs7FbXbUAUDJRw1rVbN7FuFM0U2Bw/Y0uwjHn6gCnni7fNyYRpNBaPVFUlCYGgTjHBOIS4OmPj&#10;E9MzsyMjk+zZmVnOM3jZUjjBAeRyvviNbbyYXcZOHBkdf/GlH/b2kdmj/VAFiFIdTINEINfMHNh9&#10;+eVXhodAf8OfJRuXQjzgoXSzes/7nu/obAeO0tBUB09wRTKWrEw2NKHv6++9717i4FB8IO4hoCFq&#10;BArmGjDM3qHu/sGphdmRmen+8bGuocH+qYnp5cWJxewkWNet7fH57NL2VnZ9DYsV94pyfQgpCcmz&#10;j0gwUGZDsIlspkIbKsEPkYlF1mB+ifMaRwA5Dx5GZVvicGfioJbzxbAGZ5AjqCE4c8UMwkPFzhOQ&#10;V91mSOqT95bZKZfZgdheU5MHhnswF+fAaxE4GEhCVhPzlv2LslNoB78IGChRBnKYW5vnLlwNkpII&#10;FQMDSFanq+prke8dnftg6Wxv3wcxVEM9Jzr13ueegrgMCD1RdmY4sLtx6uQRBN3MzOT8ElCAudGx&#10;UZCmjIqzRIUO54FaGFQjWWvyT2oNQNpzdRWGOBQShZbgKLh/rAscNrfpoHMhmCdSHWl8WDOVFOI+&#10;jRaGTKzAS9PTM0NDY5jE3DaGmsoLjO4bfcNnuOACvDyww26IrFu+nfgZ5dEy9wtLK5SnL8wv8AdJ&#10;LwPu0DLGmW0QUTjfR4D3FZdAVoyxxcWNQV1BJ+w4qg1c3ANOInBUyQnBSocBji45YoGOVVVXA30T&#10;Rcr2dmVVmgviQ4giVU0lRHKpkL1FbDxcBnOKRYnKUGtMF2OlB2CmOjM4iD82jZxFGcBsjJkShzA1&#10;kcKCm54k8Kv0pTJb20B30myCZXo3OdWDSsgldfV3nCbLyvBdJn/vttyRdw7pECcasVSRoC8C/XgF&#10;ngdZJLYvBWRNYkMYW3SgfR+ZLdQxwTG+lNuQwwyBihrMF6GlecH2oqS6KjUM2+zGivQBbOcVFZTQ&#10;fv973zNuMCd6sHakGpg5ERYwKvzoXuzBTLKB+acBIMUkoiDgTz0KSoKjgZ7TxFpxA6+z2VkbDJeB&#10;Qdg4p4wkh/Faq3Ifr0x6OSCOWeAJgcXqpgY4ciBABCbOQvClyfqaMFzOA4MqQ5XyKyg8t+10MXVy&#10;QSBYY1kEKbuDTa5tYH3Cucj+fe1EQgHZn773NPUiUMBRXtDS3ARgA+MHMDdsxwRmbl+73tzSwlZ8&#10;19PPvP+975manChe31li3zMUNMzly5dQ8/yTg1RB6j8cof2k5YG3amvrbty4AVYayaPah0TcnTjc&#10;DWtwGqI5aoVYdEtZH0aM1SadaPrA9wdP2NHAfNij+CLsTQQ9zguZOgL02Bcy1SlW2NkmmVzX2MgW&#10;GxgcIrCtTMbuDv1sDx86RE8oPCMgPVgQQInE7Q/IXrNNIFJF54DvjMpeEnJlGWD1ouQjnqmx6vME&#10;GAMBK1yCRaGDl5gWtMX4GNgS8girxI1h8OKChG3BXmPpUdyB3acmnaOj16/3w/IN51g6TTkE/AcS&#10;mNZcSzk9sh2XLl0h1s+LGJLoEkHeCWFXVDz6+GM9ff0kn0lrkquQrQQbXSrx7HPPnDp9anRiItNQ&#10;R3pucXUZo4j4wMziAnVVN7tH+ofHb/b0Y9kjuYbHJmbmstPZBYDleBuURYBQIXq9uLaxQnAZus1w&#10;hDai3CgMt+LwI7RSAfYmSksR1Qfyh/Jodo0gH+baLoF1fopxAYB50Ei5LIYmIAKNJkbHIOhoIYlK&#10;MP6CvEGYPx55syvXHEqt6JSncfYecVRgXjPJ5sypcI+awansQkNLS19/9/5DBx557LFS6M/4QBg8&#10;+yLJLjQKu059AYTCmYrGoyRYyStS0IOZj3WPGCJvT5xUX21xczYAGSDOBZk1/EhBtpZXR8cmMd4X&#10;BBogng59Apg1cdOjG9n0CHODcdImmucEAAEHwOKn7r2YF0h5thZHDUm6tKgeStwub8di4EvJWHMF&#10;+RN5qiIWFxWMUa76W/EPEljXHhO3TCRaAdVgRQX5gQggWlXCi+vJ4z35tpebra0tzBueimd07euU&#10;fUEl2kRQfx5LpVOMyv/qqWm+zpH1vIi/TkoJbedpOTVMtVotyfd8MbkvXzpTzcc95o44EuyiooLT&#10;BzCXv+KbIHJLkhWlFTHUPxoeuAEQZN6mDWxJBY8Xra0LxKmjnY+muA6wF/Rw8VrYM9KzluQE4sWc&#10;ZJcWikDNqTW8FAegV6QvyU1xidOzuqUVvizWXYtscg0hw95wKApn0FMpSmXmmzJ5VtI9V94PI+6T&#10;Tz757W99K5/1+EmJbgOUIrEgklXl6KNms9qk+cSykxGg7v76DZoxnnORpX4sM8/pYNPzhBnhI/B7&#10;d+zbR/ku0pa4LrzRrHguF+1aK/9wohiuWFmdmZmYQHDiovoC1TY1cssDPb31tXUQUSsHJkZ9cOel&#10;PAGUQRBPLdoTidqamlYF8xvUOXhrk6IQXoRNPBYpq6utBZ2BSlAvg7VNpBVtr/D1yMISoCQkDf6Y&#10;OA7YJPXXosFBdxdOFZ5N4JOffp4IJC4C3SroUNrWtk9F9FsyLgg8cfDIS7ANiIGyHr7SgJM4bIzI&#10;dx7nGQ1FIVPp0molbejJu2IC4xhaJ3HjilC9ifuSHgTkJnnCJqZBSlMjJTUKbCF4aJRBxcDs6vq1&#10;rm7wjBgRtZlaOouRDEB2E7n6/T/4g4qkyExYDmETRd1pv8WRJJw6c6owO/tNOTf9RelrUd/L+OVF&#10;I13JBeIsm5XL5FgrHupr2BBmDefVsuvngpbmI2wDjrlBBfSwI6qPYJairtNpgUNUA6ZCeQEGONuP&#10;P/448u7cuUu0+WISrOljMflkyuv5+He+8x0AkukqMZaAPiTo+NRTT1y/dutrX/0+lgeIeroxiEPC&#10;2wPkd3ghb+gjxeaXc50gVhTlRAGHgr4bae9H1M9VuCyKnITNgx0ARBVwK0xTcL6xNBJWu0V0V0Gm&#10;KGkZKPrYB55N07aechDDRrjze3dD29LLGNndRWoYNELVqpwTcK28mcUFbyo0etHuwtrW5YHBE/c/&#10;8NnP/seqTCXYROaE9KDssvV10DIMAEPbjIZcT1BZEpt5ywtjVQBmZYxVX2YxK0V/FP/RE53kfN5P&#10;rxIuFLg5l2sl8s71geeLO8hwIKpagNU1jxuRlMnRBuD+FxFfIhonCBCfWhZUjDc4Pi0v+9zelK0D&#10;KIiz09LW6kWqfDnXX1pfG5iZRrUj7DBrIG4FYro1k8UxIXBnAAeF/ltbW9m3FDQpM2/j5ys4dBx2&#10;GGJwLyhbg5gLQhRxpRiaSyeuWA1P8BMYAyEd98+4pmBzCCa+wWJEXJkhKQBlUAK+QrhGAwcnUkne&#10;Mzoyzl91NvXVO8FEPBBTbWBwfaulpg56mKHefrJnwggZDzEDY8ngPy74iHvJ2Qp9jAsWtLuPCKlU&#10;unIQZv3xkeYjR4ZnptgZIBw8U1ocikC3LYo42tZu7zz78CM3L10a6O3DSNHx2RBmnQwZ984A+nt7&#10;iRTrU45GM7p1XvfN4CuCiPj7f//v/9W/+lexNX5SFeRUkBvZuRSxKxLlYszDyMluK7I5cLCTsPbe&#10;i9y11e1VjzO5NlL+LBDAvf3gBz/45ptvMtV/42/8DWCZX/jil3Q2LW6G6UzI3c74JihbLFeCwLRu&#10;PXf+fGBnq66mlisQem3a18ZiXTxzjnOI/MRSP3HoyAP33UvIjohZV2+PWt+UhEGOcp1YRRww22tv&#10;wS70urUpZKetUzCMwOHNcFFQ8snJAnbFHCLuQasxAL6FPJzjuXEaVbkGDpLGFTgk/+Sf/+0f/OBF&#10;YhopcdfSWrf6xvWbuM+Mg8QIuw1BfOsWeNPQs88+y4XOnj3LrDGJA92DLR3NKANuGM7lqeHhZFFx&#10;S6YabDuanXCZO1NofragY798m/JZKTTTEDSY3n+gQwHo3SCGBKhkEDNvvH3pwq2uts595BL2tXdS&#10;g47TwCyg5F586SVSRkwrol8xijwW3sLcWlFsNfYNA2ANrNmWTAnBfgwBwhz5GeCdZADtFfGz4vJr&#10;n+Ubkwp9mOdQLGwItzjwYRW9z2uLwl8J0eDVIpRr6+qg+fPXqUVmaUnMP/jgaeIbr732Or6/Dq1d&#10;XF0A8g/yiSSHyUAIArhJ69q6rq6esVEYTFPMP3E91pW1UAhV7Mg6Hi6geRTAzogLofYBmBPBsGPD&#10;byshMB/TnpDVa2pswRfEmqZzHAhEojvxuJrEkPFTeAdFEqVLRuD+44epSS2lJ6iZnAV705+4FOar&#10;eTNSgyklysSLzLXXnWiTWM/3MDSIK6s3RybaDh6kxJ27EFWzVaJIPUMEkVO27wDGeMJJ0M982YoS&#10;Ubs0+FWDe9dDDrJ0h538EJuK5/Pzi4RS2HJUmIlJmmpE09lYttFoTItiCpJAuhsoflZ5j6lMxJDQ&#10;k26HLi+qPLgwAA/uuxbxaD7PSRuAm8JG4bTzOhMiBEJTw+tXLwXiQtDJ3mS5STZklwirgY/y8fut&#10;uQzSpYwXgXF6PgCACs/Z5+0dbYA40QeFiDxOiesDLo7AYibZD/5ZGUPeiTbHdyT0VKKyysH7fB0n&#10;iJjGzByx0xGuY4zSWwRwIulUKB4FwaUc6fpWfTpTn0pduXDRvxRnnyvAA6Gc4uRYIS60l/Tnp/WB&#10;C+j9Bw4Qx+ge6L/d39Nx/Hjv6Cjl5jCSuz6AjpcQH3RnwKKg8Xr3Y48PdvXcvnGd1WFaUNvsJWxh&#10;rz/ouXOHNvPSEzRxi0YhXUaQOWkda2b9XrcbGxr/7t/9u8hiWzURn/BEXk2+Ham7ui7HFWwyOV5Q&#10;855rUchoa4M5ZwhKwpuc4aFFtwlxH8I/yDiVzxcnGRxuJWQvWDtmmzobtgeHF8HF29Cmjzz8GKN9&#10;9Y3X4aPk47R5J05QV9vw6uuvUeNCSePUBPwCMdgA2QMXz18QHlQuDJxIaSDRzIC50bRKGac6XR0D&#10;qRRZWeHYMgYceqD4MheCxYynJpNxG861skkKv2vtWzYMNw8WETFBw5xzF6888y76bz1Fw67Ap//8&#10;B994/S3OzxNPPMFtUL3V1Nh84MAhLBQ+iUWAMmDvHjh0EKnEgUfJTE1OM+LqmgzlCPvaOy5eerun&#10;6w4JtcRu8OkHH4LzHHGMfBQ3G0Q3OUq4XFmTc2AxO2bFlFy/fgP8hzDvy7CU7uITUHwwOpd96fU3&#10;ahqbABVSFXHi1ClVNFl1GDErRtXe2eE5Ti2eOR/2kMUHD/uXv/QnJI0BEaIQ+Gvu2BfLKscUxYJw&#10;A8r3BPLLdwwrR6loT08/64occX7NwlcUnufmlzNCiFOOs0K0RJ8kvLY2oQ1gscECs5a06ESUMlrm&#10;DUYQHOcf/OAl2oth0yiyaBqFnYnawim5//Q9qPevf/M7uYyTuQIMw1OF2PkuYRWpVMPkbUIl3qDD&#10;9yU4Adw4v6AexNMNoITgdRy693pVPMRMRfeo6IuEUeuqxZSQHE+MALUW2d645/CBMjTB5jY9eN2M&#10;cinp0tD9PMNTinTe5vlupw68OZ0xa1zOmygX756aqapv/Pznv0DW108UZ954uXP2Wh5ah6WaszuZ&#10;UkPOCBni1ZUFN81Tc/wGIMeYmQOrfrV+vCsrSC42mOD/CptLAjDm+vpGHyd2Pu3FebhwZ/wqagnT&#10;J3x5dmYKuoO33nqDk8brUA16YtbVj8H8MUv15sJ+QB8Qz0SJkppDy2FZ1Dc3Hzxx9OXzZ4PppIUU&#10;rNXqdlFkfiliCTWfQ/9qFyiaWJW3BBgDaA4OF5EcniPyDh05iNBHjvvqK1VTJNGPPuAVGptzBcbP&#10;R5TLhpcXFC+a0vh4KypVCMIc+vjVpT2VxnRliZlbjQH/NRkPV8IOAJoqtIw+IACytbOvpp44xVs/&#10;fg1Voz22uQWIYV9HB9dEH3i43ISibTZ7/AS/ekHCUo+PAUevnsn5+cP3ne4eGdngRkOCGuuBc8Aq&#10;lkaQsiRAPvTss1fPn7917bpz3hHdI1oFRwALB95xZGBA+kA9o9aoBeUgs+e598LO5PZbm1v+yl/5&#10;K7/xG7/BlHobV2ZAZoc1dhYOpbDdTBkzhELnGb8F1oWMJMZiTVWSyB71iFwBdDoHhlAkstSLOfzc&#10;GXWOHvjQGF5454899uiVy5fJwU+MTVAlzjsRmG6ptLa2IWSGDBqDOytKtGBpprZucGT4wIHOlVW4&#10;j4n8QmMTUvLXmGbY89obhjVg12Ey8lDmBOYB00/+8BsR+N5a1bKtVE1lON2VtQ1YXUCgsCVMO5Ip&#10;3InGKkgtnD1/YQWVu7NL3vT46Xve8973IrKK44kIBk5n5wGCrUiJBYa8hGetiDAnCi30kY98VMgB&#10;62nDTuJrGhoakR3kmbGJhgaH6JlDkJcISNlusKO5Be2tO+EQ0KiW4LUF5nj4GeB+2Nz800JJa6Dc&#10;ALPKrTYbFpYYin4JawyOjBHjQJlVpitppoo44HuZCJwm/BqUA2gOQ7qS9U0iq9i4oEWQotTcg//d&#10;kcjlf6JDNnrFTQguOLrIKI4HXrb6N4D/oaU6ICrjjpZ0C4UA2nJOMRkxBPbOuBuSfhJM0qkVmhWZ&#10;mNpgN7BsxqpNJnB2do67ARtquInS5aWV++6/j83a09sbpk8LBnlQJRQMFWgQa6uJwfJdXJyewqMX&#10;3QJSUmF30gNqeLnGWJBfxD1IhzIPMJsyWSh6bV/bl0BEQesSwGeN3DEidU+iida1WMjk5KCtpUut&#10;wGsE8WIx4WWWl0Ay8IPHw+tECKGOkAOudjqqIGqsrUH8sxGdQtJtjYLR4ceM9zMerzFEEHvJBW9j&#10;3QlqIx913kpLaftF5TAZ6rffvqrG4AFkK1YV1r3IS/I/+lpUOlkH69UsJmN0BlSyMJQQ+yEeWwV5&#10;SDrtRi4S3+pX09jHSDq+FHnI4nAHQCFYCChYCP1zcXFBr2/wEUpMxiapH6QSUNB/NjwpShIz3DL4&#10;OWYa+VKZSN3puiPMj7w9BTa5BY4Zs2oxW1GBygoz1ciXskAYGdiN6Fpt8q0tED/pmkwffGTRMikD&#10;Hmp+GAwsrgHF59Q6zsLNFJcsvqPc4UCKsdZIbfcVqmuqOdvi4i08rG7RiyIBCLLi/lcvSGbfsApk&#10;to2+N+jmF39l5Bw9ZY+nplgX93VCiXgsk8ZgJ2cOtNkLnEjL1mSqwG6P00nChA6WPNKQwfBcVBb2&#10;kAAykerCSGBP85zclfQH2XGkCUeYsS5jL9bWgnaAPkmb1k4O5eUq2gciAd1ToLi+phrODegTGK1Y&#10;/uP4XRo290I0XKX9BNPL4AhJFBw73ulqkhdJD3JZ3g37Bz2/yEeKr0nos03VpO0SuVhD5sLMz29+&#10;aLCphuNQka8sb1E1AiR5boYfJn9na11NUkm5Tk/RcGmbM8jC0elE8IAdWmOpvTZLhlnDUnIjkjeC&#10;HNy8dpXMD8cJSika1awsLVYQpqTZAEQGiwuMBGQ0/SEaa+uPHDxI0QaSE0eVADfdmVobG55/+qlj&#10;nfv21deePHKI0su2psZ2+Iwa6vkTLDIHOvYxHVTiirJFTTuRbhtAHRA96hwcCS/Oz0EwQ/Mwvg5E&#10;S1931/zszPTkOLBPhODKYnYKLmca10xMYr6wWiDQSI6yacAsY1tcvHy5GDgJi44Is5JlmhjqsHV0&#10;CHtK4RxynxoTXB6KtICrcPz27weNJvsLUU6y13gEJ1QfP78Ajmx/ezuI9nzvaBjYlWA0EntV2gIe&#10;gPOE3UZAmIlA0MAdQWUQOT6i1ughdh9zMzWXJZ0nNDR9YzKciGpkBNsdAQoy1TI0ZPDEQksaGXgf&#10;fHPYEQtLC9xhVWXVuTPnALdIH9kOR3cL4lwCNSMbjHZkILvRIgmEMsvKN/Ld2fmsgiSqz5xy/wC7&#10;yKEHpgDu/riDiWPIW/ibSUmUuMhE2BHQHiyJioC69py88MPz4Y98CDMBEwzRo5QjeFA1QitF1pGs&#10;Q6YQ5ZibVXhXBctqJICeD3PXhDvYadY+d5MaQCYBZeAkphx1aQIcYcplp2f4bfEKUc7zJ9IVsA3P&#10;CikJwmp2dIxVmiJXB25SHBJLq6iBsfHJW7e7IO4AxAShKq/TdRypOj05S6VhU10NBREKnlhQjgc3&#10;4p6EWdY5q5kV47TyNndWXPErRWspBEUIcai3tucheAkWX7l+kwIjqU8MrdJS9pstopheDPthqQ77&#10;FBAG5hB/y0mCYWYCCMaqYNOiG9jHZFIoUGfOYYKkLoG4ny2WaAPIP9NqHiyNWW70/KKTq2QrnHoq&#10;dyexmagg7m+9qIUdYA8g+LDXSCPDUTE+MgZAmg/Cxydwi6JwAlyx7QE14LZDL4qm4YelZKrRB2B1&#10;EM3uiFAtmKmv6xkf4/a2aZoEhxW3tBOI75ZkkincVtZIfdXyWUoXqdjnfAvDYe8h/siv4I6ggTLV&#10;VdgrrubdN0X0KqkbECWq49z5E9/rESHsMEQkM8NcLWYX2d+YNsYPFhwYHIAiD8ApQRCmOlNdHSqP&#10;UJpITWnOr2QbM0GbGzHRo+4szM+zOkrn4uetrAAb4buYZx+JpjYfcrExcHDBLKnNCPsBJAI/7G5N&#10;E05cpCScQLKkFwkYxGMov3KqBYMl9LWm4yvavqwoCBFLW0Pj9NQkuF0mhG0so4DVycNG0Yu8zncj&#10;RrBrQagLvAurprmK5J1MKO+qaThhVZBysJkQN2Nm+a2eeoyCytBgWXEQ8sV3/ACoo+VDPEbRCt5Z&#10;RSpemaRuMkI+oCaRqE4k6jOZxkymHbkMKSGc8lWVjdXVnXASEnutr2ttqOdJc30dBGJwtjfW1cFS&#10;SFYU2wXKaBadxWBTkP7lFSbEmKED6yvrU+MTQB/oRgAIWx7b5try3CwbjotcvHQZsx1hDTwStBIO&#10;CqWv/YN0qgaZsaCu6EBIZL1tSAML/Yiqpp5UpT8mDyNgoUkMs9MwzlCizAPHjJEk6FOYSIKhoZ6s&#10;praG+aX1dWNTEzZl/+BA8f6DbSDeUOOkxUhNHD96lEt/4xvf/Pa3v43rivFHRT47APki1sCyCOAi&#10;LGt8ZAxtXmdTDg0MUj+Unck2VlXub29F37Jt5Yqq5WSpB5o1C7K2KIoBvRek3lcG7+oq+x6PTG3x&#10;rBUcWTWlTAmBqV5AhxUNVEUszHrVc4eIYUQacTeeCDYCnyVKmKGsrqipZzRaV1v3xuuviwLIOuea&#10;G2X5sh2CpzHu0VPcFmTYRdqKHsfQbqwWT0ZGxnlNTpksaX3Wt74JFtGAmbzLZVb9RUSJuBkJkVkR&#10;sh9L2Xpm9/l7nn/38+cuXkL+zEGVilVCHRzGuFLdG4T/sFIB5ZnNKISDneogrHNgZDnn7tqz/NmF&#10;eQpi+efgwAjkSRxyboGJ1amzIDKDpfWDpdBVr8aV4KVHX4K8BJGFJqCAGsEJkAYFg9fCccJIms1C&#10;CUUndHXynp6ZpziW6ZybX97f0kDXSZJayBSPm/FwA5Cb4n791tyk9ScF/4n3exReygMjem1jmlUL&#10;R67fuEUODWXBYaanK0NUxd4ePgAZsxbi5QlrxAXlES4tQTLIKwg9YG+OYdEsWbCFv7pAFCQ2/8hF&#10;nwha2siRaJWZGs6X8hkwO8XjNGZAi/tdM5nsBGiG1GkuUzUzNcXOQuxiaTqmkCtQV0HQlm9BBJtA&#10;14O7RkNXc6iKikgacXB4Q7qqqqah8fZAH92chJCmFAOXa2mlbCfQVFvPADGxrQOm9pJpViPvtA4K&#10;6ADUGE4QlyV7kUhV1tbUotvck/DpZR7w14FgYJNxGFEVyARqVdghbHY0X3NTKz4Q5hqjIvhGjJ4j&#10;MzoyiiHOLpE5bwXJOgLmu/DgPMoTEGNMUbQ0DPkVIV9Agy3NzRRpgjRTyKYSEIesYNiG1JQnBMmB&#10;FCblpvAnUoSDQlPzasuz4eTS4oMoHqhpbC92ZDY7XwlCiYgWgbid3dj2bjmIJuqTNtbAk+KFbdNC&#10;juBWNgthQJwr4xNHwjQXFXgZMx8tBe8LY0KgUxyH/VtVib0SI2BYEqDkPRwsilOdHgljztO6szIu&#10;+w4pj9zXpUqLE2XhRCSULAulomWpWHm6IpZJxKm485/m+vrmmup28g91dWTNxYK8Id7iWprRU70P&#10;WeIGSQJkJiU71KHQTn4RFCMOBw2saH6HYT42PIRj/sDpexkhgMVhKmqnp5gHcqtg/eCwwlQHd03n&#10;3aUFgHNrKO3Z+RmWvb6xgeIWQrtVlcnO1maqggC9mb8oZcp+UCPxJP4PGhVLEmJEsgnIeNxm/pkA&#10;xmRWozY6BWF4YxTqAhPFcMShBYrK+jKLAleWlLKHWXdsGkp6H3jwgQEQR2Pj5fGK0fHx6dlZPLLi&#10;U6eOQoMHuIo9ARj0xMmTeJQnjp147l3vwtB++/zbBzr3w+TJu9dBNW5tfvpTnyYK8fJLL51580zP&#10;nR50gxImCnHsNmWqcGqA+LCCaqdsBSwsnsxYEj7WP0sJEENiKLRnIoMNpOyiGIwM4091Lr2/kcWh&#10;EJTXFE82NTSyDkTnsegA8I1NjMq0t87ahBtoMMBu5CYB3nGQOD8vf+8HDviFI1/WlBtV0GnEokwr&#10;yRTkI2RzooQwYIna0SwtZ6oyyBkovvGP0aLuDe/9cRvWAtmKxjJwRXmknBV95WpGwKA6CKGkze7l&#10;uUR7cfHTTz9z+eoVMDwgT1YBOkZKt5AIQmiKPwPRjEIBbm0lK4LBcWFoQV24WWheD6ZkfGy8proG&#10;YToyPEq1F24ZKorZY93RCFbMSVBeMSVza3DA9vA52qVUs2q5P//JlasZ26gCZWBRVKK8Q5D/4QdO&#10;V5SHVY8qNlLF+aVi1AJUlqHxaUtZeliWZS0YvF76xGDg4yAag6pE9czTlLEsdu3GDdIgTA3GJEAI&#10;gsKKtpnCNvS3ykQ9JOVRDm5NMfFQCcFJd55U/sOAhBTgr2EsQpW8sW+KxUpidfEKkoqfwwgmVUUa&#10;CBIPAdQPYFRoApzIdBU7iqKzifFRKPewLSK4GsEg8SgYCvt7+1glhoIZxbbj4sbhTNoA6mZRAxFT&#10;xb2x3Yfbul5VU8v3T4xRXBIiRAKbHnUVXWND4WRcywqgaDdArXhgbXNiaAQH1wqjtJn8NnOKlg6y&#10;oLxWN2CprG+oozwCK7gShsWazNTMFKxENGHi7lD2iwtLFfGE5z8QRGJfD5dV1wDxIq4NWrgc3DBz&#10;RwsFBDnygvvCuCKoRCCL2UGg4JIq/JWAx3cHq1kNRahDpP0AQ8Uu4cyGRLqOhcb41ErEuLI3lhdh&#10;DCFGgRImvCMeRhxw4k67WG5bOOHoA0VIOXBkRKhSpNkUnPOiqCklypHGRN3aiu1ux3a20zg3m5vx&#10;wG5laQl1FlWlJZXFwTRSYWOjoqQYVoDaREVVtJz6VmqdEqHSxnRlQ2WqpTrTkK5shZ0XBjDwv5zi&#10;4kBLsry+PFRbEa1PxupTFXXJOD+1yVhlebgqFqlNxRuqEg1VyYZ0RW0yXsVPIgplemW8PFEWioVL&#10;AE6IYZ6Q2MYqCmx9ZWlkeBC7m6NLVg2rCesJ+0q1NGrSTGW4WhYRvadIg7heBSSYmapauMxrM+0t&#10;zXU1aUhrCFoBR6fkszIR6+xohQG3Ig7vZRQyhX1tLRTSHzzQiejv6GiFnBNC4v2d+2joCMlmqrz8&#10;5NEj0QhQMeDaslGYPblXeJkcQbMt5EwD5NtYZ/diXzJUdwtE0kz9zXwWUPtbZ8/jQENx+vprbwwM&#10;DhIa6O7uoVJnZGz0Zhdlu/3kjfE8+Oed7h6QtmDzU6AbUylCB8XVNSIjQ7qROsY8wY8AnESH3uGh&#10;kY9//BOU9RNUBdJ7+r77jh4/Cg8GOwlQ0JW3r3rpHCODrEg4lp2ipqo07JjsHE+j8U6mkV0r7WRh&#10;Fk4jyFzigQ4vkVUkMacLqV+91EQIVTmzsFhNSU5D/bWbt1pb2jI11QDGcY2QRKTR+UYF9xUGAuoO&#10;5kxRVAQhsTq8M9pPvvzCS24Squ5TroH1TtwpQj7Bnoj2IHTOfFmER8RlCBdS396LmEQQcX0GI2Gn&#10;RCalx/ou//G4kQwplzVYytJGsPaq2oirqRzIy/Hsodvc3saMeuaZZyCSYqbwb+mPBRbbPBZJY3YL&#10;nbOogvX2O4WMsIsJiUt7WJBMgXXs03372ilNIpcj/4CwwOIivBV4WvQcRyNa1kE0JoWHW7jSZoqo&#10;/CQ0inwtf0LA4YqxUggLukfA2NHR0oC9wynwQejjeXS5ZNnWtsNaeBFD1ZWBdLzlFfAwpCrg9FZn&#10;mnKYIuZWNkrKo5evXyOmgJpm4dAoRO+VBMpf3xVtYbQ4lZwEvBh+c7+sJmcRoay6VutPgO2EmjKK&#10;TZUpEb30HaXotElbxSjlNGhS6xsaCYpidcPHAJsFqTvGDsQWEw/zCV1EOALdA+x3bGRI7J7Gw+E+&#10;EBfL558VwUBYs4flkagj0EZ1VTV7hoYZmHP8taqykmaCt4YGiGGGyF6QM+P6jG11kxiEKv2xr5XC&#10;tsYNWOyKfumZjoCiwLSxRQNt8hfizgQu6AZBowsiuUgntGUaukBaQFPNTs+4gUFwAiruYijstHBo&#10;ZHCQqAUif2RwIBUvn51S7BgTmyQsHXkoNNilLn1rLcj6rS7tQk3B7VNjQWM4aG5hFQsGMKvBgGL4&#10;YG4AG6eIY3d1Bb8D+C3WOjh53gA5LtZ6NFQShdtVyqMUG7yiLMIP91BXVVWXTrfW1R09chiUiCA6&#10;tNM4eLAGGzcSarCCugxYxkiYnqmwqeEcUFuFN1CbroSWrHh3i/wytghbJEGD8/IIlUSLM9MTQ0Nw&#10;i0Dk0Dc0wPpycBnAidbGTHkkGS2DqTceobC9pLy0GOZ50feWEiMKUC5LtB0BoHA/x1XIYpTZFruT&#10;sLv9iM2FdH6EbktY1tlsOlOLQUE8lHq9e0+eFBwePlsYc6G+p/iLetfKtBwYLFcTBZarVMjK+A62&#10;cPfXNtaw04mwCQVjhCIsqJPLE8wcGgIWtTyfnQUpQIuRweHhC5evUf1KE/k3fvzq2OhgS1PDy6+8&#10;cuVKd29v/62bvddvdN+51Xv9VvetW2CCevugXx8YonZMrRf6RrLkBjY3YWafnZtlp7O1iApSf9BQ&#10;33Dl6lVOGYKFal9gO+q8VkX/p/jK+mYDfTdaWvHuIPaEsqCqpoYiNCoOAu967mHqfKEyE3F/PM6p&#10;IzwK/JTAV7oy89JLr1y9eku3awBGxV42i0oiCFCAibkGRpBPsaFBDr7rvnsfPnUC2mAOLnSX8n9X&#10;FBfzRJmEVyiEM2HcjUrT8Yrgw6ReSxWnZnCYjTMLSzMLq/TajdXU/LN/9a+fefa58lgFAQcOYSUU&#10;donEnTu3JIVK5KoTkmS0L7744vPPPzs7SUK/AyZi0AWocgnonKRBVkgaNrQ0dezfx6gQ+rpTXhSD&#10;PHgH+cwUcaAVzp45R7oGDD8AMkcimDjIPfx6SFUPm1hIJETSihvEftDtWFQdQe8WvVVmwRBX+/f+&#10;3t/7D7/3+3Dj9I2Pzq4tiCcPOUuAJVjcVFUz3DcE9xuZDWdJK9iMPkX+3S4lsZQtXRxk/EhhIU8S&#10;MeYE3Y56IDdGQIlEBXJNZkze/Cw8kbuxhxsrp3JMH/AeZCIsrmJyB3ITLPrVT388Sq4KIZIrmi9M&#10;g57Q6NnbZDowyXa8AFcEoLhrD3MhZQliUJI3PDPfM7sQSqX/6AtfKE+l+KtYr3eLUOTcoKsBDS1/&#10;pz57AA9QOePgMcpCQPUxWYQ6D5ezXK42FPpb3eB+XRvBe2oxyTKhS61wv3DN1aWFBx94+PrtO/Pz&#10;swTRKGElZ0hBA/fMofI6m9GBAdT4+z/wwbfPnaFBFV9BvJQdy8VBLJejckFFY+WvrY1NjPMc/4a/&#10;sgkbG5v5uFN7aps1NHQcOfTGdVJzyhJoBXcCUFoXZdfKi0mxqATLVbzfb6HSBV0msyBSWtPUAG4X&#10;jmyCqIcPHhgdHuVtnrT3bDZOG/kEOEoMoMUWlX+s3YgFZogXvhmTHPlCpINokpX0K+jneSCupugT&#10;Mew9toG3/MTFIh81BiAiWAw5em1lAuZzPunILiu1sZJAJVFz+8En2YMS2gPKsKJHNim8pDT0ylBf&#10;IpNhrmrggq6tXl0C06E54TdGuZtNqpYvPHJQGSsbs9Ahw7R7BPlC1i10s6eb3Nd2aahrYKCyrGxf&#10;RZTaKr81B3fYxs9ltt+xZfPZbwuY5UAud98A6STkymvrPQPDEKRc6epaIXQWjbZV18g9svSMKth1&#10;8zmrJRceEF8Ks6wmHDzBO7dslPXptMpWtcAqLUKhfOD97716+dIrP36buF5NKgRigHcePtTSNzqx&#10;FoywKm216YpwSTxc3N7aArBFe0NOsDpL+SQXXHAHKxtQQk84/oKCWGs/VhY7ho3BQ/A/9ZKUleZn&#10;PFoRGx6dGJmcOXDoSDqTuXj1GvgKilUJd5A5mpqZLQbOg7FrUXRB1NkmnD0cFvCmY6PjxJrp7lRO&#10;oQra2LCPPGfzrZKQNFpTDStUTPdnkpiNVelMMsFnWRESUAqwWj42J0Yt24Yxy8cdJcY/uUMRJeeW&#10;RwxFsL5AVNzc2haOxn74+uuHj52cX1AlGnsR1766qnJmkibsJPQF+zUcDkC6CjQF5k9zXS0UEwPA&#10;eEpDIHBpEkNVHj1GlLsNl2JtZdJVHD+cK6J1Zt0HST5hXonYmrxfUREUj3EYeMT2k3uYYW7GuTWg&#10;Z9O5JkCm86byaDm9JobHRnAaVHNBmsPZO61yim2Bu83gQSW/efYs8Pm5pXlKSFWiabEgrDzaYBLD&#10;ZiTU3RC2cinGhHiwyI+Jb698GYdEg5fhAD1AlyPa4Ey3msFZvsuxku6+FK7mF5TYNeHudjQ3TZCh&#10;rZUqxVb6etVVV3/8Yx8BBz06NravtaUOhERF1NBiP+NB7aUYb+wr2I5czYeKc+sj5xXwrITageoQ&#10;aFzY3C0ui165do3GTJJHhpjDkOHgYhcTgeQV7CvtQqlvmfQcfq6DQuXsWvmVqoWxri2PI98tpBjR&#10;9sLiAmSzJtxwSXFCSDKrkxrbCrfXc4ngOgB1kCsnfk1PiLp0JRkmegIS2SVLRWcIfshdZ2i1kUqy&#10;k4mJAwTDMuANSkuigba2qkkG8oSCQcIvMpax44MYy0SuaU9EnQuRB8xkGpJRFglkBXVI6A1+HpIb&#10;/OArEJOhRM1tUj4VgTYZBYZxHVIvo1S8gm/Ha5iZB9+y3Up+MhqdHhtXTAZ5RA023jablp0QDBDi&#10;J0RO3IedjwWdYAeHS3FN2HgKcSwttjXWRQO7REJolGRB9mAUlq0Q4qaUH56UYxFDFRwMEHWxfwZB&#10;lvAKMRHlckExLC5wogndkE3FC6mMxbEtcUoYZ2VFgipZPBV++FJ+k0UnjAkGrIFhp5IYpCDU8eSa&#10;9rUTmmDrnr7nFA4Hc4j5AkIE9g2C4V5MRxL6brY8bwDpCMkhliTmB7kBWRkBxuHxcQimpmfniBPA&#10;OUXnKZgiXCFxEfe7HHOl8KncMfbX3R/z0HjoPUqCWOJNGLnycjwAsrSYpE2t7XSyRrNJRq0QRxLC&#10;1RofAlNcpjcXfA8AYbD0MfMRd6hc3onkZHMCVSDUQ9ROOfV4DOoPwWVTWJgxmLU4hCeOHXjXU4+c&#10;vvdeYrpV6cRjjz0CcRvZTrYxWY0H772nrkZNas1xzOWurH0hwSopHgGI8/Tmqni3vneARznIZHik&#10;NeNxQppk3XgCRyIuEQAftcZTQzcShhsDQyNIblzvCQKRMzPjKJ7i4kNHj/E3CHYCTzx9kmxwNBap&#10;a6iWYllWHjiZrDx75vz8EiQU63Xij2wgI2l8s0LE8wR55MhC1kC1Ztg6a5vvfeS+gy1NsEgi6QG/&#10;K2Fl/TQ41QLpW94Mk5BUOzUmBL/4IPOIN8dvlgSTlsDL0vpmdmXzoaeeBt/3d3/9Hz397g8gg/e3&#10;tfX39fR13Tp+6GBvzx1pkgC9xrZhMBChFPKiIj4/NVEPBjFTTRE/8SVHjgv/7gPY2RbUNZVEZjlK&#10;D/HNc9YTeCInTfcSCHbf6YLHwXOh0qj5qjozq1Rl51qaRSByx9sADJCjfuv8OSJRMtzy7VLtbYLn&#10;MwA6HX7qU5/69//xd7dKAreG+5Z2tog2lGzvglNJhCM1VTW93X0bi8skw+m8BqNmQf34d7mxjNnI&#10;b5f1vOiz6hUVlEE65G5lVcz7fb0Dpr0sYGIPgVLzQXnxkitBQcQGWv+jRw+Jtp7dk0lDc5ula9iV&#10;azdouvjUIw8cam1cm5+Rc533D/bUbKukk/F48rwqValUkGETMTALwUDyB0JFbm2PzS8OLa7Ga+p/&#10;9w9+L2FONLIjVBQkB8u+ABgnvm7jgpaWzRdCAymFxWZydLwsXnawo5N4vTmRMthdVysgSdfo8XFi&#10;emgD7pQ54g2FYj3cL02X2P52MtVpou1yB0sCTBpvpkCUBXLTicNDtIf4qZaMjAJ+z7Ze18OA5p6g&#10;ps0j3hlGN2lb7Biua1gb57XWw+04AoME8glC92PjB4trUokiahjXNnA6xZsqexizt0AH5/E62F/I&#10;ZG1hZm+UFpPoqyyP7G9uYT+Pj47Zzeb4L/k6RIDEWWkpTqFy6ba4RFN527gV0GGuNtRUh7Y3EPEK&#10;rFrDgL1aXQrbDHzfXdgJnEccAr5mdHpuaTswOb9IjgLs49LcLFaqktVmDvl1xDLh5pETRdgR5oF/&#10;bDYQzYrETQDnCqlqsN84nQhX4kWLC/PYajmLIT+ziuHYgytTvVQYZ8F9YQVhLuEIQ1YMA1Iik15c&#10;XwWcl4lXHKqupOhDVruvVeGJDWnvK359/83DrTrlk+xtBLjR7N19/SWRaGVd48Vbt/APiJD83Lue&#10;pwqHOJCvrluxOokAHVXHKq4aHpTi808/DuYuqNwBQ8T0EZaTuunx1STimRzeyUdu3+lqbKgHTYN/&#10;cPF2H1Ha6oqyynikuRr9moQCk/cUdnuuzskgG1ZcuUbdOxekQgW6hu7enk9/5pdofknoibFxnP/w&#10;D//wkUcfun3jJj1o6eurMz4LDmI5HCk/e/Hq/OLK/Q8/gsHVOzAwBoV+cRAc2+jE5COPPxl417tP&#10;IVCOHTtSVQM/ZiVRwbNn3nZsflvHQXxhvITu7l71yN7aoQANa+DSpUu8wSqShCoRFRcO3WbRR55+&#10;FH2wkJ1j2kiemIYXDNEXgGOMcp7PQk6SqxHzCCzmEk/cn8U9yS6tIuWffPf78Nb+93/wDz/yiU8h&#10;p86+/lpFuDSoNsWE+RSHIdm/ziYuLjl74SKi5F1PPbGRnU9SuG8ZSWdp5iFmYMS3CUbMTD//kjgG&#10;8CDu6vzvPEemMM3QcOM4+6pr0+yxjWX+6yO6rHJKBvvxWlzEtPSikZUU5AI4SdUKzM4eP37ywQcf&#10;/NZ3vxOMhICdoA9gNKJ6bRaCZbo7VFcTEKAzompQ8qzSDMmdJ4YKLydoMLqa4QjkenbbZDq+iO9F&#10;urED1BNVvYkOT03C6AypQK5XCbtH6Nu7h2wHq4qNTJaeDefdygjxkS4l2T4O9/jEJDf92AP3/E+/&#10;+PO3rr69Tv7TqqkLfn3u7KqTmw4D91hTldGJ8m5cWwrjMCqGqh5CGAzhSPfwyNjiKmQr/+q3/0Nt&#10;fYYPApWg28nyXJZP8dwjiso6EMUwWhGcA16k2ZsgWJEIlgq3QZzQoC+5o+6yCSCFrEtHHAWE8OHB&#10;QZKwcy/bmj4CieEruFmNmcBOcRC8lZBmjJIvRBLRiWx7h9gRIBCXGhpGsXavNXAtomYF31EIEFEZ&#10;bnFzmG3G16Wvc5fXgRJUipBzHJyavTY0itFYj/OK6YNDDnSVbDjMIkIN3KVL8x4Fsodoqlq0s7S7&#10;Qyi3o7EhCeW4whN3V6/wzKvM/DYZm05QWOEasMXqUTo7297SWE7saHsDpchBxFcpiMLCFrX+GuZ9&#10;0mRxY4uNAQ/U+OxsOFnZPTxGKLwyEmL/UfPOlTGnwb2o1L/gwtohUhDDiqt10AxnYd1hA8BYCfMm&#10;IMKZFjEJE1tblYIzFktCRGOCIXHX4EH0xMdGgMh7deuv5hvnNYfhzWLJQdKbM9Ntna2Ts3P9Y6ML&#10;U9P3NDdErdGNKzZ3UiWUVcryMwnpFMf2W+C3o7YUycBl3w1cvHKVivCaltbv/+jVOfbB8kodaRre&#10;qvOO0WsdQ03raIR3S3/N9rI4FX91PAXHs7G+YWpmmq52vLuutoY9DKiElWKrNDU2oP7xoqgqvQL9&#10;78Qs819flWxrqo4GRfeAQ8LOL4zTv9QD336zCv5YZQYrQssjO3rSbXyK/LUfQGEgRMilUcUqYkRY&#10;wJwQL7rTM3DqvvsPHjl2/dat7oFB2NLwB1NVmcefeVfg4SfaZ2dn7rn3ZCSK3mZaYuAIGhuazp+/&#10;0EQFxIFDN67f+s//+Y9RZSdOnOKmoZ8jLyf7WnBQsIblmUwNYNfB23eePHXqvqOHyf0w5dQJU0jF&#10;aXbpb+/f4YhzBPeSEOgI4dFYiSzzCMBoDVBDSeSBJ55e2N7+B//0n/3iL32mp6v7ytsXmkEXEL8g&#10;kbi2Ak/sEv4sU59OX7wqCu5j+zshIeP31tJS9+1baG7tzq1tTqYF0WxzETXKEYdp/4I9JyIJ1BJ3&#10;AZcOqYpkwTbk/LyDOSF/BMX0qUK7nD5wkc1Xw92kZds1L9vMJQWmbWcgC3mR8H6yIjkEJWesfAky&#10;znDJmjJ7lLzorNK/0lq5KUhq3l8uVmWml4Nt5JfgPlJkiNeMKQ1cm6g3A/CANQ9w8T29XcQcafVD&#10;GQcVJ0rGeJGn6j+0gQDr8hEKlVF4+HZoAi4F5+34+ChnFXJRCKAQVihXWNP6uvvuP37wsQdP76wu&#10;qqLPHggmP3XyDBA0Rq3Bb/SBXrH8gS8uy413bzW04P0jhHrHs0tVTU1f/PKXapuaGBKN7Q0nAZhV&#10;Z5jMhy+NxbU1TkSGY58wteBaQdjRBhWwIfjHUqj58uAcfRYX0D6Cp79TVKJgi/XRZcCIYJseLQon&#10;B3oLVbEAkoaYfWODhslIIsrbYkQXIK2T572l/C1lCmboWSEEkCHhprOb60Mjw2Wloc7mJrDcFCgR&#10;TcJQMy2oReL9jpdj1OyDotIw+qB3egbSXRhKVaxoRobbvHtFfN6M1d3ihS9vrAFPGhoehrUnieEQ&#10;s/66JgW4L91mUYDSRTJpXA3ounkGEsI44EwFRwNJxPhbGmrL0ITAZoyRsNAEO7+d9V/XQy50uE2s&#10;M2I7dCaHUe9ybz/y62hbG94QkkmzIeAWabl3RDJdZPN5ptdllq8FF8bwhGu2pqHh7IXzYKyb6xtI&#10;1pG+wv9mVglqSymyPSl+XqEHVS7fQ81YYXHNCXHmt13sUS3u4jIOWqg8PDE3U5GqrElUnGyqKwWg&#10;mTfzC7Keo+2nSaaeOdMyrUwc+TULv3PDxi1b36TDblPbvmRt3Q9+/GP6DRFDbiivwI7Qjcu4kPmV&#10;97TyHkleu/hx494LOsYHw7oYWl4PzB0EAqeDN7/62uscuubGhumFlcGp7MjkVGUs8sj99wR31ucm&#10;VVZicDKFhbmmpkg8CLZ58jqJ53LFdnaQA5KudoKspF8il/wnGTV33HhR3WjsxmEAHhkbJzEOzBSE&#10;dXZ5BdJEIPaPP/kEWiHwzHsO3rnT9fFPfBiiatLZI8OTxLRhDlulIWNREaKKAqV4rKK5qQ0RQz2v&#10;dkapKkI5sOImTiXAsF67dKXnRs8HHr3//mNH0AfwymPmucpkBrX8QmJIdrjSc53sakBHxbe7pHQp&#10;TY03AiWPPvvu5e3dX/uN3/jMn/tzb18411JfT+etoRvX09EyaudxkJGgVNdtQX63tITEB3dJtPQA&#10;0SpqkaBdilPktQpCmhHIVCFKIHNT7YrNRxSMh68mtgf5PmWrNJ+nrQ4nBzZwZbFs4n8CieM9jJQK&#10;tm5/iFjI+kH7MLbWpkboN5l9VxKad8OUc0eeRWAmMDXJJ8NTvV4cPH/5EtS+zBAGHF+nEg2hPJFe&#10;WjxXA44+VShgF5prtaTWLBnmHTfE5SA+jeskRJ8q8lZFKAIGjQ1nNk2OEUEAX+wuBkUpI9vLpEAu&#10;+MUYZXbsEAVGlCwsgXpfhcWKUsTycPDeY0cShM9VXWFsLXsM1bX1FWIs3sKwpbGJJeCree4kAb5T&#10;2aYwQsOFReBxYHysPFlxp7sXaaUA4+5uKp6gnwBjYzloiA34AY3lYkKT5rnEUKmyRNRJhUsHJ8aA&#10;kRxpqKcI2M9zjoqAHeUyKhQmWTEwIthVfXWNcnwbYoDhwUhYfSB6nFZC86FoGfbCze4eElnUBACL&#10;3CWRCxk1WVDQOoZT0gTmvgW8RAjoOJTCBPQbMpXAabC7MY5dcmm21TBcnSikdwl5BYuz61szq+tD&#10;s/Pos3Q8yiZHoqk/tqVSRcabq2iR7rNvk1CnKoI9APCBmCezUQV0tTKJ8maeuT4Xx4R3xSA1YGFY&#10;PqXALFGoUAivHXIIvEPMhXuOHtrGMqOwRXUo7J5c8MRvykRDLrEncUl3USEaS6mP4QxG0+mr/YPM&#10;amdDLahq7RZzuIW3FKXwXWHqdo9vD1dXRtmN2xSazGap2yy2EjUJ9OWlYwcPiEPbpxfbwjwk45/W&#10;SHKKqpBmz+eZfXLICFC/cqu7rzxVUV1fMzo9yUal0KuzMlG6mUNh+EX8N2U3uQv+1H/cOHTx7e/n&#10;oeRosPhWT391fX26rvbSrTvYo6iux4+ehNwVzkf0vBwpWBYtFqQyet28gGz6BoOe+9nf+4WucJlb&#10;bGOB4qx9r0HVd2hCj5EN1G18dv5G/ygobLCwK9mZukwVvVZw96muctvILwgFiSS7dRKV2WEPRVBL&#10;S/A2qP/zyhiELU+4LqJvCCSCIeClD9TUSw/Mg9GJeaRJc3PtPAWoWzuheAXlu0+/6xl8r8D/+rc+&#10;+sU/+W9PPfVQmrYByNnsIkK/JBTt7DjMd5Muj3NuoRbY3enp6QMpT1NlYtx0XCOZJCLG7l7CTQuz&#10;i0SOP/HcY0fa2okXcUoQdobQzOVC3eDy6Ephvvxs+KHCCCG7RJBwGfKc8vj9jzwxt7r+G//qX336&#10;M5969Uc/2t/WCjZubqCf1DAoaRYEd30jGFotUltd5ZGAu5UWdzbV4Rur7V+O31FuPmuE6ORbUAdE&#10;tAvalcUrDpXNr2+NjE4SEa7PVIGloxYJ1Curi1TVZs0T1/km42qeePDOxmtBKd7K8lga3o91gFJm&#10;5OdgDNpt6gtI9k/tAcBWSq5tl5Su7hZdun5tX3MT4pU8GneufmRESK1tr8fNRI2HHg2X7gRKhudE&#10;fXywpZEqGNngClNo2wklnCu5oyXZEnmUUDI5MTVOPI3Kdfp0Gg2kqCfIoKZTlfgijFZVhJArlscp&#10;0EVwtLe3qq5ge4uaI1ivOWP9YxMLG7tdfX016fTB9uZYgORnjgTYcwY5WUnD2zw/MOlB1IDR+2xS&#10;uqEMU1ZMW7gdfAsxifnFhTvkqKJRShdpFs0N46OwGfAfGSA/s4sqX6goK+cfiqgYPYtvDP0WEwhx&#10;7clkvLyTxLJMcjWadoVNeEQzxjKHQuS1BkdHQWplYPDH/UKXWaUrm0x5BSWxRNcaJZC9A4pmmqBC&#10;VSIl7gGx/ooWjVwIpXputSiMIETQLo7PJLyHcCoUB6haIlTJq6gsD3QUhprTmsjEQGAWSx+aqeV1&#10;7v14577VhaX8dOm+fA5zxrWb5xKmJdKdcMOUwkmp8D0fWYEg2sSNGQq6U4/7FyLLbIMVMobIDhLR&#10;M7BaKT2DCjl58OD2ylIpVpMCtnzyncGTvGegdsw2z9YQqZSCdmL9FenqrulJ7LiYwnDUFrDj9b2q&#10;l/GKfafzt4dLVSvNkT7wV2DI6YXuIlRy+NjxK9evsRk62/eRrgcaxV+BUZkSysOg3xkQ43puFOcl&#10;g5JhOOYA1br7+9kJcL91Dw2QUk5GSo/UpUukD3IGuORdQbUYPqcgbXLjVGODXNGoyx9xT1g/YUy8&#10;Ny5eIyhCUP6NCxcmV9awouqjFSpssTVw2V7Ylq7Gcl9nprfX/fibdWVUeq5L9o4o7ouCUGGQBCYU&#10;ylzdujNcX5Osb6hd3txCHyjPlASGG6usiIpaA61jrDi5h6f98smPwn2x9zjXvp3sbOYXyBZC2ThW&#10;DXbrfIeiEuDaRcErV6+z055/33sw1F4/e3Z1O4BT+MhTj0GYHviX/9+/SVkaKYFwGbWg45zhlpa2&#10;114/D8EPwApQqhx19UxWXd7qjRu3+Cebg/726nEqQG1RXUPN2NBEyXbRL7zncfTB3OwMdgSSTs5a&#10;Hq/pJ9YdN79DN1J8W7ODmVtUTinURRVJjPn9R07Mr6z/63/7W5/81C/88EevHOjooMvadF9XDMUI&#10;lhSSONhJAqUruwFuSXYTlAbFwdb6DKkDGDxAOqAq/StchCnAWlJSXSWmX48wKAJSVDw0DX59iX73&#10;1akkuXi49mWlCs2u/LFbxD5mW356aYnTWAmJ0uKlImUOooHiNLWQ2ESGQva7K9wmHHwygbcB+ZIh&#10;CNPihEhXX39/Myzn1hiTg8jXSQ2ou47SLXBvEVXjCdsrWB4l8k5leFsmReRCbiDfbEFPf7MZa9CC&#10;bSzTz7OkdGRqoi5NvX0MhaYANzGENWizAihCnAnkoRym4tB2IERRFdgnmqBR88mS4UJwHcj6R2fm&#10;t0Kx2719QMXuOXEM/0DUfe6PEzDLP2Rl5/tl0uQO4S5iZBJoIdWyTM3OsKFxIuWZlQKYmb955w59&#10;TWfGJiqgKV4RKg6LFQeL3k3qy7q6Vl4WA54PkhJ+CQ+L85C9ie0JD/nuzuDkWCO1tpGIPCnL77lU&#10;KjCUQcY2vLiQXVoCPFadrKTOlvh+IQjrp9d23i4JtMWiHVpYA5OrrUqjgcXlQnG4AE45azcvVix3&#10;HSymNkcloztbbVheG6tuNaPLuPGChVFYemYKa2Zpa2ssu0w08lBbCyQK6Gtz/3OtDsxCzxVb+Olg&#10;76tuHDB4VRUQEYLDALc4FpK/3oVC2k3PfXfl9JAlTknj8wpqGH0wMjjEFzXX1ODElMgnpDZQccW9&#10;yTAN1QnZDGbKFdYBQAeKuQKVGZW1dW/39pEJ7WwhyLMuf40talwRLqE0OV6MeTf2YsPIh3doTjU6&#10;NY1DXJmpZjOwn+urMxjahIPY9lo1B+nZSVEmFv8sFDLaPjk0PNC+HvBxWa8+o2Xl6BgEbaK6qn94&#10;CMMINNT9nW1lRDNy7HKywHRPexRVYcf6pLH9wSLzhbzFrQ16C0iAwBm8G3jzytXK6rq2luZzb1+c&#10;gEYpXlFXkVSTIw8EWd7Dl7sggs1a17e6OvTXTQSYs2ihERc+BCWse/dOhHq/4tDZcxewp48eOwwq&#10;90bfwNxcNhYuPX3yOFVyc9lZX7KffuRNQGWMLPxlcIm8WrL/5vxa7U91+d2Gn8tloEJJgrmoFcf5&#10;i5fpR4I3ST8uGlvPZec7Dh5IpisDH/jIg0SfqT9Ajbe3t6Sq0jeu375+revw4aOtLe18empqwqnP&#10;v/e9V5iGY8f2cW+9YDrDEYrFMPqgBhsZ6CdA8Ox9D5ZjCENkj3PgcS6byrySzKXy3dlh+vitnIHl&#10;QLgthk5RZaa+cbe07NSDj5Iu/r9+7dcef/rJc+fPHmzft7W40H/zSj2t23cDQMEXkbAANiLlkA7y&#10;RVjEwc219qZazvbM1DSvuE9QEM32pQLVcHwUr4A3nyw/fNer0sMUDBEOphidImfwYtgv6q6kjt53&#10;JbtfyrqECR0C9GVmQ6c3E4+30EIOAIYiNxtIrjxyI6f5ONAoF2QY/gF7jiZP1AoCvCOEoTw8Wief&#10;TOPwKxSomKNl2nlA7Te33N3T055JUXCvNRZhcpDsKG/wcAHdYugQB2wc/pCJmUmclYaqSox6zF3+&#10;ykrzqTgdZtZhkivClqSBHoowu0gugxwAKHljX+I9MIhVJEam57dKwkD1k7Ho6XtOpuJRoI5MiBun&#10;hQ3qkHA2JQMmTyBMBYmsaNTJsbNLYqWmngWKO/TB2ORkX/9gRaxiuG8gRfMc08cAQmGo4QxNzc4S&#10;m2QXoQ+IJpdSAmgPvguFh96CZmc6O7+8uU61Yy25BG2qHBeIJsTatXPM1oKBqfXVcQoe4W+uSGLy&#10;M7Ey2fIC1Aev5hzB4PTGWpbA49p6pjKtkD+luWptkYtg7D2HfBvxnwW4ZcgSr60d7WgHkq+oulGs&#10;ezz9J84tjX0hhMLBpCsbO+RQa9sWJV0BqWfwVlq4fEDZBGjOzCwrj1lbTvlVlOlAZkmoBSvhboGC&#10;eatuCfNBj06oqtG2CkcV68QwxBs0kWtuqImVFlN8V0qtC7LeHrmamsJwhabIpYIFryspBtBJxLG+&#10;vf18dx8AxGMH2nCG+EqMUEJVxK2crMUwwXcfBbeAJyycsvTROK3FwVlRvIuOYcAkmaoSMVLMnuT3&#10;9d27nbQ0+diIhXTFGOm3ZtsBFH757b4e9EJrx76bPV2wdmdSKbihgWa4apFaNQ5uxVn3Xrwgo1l8&#10;HTYN0hxx2w8W4wXdSS/Qm71D8Mfs72i/0909t7xMOPFYWyfoEcdTFfSf628P7vPVrgPwWH3YfkzQ&#10;dx5ZKgxETdcKyYZgybXrN7ngwYOHFlaWp2bn1K0LBodytquBWRTI/YltZSto6BttgG31NvfSS0ti&#10;3Z1Lf+bbxGwF1xe5y5lZEBAbIoevmAD+Fo6guG+r0g1NjYFT9zVfuzZ49GjjaTj6QyFAFIPD41cu&#10;9957zwnKdggpdPfcAq6LmUPU4oMffL+y59ubAN5hvX7zzbeoXm5vbmXvpmPxmhD9UwSkA0dEmE2j&#10;d44tOzM+aFewP7EbfAlLImHclpP3PRCvrKYvIs3AvvX97z/86MOXLr597MDBJb5vqBfWFVoGgw9Z&#10;IKFZFFzdCcAexzUJ2saKA0DmdzbXYNcQVJ8GeAbb1zCcYh4NJASIgH1sasXhuMIqGYdl0FD8AMyD&#10;3kdeAF4Ff+OjOXMot/lRD54v1WYKly4HBYmJlZTWxqK0CuAOZdeYV8HaSpqbt8jDjiN0bGFqvcYX&#10;VydnpikPRx9Q6A+jhRBalPuKFF5JF8kII7VmIMWR6PjyBsiiOtLAsLZ6SYF5psw5n1NSF6rBzZ0V&#10;IMZl4bGpyTqS12VwqOb2sHH6cfxMZFDEt7FOk+fFlfXG5ha1VSgpPnHs6IVz5+kj2trSyhDHp2bX&#10;kGfhCIwxiXgZ6Ha8VxTV3uPKMPA2eEXhslTKEwn8U96e1T0AtWIJ4tSpkHLd2KKtKc1NyZzfuXGz&#10;Kpng3hg2OFbiRfT7ZjbQyZS+guVHzkVKFej0MybDCuKTYAC/B3Fcna5spJWHRcH8PZoxsSUqPk58&#10;fWZ9DeQJpFTwIYOUJertM+Z2Se6c7AQooV7c3WQqwD5CCwDVFwUHjJzFJXpQMHJ1WeP3YCWyhH94&#10;trlxcN++3fVV0TxYQKBwCvda30jL9e2dpc2tycVFkF+djfVEAG07qJWNB7vuHl/rq6GHFMbu9NQs&#10;Nj4d+ZT1CakPUu7U5CWwz0zhELHJZZkaGy+YQOt9O8+nOltbdzaXiTgoEsKdWntke9xFSyij5C8J&#10;wRzm9wRsPKur9a1tb1y6DqjrUEfL+uoyxTKQx2szW7llfibfgbrg610y8jaljqLlPQODWMMHjx25&#10;ePkSE7u/vYPaCuLubHW+kbcJz5+rq9IMuEmxV7QRaSzMEvMGPov0BlY2kgv8lTZPMFAViQnttydF&#10;TGkSMwwzV8FZNyFgW8WoYbmOa1MiEuxD7ogxMWb2U5ZymSL6gUcBrMdSFemKxNzElLho8oEbcR6Y&#10;SBGVh4laLsW2p6c5VffiA8TyM+HM9wkUYVlA//EN6A21XPGhu9hgGi4VahkKMmK9PUO8ix995909&#10;YlvY/rlX8Pvf8VpMef6Mh3/jHpVkXyrP0N5sioFdxzuAQlLKSqAs8Au/9G4QJq++eqW1NUEby2Mn&#10;jlNm8ZUvf+P++x9kJ732+o9ollJXnyEagXoYm6DtzeCDDz2Au3Dj6nX8Haox52ezQIDi4bL3PvT4&#10;ztIqKVnmAWvCIxvul7nDwgzu3Tf807xgOcJzi1l4wZZWNyNQ8ZTFOUv0o7/V3fP444++8cYb+9s7&#10;IcTazk5Cyw7FShKMZnZufad4eWsXgBDrS2FXbSLe3lg31NdDJbdS7XbL3i6joJYFNLSdp1MkKvAA&#10;C690f1GASrelxSxbEtGg1Tf9vFe980GzLsTCpFBYJDS1Tr+UmbqKRIrSEcTRrvm/ciqY8dxJE94c&#10;zKIdYV6HePrO+HTf0HBnS5O61W+uQ4bHRcXLEyxaVzpIvKdcCGQU5mG8sqp3Kgva5FB9pjJeBt5R&#10;vU12RZ8AgQfx4kgYZnIdpJXtLZL4UHE1JFMNVSl6o7g2gvCU3+TvuRdF0qEIhRJ5e4fORwwejixy&#10;zQN9fdAhhMqo5CpBJU/MLdU3/r98/Qd05Pd154mikGMVUAAKKOTc6G50ZGeyGURRlERSOViW5SDb&#10;47S2x9o3fjOeefY5O+fNOzNvjteze7xjr4PssZ8teW1JNhVJihJDs5manRs551hIhRze53tvVTVI&#10;SVunCRYK//r/f+H+br7fWwtUK2sSDqqIBJ+Dpm8+YjPhMQuQRqoutDzCUoUQLZ3XM2I5VKwwg+Qa&#10;0jpXN7aGJmYwFEa6ewGZBR1Ma27pXsyFcl+OKKxZsSF6IiUMebPKafNCFm96ADix1Y1V4vaVuYVU&#10;UpIb5uTvKhCQGsq+z8hY2FwH84rYGgWSyDAPAqUIIHli0nkG8QD0MsDAwoXEpGj2rViPU6lfz3up&#10;q5wWk3yDwNOSJpedfexwO00zcELzaOSBovrGU5iyp68AY5Wem0N2zeTCAkotOYuV4TICVEbtOg6y&#10;Kg74353DkupcUBScn19kT3GbEBmuqaNhg2LvzuzcLtB5tldyLnbC9buGTQq5XIhp6SvLy7RYweQW&#10;BLOhiusy5wJGn6mXV7TatKWlrazFse2KikuIfiL/5A+m/F453F5Dfl/l/FF92e1+y8rfgoaXAB/F&#10;agsE8HrxtYnRqfJwkIlTJOUq+cFhvOe967Pi3UnVFsFBRqi6eqHD2ZrQk25+bnZ1KZ6rMhNtlhOn&#10;nLngYAYTFSGJG4glKz+Qr3vjAJgACZASpcrro/GyUnSQilIvAmn4kCuB3QiX9tztxrsDcfrx2SLL&#10;iZvAxzlToAqh/GZllYRC8BnNOgMcW9EkE1dBm3R5HNi+/HrhjcTfCW1BYvhXpKeTLmEJL2DPRctK&#10;R4YG3cUkd1MSTNO3GDHju5xSpllq3gtWxNLfTU8QhbAcroxqR+RQpf2Dcqsgc/L0eM8Wl1DdUxYZ&#10;HgP0kDKmIqZGERBleYH/93/+1zwMSKK6+hqqmbo6ezo7exsbWml+AM4GKK7MkSSittYWyvdfee0N&#10;Cu1qatR8FbeMl0TX1dXeuXl7cXr+eG0LZVbx5VWei4JGIgG7pJkY/5XT0AQAn8i8MpoWz+IwbG8U&#10;lxbOxhb3SQUsrqBSQOl6UxOdXV302r1148bRwx0TAwPx2cmSvBxEOckUBOsIrVIlTLyB2y7MzlDt&#10;UltVmcntrbhMY8tPlPj7Q3W8rZugNAI8a7Sssj6RiuAF0pvqawXaZrq6nz23x98lEvaUxs6wlegJ&#10;G43NqX10Vm4T6U979LMUH/SXeIofYGtOwinlA5nVOXmxrZ17vQPgtOAPUFalYQogo0luE9I8kkB0&#10;J6hXwgQEZycW4+h91fhZ1IVc9xS57AWk6avDO14qtawJ5GWDwQYeQx3IuuFS4Oalg5vOxfW4Iynh&#10;pVwIZEQ8xdR+NzY3X79xo6G2dnR4CK8Ch5ZoktoOgQi0qhPL2UcGkfPAtGCtWsCkPLAdlLOIwVCq&#10;Gq2IKC09PQBV4PjWeTD0U9xHOB8A7Z0lqXeN8qycyeHhytJSQDA80wzSh34GR2kdTlvwUiKoRKpY&#10;AaUIG9uC7/OPdFDprZtxiubASnY72uPJKEZ4C2S8a+PS1ve2AYvhm6pQSwYMErqdS2i7Lf6i2EYc&#10;GUKsiNx7zomAEfGNJ3NvUuzJcgf4ikJczHppIUaxHpYHDirLNVCWluAMnbydNaNt7u2BtwUZlZaW&#10;w98ZjJtTxinUxJnRsd18gjgRQZJosAO7IYidDhetjkZIsqNTA/ombDMnVz1TOS7K0jT+QlyJ24ic&#10;0UbVrsNi2jpTafGN7cOH2zo7e7h5UVAlbLKMbWByrCF4EyExjh4cJOEK58vKDDZuyAKyxgAYk7WM&#10;dGcTiazg/F5fAy2cmYtdSnrQwkf95/VScZvZrEyeIp61NRDR06jVxuUfi63U1lejGYwMjbAIpv5B&#10;rGJxqoq07VBM21VWb0GZzCMwawMwIh6Ttml0ToYL3Ny5hypFLHKu75lMZW0pBi4KCvdlenrWN9wn&#10;bEfSJT1HzWatgtncpoZakv3HUbjGp9RZUIJPugAZ4YY2SZWNC1SWMZueDJHysmgZnbGLaNR9q7NL&#10;UfqU4ZkkGhYBNkyKI/Yx0TSegsGB3VYQDI0MT7x+9S0sG1iwfFz7gqPg7PCIooJc8FaFXWCVN3yd&#10;qnteJKSifIB0+90XX+4fGHbvmZO0amzz80hH8itRZM1tCKSa6lXRyHEAlkUiPAPxNjo+efaBU+Pj&#10;YziK+TyvoAikn3udfW2th1bia0urcY4qMiLwwadOMDLVDIdDLOv42GQuPopJlVGw7Jcun1+NL0J5&#10;mzugQpbfvHkXFzx4VGfPPlBXX9vd3T0/M007nTfffHugs++phx4LZRXG5sBXUqqWyrs2FfMEjNe5&#10;pHMQFtBZVYLhBvZDpSQ8bcbhXFmh0kgtSThoUxMz0z19PS0tbTQ2OX3y9Ms//OHYUD+IWrhX1OWD&#10;hSN4EIuzyXQXgtIH+gd1KMhSzgwA05EIgaKSi4BcJ0qEfcjiYdddfR4em3rgZAel59OT46QTCCfT&#10;PUvS2VWL5LY5PEGCS30UdPY0/ozA4PREXW1tQXrW/MSEEBQM+9pJU6SsOgapS9LKlSiqZHbh7G9u&#10;UXUDXiV8QavhZThSOtQOyeU8DIJ3+oUmYsaJCOvKnsDRaUkLsI+ExWG4e+TSEAMhNXsS+QT15amG&#10;hkfzE3uf9hfbO0rw13mm98X2Dg0JeLATFkcYTDeYESVAxPPlRMvIBOufKHQ0HKoozCfzCeccQ0XM&#10;O/HzPlVEAvwuFRhYLQhgnNe0BeUaoug8DiOAfDacRbd7+0oaGsldoeUWleTwXUiWR3IrIqhQgylf&#10;oJhZ7avSpaU8WhYRDT6Fx8J3SeSk2ynecJkrybOXQEM021zRfhrS5dIERv6kAuGPANYpD6v4lziR&#10;3mgGuNQDqtDh9E9PL3ETWKowBsWJkrd2xuQWN+U8herjhA6k5nFWQkXpI3/H62X80ZKFhFimP0EB&#10;uLRwsag7yOQMUtZvysaRm2esmbIzPcncPgLjUphRna3SyMhSQ2lrsCPTiNzz9Tj6hyxCQaQrEGoH&#10;R99lysKLBcfG+n+RsEAuGrmGoCAT9oOH2hPoiCxF0pViiJiJ8IacNFZFWV6Wwy4OaRPhPekKFM3w&#10;nhZS1oOTHNyNilD++bOnYvEl2Dd8EIEEbJsC4KpXsYqQ7R18npfOnamqCJMuORcTesAyOYrrG0RF&#10;oGbMX9iVnELbGydPHT534QxNxPr6hlbXqO2Yplwc4nF1jZeIXLmrG9TBPPPUU3TOePnVNwZ7h2Ah&#10;jNnJ2ycFe/V8wuXVjU998oNPPv0YuJ5f+bt/SRcsyHvhukx/V9dSNqixuvRzn/5Ec13VD3/w0j8+&#10;+0PwgllWnA2o8a7Q2AZBomhUIsfmlloAsS8cP4Rm/Pa93n/+znMcOmWfW72nn3oMXLKc4TnlZF+G&#10;ClA3QCkkE7OqujZaXdfVM/Sdb7/AyVNWmBrIg5grcmLvUGSLC3NDwQSEIncAeYUNpoU2wCTB4vBX&#10;/uU7/UPjnqnvx4SDS/QWeSC1RkvhK6dupKg4SjHPzKhrbtpJS5+dWxoeHTt5+uRQHx3qxlWSmZVL&#10;A20cpUePncSSw7QHaHJzcy3w4ac6UMpwHhEkePnKawBP1tXW06SI5lM4H5hMXX0UVL2F+cWzFy6C&#10;q4ecaG2rj4ADWRam3RJmt7oFoCNt7ZXnhdZj8fmZefr3olPQvh1O53WCUiHMm+8MRUvgxKd80B1A&#10;EWdWpsA03c8s5EAXFpdijPUP9o2Oj5w7e+HatetNTc23bt659vaNYqLvdJ0uKOCkyTEqGYPHGT0z&#10;C6AbnoQDZHwcrjhNOiyLZeZ8jiEpWwTJssXxKo9PTLpY4kUsBT17aSnGJuEBQycCFBakQ+X2WvqT&#10;2RaogruVkQruTMxZ6lhWYMsqMEK5+egX+HzVcoT8B3uEWWfaNh7NPeGoKCwgQDN7dhEnG7XGrlsR&#10;kuZBxHWV0meuTB2JjEwOGxFvPM3cEAZBkxDa7MgwMJXQ9ShBM5r3MOECyEgDqB4KA8nf2RpiBnrq&#10;OHoUlHZmx3mjoAh+rw7OUtYkhxLKhl2PfcNlpDMdJcyFuba+1oTbgaSQLamxKXng3M1VZrBasA+Y&#10;As/lVxgZf5pbjKHvq80AyA47+6/fuJlVXkbxy6s/uFpfV4HXC1rlMuV5UAIWDqvgfD3BNEXZ7qvh&#10;EeadQstSJz/WSq3iEi57PwBOTm5rslnmlRYICtTl+GK11XXcwduEoay5Po4xpPo+Aa6ALaxULlL8&#10;WRiQfQmS8bkmot5ntNjYKIuUguhFo1anBLRLyBks+9rK8oamBgCEJWileCutmZWC6z186UHOFLE3&#10;/ENIMtRkPBj41hjDY488OkKNuvUTFdA9sawdQRbzIEBweTSLz1NIB7RJqRBJru20vc9+9rOvvHJF&#10;CIB7Wnk5LxGi9BxXLw0iNEvc0Jqnr1RGyj/4ocdp2gpSDSSHMIDYEGlAJ9CKmyW69OBF+nGOjozR&#10;Q5RfiV0jV1RQliwSgt4oU0LG84j0PWpL82fHx4+0Vn3pt39jeHIcdE0kDaIitrTCIGkwCBi+XA2k&#10;LW9u/uxPf/aBk8fevHqVwP761i7wlHQemp+PaYO0sYp2xFdiD10++6lPfPzatXdu3u5cXKZQfYXW&#10;TaovTzaX1hFDnK+tPHzuxL/65V+8evXa177x7NjwJICGzNRjFUrI21OeGy4ySGZxKf70M+/7zGc/&#10;+srV1/7i//xqEg4jwaqdaGXAEf0i+XhjqzSU+5u/8osPnDz69X/6xlf+6Tk+lJ/TM0SJHAU85d9h&#10;8oQ/2dpSUxMpffzBM+fOnv3yV76OPCg0/BsG48AHojs15sFVsF9Mh5JQAafB5cHhIx0dx0+9/Oqb&#10;f/s3X9VJtCCZ61XSjTbUf62uOiLdAKXB5GJxMAh1H2qqb29rBmfiv/xvfwLOhAts16T5iXEDgLZ5&#10;hgi0W6G1JIHsAzI8cTCcuXghIyu3f2isu7uXRmuEKB66dAmRkJuVt7hITHZhcnZ2h/QHUKUXFgZG&#10;hjIOHSondRMUCvrKqF9oWZmAaLLTYQFLMSqZYzgL6A2A4hzBXA+HTpzoiK8sM1bwpbEPyOxkYkQd&#10;aYOzMDfHOcEeppHD0WNHhdlNzvvWFquDygRCk0sC8R0BwxPbJCRMWnHO+t7myu5aej6lh+nVDTVF&#10;pUUj4/39w121yJ1oiO2urava3Fq7c2cAckK7IQzQ1NxQgoOhJL+isjQ7LzO/MCdYmBetKvvwh97f&#10;399N94+W5gaAQ+i7Vyp8nIJIOeji2aXhwk9+8qOV0fKBgd7yitKS8uLSslLii+GykqqaKCf/c5//&#10;3Hxs/va93uaWetrchXANFgeBWGBra+ujP//Fz5OaCeRsa2tjGTK/ohw83sK8HBoffeazn8Zmoi0E&#10;DXlCwSB5nDSj5Cbh0tCX/uffbmppvnP3TjVoc5UR+iiVhUNV1WWf/PhTn/7UR0dGB6rqKhub69oO&#10;Nx8/3VERLf/Cz//M2Qvn3nj7LSEFGqQ9VElxAGk2wZKS5rZWum9AUQ2N9fg1cwoLTp05XRwuGZ2c&#10;rqqrBukUr3xzazMQvbV1NWSLHTp69Bd++V9dft/jTYfaT5+7cOz0Ax0nTx0/cerYiRPHjtH96PiR&#10;Yx1HOo4dPcYbPj6NH+nBBy9/4fM/8+aV1xanyV4NyydljimoDUbmJ1YGkL1BDSF9wNmxJJCVH3ox&#10;JBQGn8SVzC7PLc1dunRxZWX+woVzF8+fBbalrpY2U8WtjfXve+RyUR64HaXV0YpQUT6JMU996Als&#10;hmhlWS2gbHnZIMU/dOkcGbNlJUHwgTGk+ffk+x8DkJeoAXiFgvLJSm9orDv9wDEisTjHUG5AfoX/&#10;HOvoqKiMcKpBT4PFmE9jDykOoBitUrGwCdIAEy3NJD397PkzwGvjwING5S7IIN1gDZAyUN/p+YSJ&#10;QHUXmgwHmLKAouKic+fPLswvYFyBxIfnCD8RXIZz2tTSQnEf+PI5uDdRhjfW8CFQkMBPlGJgZDg7&#10;gBWB3QJmPZrSSnyFg9F+pI1uaP0DfUgRLFAwk5ET1oZxjySxJ578AGYajg10Gy1yjhrPIW05RzJA&#10;FbhUpFBeoPTAkaNHJ6dAlNkg7R2Tgj8gYLGhLYcZziUAHNL56aoikWegI2yl1/fRxQHdyTuvscUw&#10;GcobEEr4qR//wAfh7rNziyjpwsGFVQrhmTxnDNZtTESae5w9e+rI0WMDw2PYhRih9IdARiLBzHEs&#10;r/raFg2aNiKRykcefpwklZ4e+n6T7UZh9LIa7WHTyG1niVtpadBbSXHpAw9coM3f1deuoiuplZBc&#10;c2o0i0rjY2buTBO/Sk5W3gOnL9y4dufuvV7WCZOXi5m4eeq0PqwtQQnhC8OB0vfBzQT6663rt8en&#10;JsX2FRdS/1ZFG9xeJ9IupEWUPNAn8/EwFhQVZ+UVXX3rrb6BqWAwl4kb3tyWeYvlI1Y2lwSb3HRb&#10;uJroB4HFlV2Axn/t2o2BAdpQSi90B57lj6jq1Jz+svxkxBMFIVFbLdnlFsSjOTY5fevuPfDhTR4k&#10;vmJpXkLRwLjXFrAXUBtetS2ahO/FN/dX18EvWZmdX6bpAdpv26GO3GwABENTUws9fUNYb+qFCYgv&#10;6lhuLlA3D168FPj4x09bsnOBEARn58gKUw/HIkZMGoUqjGg2qn4gpJXm5VZUlMeoWEYQgxQfVRVS&#10;X18vvUo4Kouz86Gc/NXFJYRTR/sRjLXOuz2NdQ3rS/HFhUUaelgMLdFFi+5gM7Pz5y9fLikv+8EL&#10;z2cVZEzHp7Jys0HOQzVuaGrpHehZkuWRRy4sWiwAlMNDEy+/+EpFROHr3t7+lqYGedkMHpH9Vvrw&#10;1iZGS/vhtr//+78fGhyrq6uXm4VYoQF5miGF8yHv7Jlznd3dz7/wIgDh6OAsCHNHFfJ8/0ceeexf&#10;vv6N69e76usjJF8i+aEJLkCJIwHgscce+9r/9c9379KVoQrHIp5B7uoVak888SSZr3/yJ39VUYHg&#10;oSEJMD658qfHV774S7/8ypWrzz33QjXtsegMpVpZhHnm0aOHQYJ89tlv0t2ElWS0WBLsxQc+8GRv&#10;39Df/s3fg8NO7jCqX9I5KxuWI0ppCE5dvuuWPo5U3gA8QYm17B0CVcLSUekcF2O406aViYAKDow5&#10;io8rSgdecka6ew0XyhhVuMWhP/7DP3rp+ef779w+fah1R+xMZZkg7nGNdzSSULesauwDcDZdPMiZ&#10;ay5g85ep/E3ts3LzJubmJlaXTp+/8Ae//58OH25B/YSFxVcohc2AhMvKw3wF8hPHMJsMikK/1q/m&#10;0OfO2N5cgDLtz+UyvCLKOZE/nqY0yi1GsYhUqLskjMCLEFkuWpxz8t0scN5h1piMQm6YstYV1sug&#10;kUOYgXv3CIezZrnA/2A85tFS5qWsTDr8mFxEGZLHRroqZ9599DJK2He5vK1gm0fwaNnPpIFurCOK&#10;SGdCIMAKuAzodSLzPHR1XbjokIHbB25MezUcY4ZpH25vx0ZnN11xlntnn57segRPd5Q0U5m1v9yZ&#10;p+MUZaY8SMk2xqpgS7Ys+tzLD1S5YKaYu1+k4dKqyALjTBCLSzBTlHToIKWTAYNi4E4n1wa0UHYx&#10;t6qrq+vv6cXfVVNTRUwONw4HQbYr+ri5rZQaSylWRkCuwt29aKTCrR/GaTqinLRWXKib+0YLrQWR&#10;KexoJXcybM3Lkj/dsyrZIe+uDF7YIgP52Mc/SUvHgeEBFpNifSNs3A2kH+uFNDGS0QpawghFdvIl&#10;+us9p8IdGDLULL+Z+iTRPyXkcJIC61XnHppkwqTdIRGusIHZI+0Vi8m4p1gFZuKi145JsogESk8j&#10;CqgH+Bj0HZG5wkXand00oG81ZoNo9Bc+T6aDzujXM079VAoxcSN581hbfKfQS2t7C8xtbGgMMfyR&#10;Z55hX/guQPHDo0OGjb+LWewLHvilX/wgZWiUBPERo7xw6Tw6BT5lIpFAwcBrjEaHLTM6fvrMKbZw&#10;fHIc2lWTgP39e92dCAOohSzP86cfGOzpJShPU5rergG81CUhus1lLMWWATgqDpZgSvNUOkDhUgTn&#10;62e/+Evf/u63JibH6OC7B6pjbhZNFEFQIQdGCf47W7T9O378GBY9VdN48UqKy7IC2d3d/QIaWtvk&#10;GIyOjs9NL3NPc6fKPeJ5XcrktE94rQnP//4r5R/2CFZlpITtmRxDG9L1rD43cS+zKSi+0Am3cip/&#10;y+L/Yn04uNE1DDBKr+KgUo9W4nTfVVKBvEP7aZ/6zNNvv3Mdq9wB9M0xquK+1eWtXOEeWgqxBTes&#10;eZcNW260NCiB5C4AhQ3MfJ0d5eZwIvadsWGeMmZLjk2ksvFFz9pwjsF7jhVRqyeffBwk0+9///sI&#10;P8FbJUvE/UTh6XEex+fIAxxilx+69G9+61//L//+9ycH+h881TE3RatFQadhfzIOmduGUejnB2cO&#10;uOJ2JpUmoTZq3vyA3gDm3oHfjczMjsRWcopCX/3q19T22taKJVJ7eTsV2sF3Hcb7+5WKfx5Mi7GD&#10;lNgUFDfmwQhxvBUWAuO13X6ooqGh/pWX32L6eaqzIwWBjKxccIe9EMlmrf7M3NwL1nxGhhWS6JBq&#10;Sb+ZIL0whVhsrTgozBlezj0tEqa1xqXP0nHIqbQ2vkAgVbAzWEm+PkmGhZhB58PhvgMbgptwrD7/&#10;uU//+Z//OZ1DJfnShH/F9RZXQ5lQmZsEjOJh2h1Wnp/IeueVXKY0/zz0NjWDUzNti74QyfQMAowA&#10;fqr/s2Wso2bxFfnT1HhDmVRwZ7kX0gUbQ2TTOiiI2VuYOqF50KJX36KLH5DUGemEAgjQmTaQiHY4&#10;2TASaPvzP/W57373u++801ldLfAonms8VnkHJJMZm8dfnbNuufyk1Tm6lFg8GRfQTHoC+JILRQ8m&#10;XTUSHHHxNRpzuiAUM900nJtkDbNzfPbNvI97n/jkp0mCz8nPQdaOTYy6h4rPCbwZ0RqxWTEcMTkJ&#10;BmlOGt59mvN3BwiOtZWH275sYhLP0rsDTcnjcPAm96WBrZKyJGzjuEOSNt6lnCmvwZ/sL0tm5UoR&#10;p/WYsj/ePyfiQMnyeG9Dqal5zNxkDZ+gJq5trh861E6nIng4+KQEP2izKms+EIAhEOh2xsJ3keKB&#10;3/rNT3R1deKXRNEGGeF973u0MFR0/dpbKi4lEUUI4dIpuD1tuUgNxE5cXl2i287SwiK3WFlTxImT&#10;RgtpOOnd23dRdoEfw3AO5odGhkZr6HNWWTXQO5Cfkw9gPaSD93Z5fa3jxEmo4KVXXq2prUzP3p9b&#10;nBmfmqhragqVhulsDitxWC4aQ+J8pGQaVykRsNj80tzMPGcuXEzMCu8U4GVapB3q9dXSQGvNgCFx&#10;1eGZvuPaBycV7dI5oK8sV/IGPGGUi9HBYXg6vnj0CLMT76Muuw4icknlQtim8rnrR0qpNlqCYNvb&#10;29HgJqan4eMIV1qKsz6/8qu/So+6xdUVvoKmBk6soEw5HcQet3dpXjw2MEQDANG/3BHyD0J68ixT&#10;laZ28DRupK28uAxPYTsd3ApC9kAF8+UrmDgKjWxvT05OO1W59kHywoc+9AQDwz5AMVdCjqsclrh2&#10;UB6IntID8/Nzv/gLv/D5T3/613/xX9HfrqOpdml+lov5FiDVjgfHr45fxm5SbloSkmaQWCXzvaqC&#10;CfhoWi1moBAVjUzPDS6sZBQG//Efvwb2L7fykKDnvcj4sKoLG7NSStgaJgix4vIiiMW88LQRq/Rg&#10;o5YOVZEyF/KOpikjXeUCoh2AP6O+jI6NNDc2gDH+ve89z2jDJSRybEMqn/nMx48fP84qJY6NWTyu&#10;ZuLfd1LxNG6fCH8CY/K//x9/QiCNPfV0oIOYVq4dgppA1OHYsWMOLYWWzlUkRHKg8IEgJzy6AMtF&#10;G2Oz4IxexUJ1wU//1Kf/+q//GvtBsKZ7Moxc/yVcwXzV68YgTyAHucjNQHHrzmRGohmcpQxpT+91&#10;dzNqYoiurrq26PSv+yiDSEkEPgneg7IIPZCxIzu7OIS+QojLkh0T3ZxQELfiWyQTVkYi5AzBl1lq&#10;4seK2yXBwP0UcI7QDolwPPvss/39Q1VVFTpiVkMjE8f4vuJAREvDxWuBPZxp5LCi2BrP9+5AvDQ4&#10;zBbnw6Jws70oLdLd9vYWZud8EZD+Pn0/mzZTpDAhZcmDT3/mp4BvmpqdwuUFwr91JdNLotU6Shml&#10;ad8961fY5mZa+WWpl6tpXMCzyKaRQ850L5g5wdcflQf+xXfbCgfuZnXmPl/XSJIiwXiLvRyjVxtk&#10;j+ZzZ9MK+TlHSpWqJG6ctGt8GxJflzqpmxu/AhYBi6390KHKyijgpKwJC4guQvNUWWbJgC483N0J&#10;gcsP17McGLA0/sC9ja+I80ORHiYnkVWWD9OBW5BUSp7Q6MQ42UQcQk9L4KmNdcoyIhQOBVPiC0AN&#10;HanxnvUBahRbKSspryiLpG3try7jNYoV5Rcq58RA0FAfllaWMAgra6Lx9fg2AMI0CCwJg+J5++7t&#10;+iZ6tDR2dfYuzC/X1TUcam3ncf/4T1/H4DAtWyyDxXfepPUF9M0yeSyZhy5dKEcJczLBYcVE5ChL&#10;qVecBL6CAqWMEUG0b9y6dVtw8YrnKPkndaIcp0FPSRNTdv1alrite4oPcj1heWYnRH46JO/skKdL&#10;5tIv/8ovkSgVjpTDxa9ce0t5y9nS+ED3LM3MAWbw5ptvh4tC3JOb4xNlJPWN9ZxGoBfwIGOestGE&#10;N4hCDw0N8RTCOO4zMU1Q2P0MA5mvfnilpT09g55sY4QlCv7IRz5MpQn2AVadQy36+JNnKfErH2II&#10;Mfhf+Lmf/eLnv/Bbv/pre/HVE60Na8uLHisz9Gpxcx5XYPUHjAG3Ml1kPV9AipixdVcw5U6Wt83k&#10;AaU+aRnf/Oa3WGFSO0xV32aC3ln+3WkgCUWMubARwyNjxNlCxUWxhSXCV4qoWHYdFNzS1DQ4TElD&#10;P2yXtumojQwQHaemFmKMsiBSr4DfUd+ItUceOc8TeaGOMEIGL516b59cexJ0vvf899c390PhoLYg&#10;bZ/suwtnTyhHBs/94iq4SYnSswMYh36k5+aWHrx8obi4hKOhhU3P5NG0gvnKV7+KPIutLDPcgqJC&#10;+BQLC/y6wNEs3Qjt9rM/9Rl8m+T/MX4p0bm5Xs1w8eJFqbbTKi574oknXnjxh0rysWi52YLSFfjK&#10;qVMnr1x5jVnkZeciQt546y35ggQ2pSU18ZbgcUlmq9RYDVLNe7Zr62s5xSBWWfBAtWzIZKWvUJm3&#10;v8/cdza2jx45hE+ZthCry8v06oH83r72FuNMcT2GzSLjUquJVnzhC1/41re+detWZynpgjojCewy&#10;512IMjqh55eEZtbiudR+khEOD7K4hTMyaYoFRZdOnI5NTnu7NwfEQC+iFJgUuLffeNPj8GRqpHQa&#10;ZmpjILcqF38RkYlPffIzaAaAvuPeEJaaHQNdZgaTenmh3SrpwxO9dhHCrrPfZ972zuUBnzOw8spy&#10;ek9xPbuwSheBZLuL937lQL4yX0xxG+ckzuJd70mKwPv/P3ArC0J4xwV7ueRICE7V1P6IKZO8zFZS&#10;WWdcjNHFvMYmp1i05qYW+l0eO3aC93AJeJRiMIaW73OxLuXKnQk8/Hi9N2HndLNY9Ak1KbiPRkmL&#10;NHYa0xWRQLCOVSYhubW1xTkRj+QnrZ3AuSOm11hXR0iZJWg/cogrQUpnE6dGp7E0n3ryQ7fpzHbz&#10;7uH2Q16daBgam0TYCEeiuTBy/EFCGk/PLKsoo22oMmTz8iPl0aKCkvgqckw9TChMy8pUXS5z6+zs&#10;pkyEpBTm4HpiS2sTsurLf/nXM1OLuNfZAkvoTuwtDI0Ed8qqb968hZu4AFCK3d3h4fEzZ07DQcaG&#10;hjuOHbt+/QYsn/ZGYm2WDJrYD8eNsRer7IKQpaTg+yBBmKV2QMuQFGEM27//B//uX771bFZBQbg6&#10;+so71yiB3c/ORB+kMKwyI7eqIHTvzWuREiVT83U3ilcJHIE+JMATwF6VZsonBKhh6+QGTIxN1dZW&#10;MWt2F+Etbpiby2axtWYMEjuSO4W7OezQZz/7SfxF3/jGN/g6tnnCo23d6l0vNoUgrjyf/Fz815/7&#10;7Gd+9rOf++1f+3UwQk4daopT+re5ybOIcrD1fEWmuqkqEDf5pnSKFfqUvZAHLoD5K6VknGn8RcNT&#10;s0Or4Pmkf+e734GtMR2MP7nA1hP1Yp4J6mqTu+l4g2LOIhNKqa8ph8BI3BTgO/EIsEkoMF5ZaWtp&#10;IaFrcGwceFoak+G6F3wpvk6V4ss8l7aLypxNb+TYI49cclcpj2YKqEiAIRFsoCqnf3j0n77+XdRT&#10;MtGMk4K6tvtzP/Np3NDWUF0mBSne4siJGvJE6QyP6BsYfeSRBwGte+ut20pj3U07fLT5Yx/72Jf/&#10;6n8ELNVKmU62aKxhEHUEN6a1/aJw27Uz0lJdCUVfgbQ4ruT+v/LKK0ICDKR94ed/6q/+6is6MrhD&#10;M82faT9LSgoevvzId77zHQgbu/bixfNDIyPwdPqkuQtbu3BAHiiNkg9d+lqGEjoHKhHqFzuLkqOK&#10;d2q/s7JogrU4FyutINhf8sDJE2h4r736Jt8leeL8mTNvvvVGioOn+Bp3o5cO8QMOvnlvRFHoAabf&#10;WO0xXdvW1+kDup+f0zs9CZwWfJGJu2olLxYGfVqgvrzimYce+9//83+DaN0fiA+MLtTBgqIj7W0D&#10;vX0oSTINDdbXj57LEpn+6aB4ctp2fuqzP41snp6bZnMXY7TwsposSUEp5q4GqY7DTrfbBz6Rg2fZ&#10;Ni7xCc86+cBJwq3QDwVxam3trNNevhqpX5kyCgfW4fXr1w2+U75TXn5Basypk+438T/ZT3/oHhYn&#10;2BWc8YOCStHBzBRkXmK8/nV/hC8J8hFiU/ba7s6f/Mn/iYO9jQSTaBXyABWfi2EXCrMn24TIFbG9&#10;rRbCmMsf/viF1bUVQvE0wqynJLKshJJdS1TIJJ1Uwb1oOfkPQHVzfukiy1Tpl0CPO6Y6MTFpSQuZ&#10;La3NnBVq2cA1Wl1dZicilYCLlGAcs+WRivKsHAzBNH4lCFFZVQGzI/oHi8igHfxavKaujvg6lbSq&#10;XcTrcrgd1RIWz9mojFZSRgtorioLAnuLS/MEmHh0b0//wsLy8PAEw6HmhZbT5HVhE33/+1eMPggh&#10;KjNbXkxZnbIMs4F8zS3AKKZLKnl6c3MLsP7nvvfdD37wg3/2F39BhX18bQUisJQEKzYyHEftEwfd&#10;WuHop8r9rHJFGW5q7Cj4H3I2LQ5gmQl8FbBRoB/IrCGAl/7MM8/ghi4Kl2QU5A/NTYPtSd8D2sKx&#10;xCVgeGXnzE1NBeWA3uJu5I0odV3BNw1AwQbg10AWzMmGMVE20453nJ5Kg4NsHqzNQ7tQMwFYjjQ8&#10;HYcPiVWOAmZ/SvvQh558+OGHIYXTp0/XUOJrcUseQfkhZxh9lvvgkkLHPNR+iCdimh051P6db35r&#10;b3udgg+SJ3iWaNHOkoJRqjzXr9KYMrPIp1KKhSlZqGruhhJhmqZKkk9sbW2Z3Jv9tIGBfrVzJRxX&#10;mA9XVM2WAgjsjq1yInKT8NIyJB63EFsqLcECkatKnXZIJYIvK05NHUwZDAJUPq/bkBRXDE8d8/TP&#10;WitwW7GJzZ22Q60gm9MKkBFByfoX35iZmVVVQnp6V08PYTn80qp5MG/0zVv3yJuHzsmkkJedoJrV&#10;vsm7L4A7aszweaRPTS+3tTWShrOysogtTLkY63n27Nnr19/xADMrA9QzIwEYgwpEslC0NpAQYkDW&#10;KBEkTV6mRSCDaBP17FXV1fML5PBsFoYKcXy9c/0aJSXW+0RoYewy+h+lQ+2Hj5BuRPIPk62qrsEV&#10;kPBniWzlIHKGITdMkl+wF3zdS7pQqsD2RBKQYoQhS9NZ6HaZvOalpUi0gsNLWh4ETKnzxOQULosw&#10;gcHS8OTEON9l65Pcx4KQZowjDNxzrfzE7ET+pXu6WChysApLwpkF+bGdjRwSH8gJy8lmQgQ2mRXI&#10;WdynIDP70qkz9K8mxUuodxkK/7LalM7SqoxuUE4DCt4l2be5pAQYBlVwJS6jo0eP4CYinU+1nipN&#10;NUas6xMwFTq6Bj3NG1fYnWKT/F0MQP8MvY4Nh3gKCvOIqnJbmBWd0Uicow1AbJEcGomd8cmxkbGR&#10;4RFE50hPX3dzS+vw6Mjzz18dGZ0YGZ0EdLp/YGxgcLR/YLSv33+O9PYN9/QO8a+7Z5B/Xd0D/Ovu&#10;0U/96xkkB5Jy0Vu379BGjWQpfg4ODXd106CBy3re9a+3p6unm9Lde52dd+7evfbO9c6u7rdJ0r95&#10;E78cyjr8sSRcAq8roR2mmVP8dJesZ1iwmynBjH2pIkn4AvkwoxNjXb296xtCWLxx42ZfXz9Uwnpx&#10;bO7d66ysrEAYYEbAPe7d6ykJlZSr/BJlXHQ6ODJSW19z7twZwgwwdPcpsUOIkOdf/D4LV1UbHZ0a&#10;p9xwdWt9Zmk2tra4vL7KmuJuXoqvAgotWY05trZ25fXXuS1HHj8gBxi45uJQIaCfGLskKR453Lax&#10;FT955oGHHnkM5Fva+gC0UNdUG62pJTVT6fk76kEhVch6FaQFcDULs7YoWAyhYoJk5hRsSkJQgUHi&#10;kBJRIAhG62U1JmmtCPC+0DaRnYRq8M8RS7yRJWjtEJhpyr9037DgSqNX3ZbopdSJDIE8UeSFS0oQ&#10;CypvM7gx8VnxU3s5HoNrHy753TBnFr6wWG9cjPQVVox1Wkcn5kqLJbgXXgzbNZKUhoJOrU44BQWY&#10;EcgAd20zWqQIOqkZ/qv+IKubVmSC73rcwrlAa0sLvU751eWQT9mzRNxedKc8L7dCsHsJH3J85WcD&#10;s5JIpjk93JiQzLCu3cl/icn64rtjSL4k46z+LHeg835d5dkJlDFHEFF3MVuBxE9sBYG9E7YIZeWQ&#10;ejDKDelEqIK23S18y7NzkyvxZXTq5cXFw22NNVWRpvryxrpK8mBroiWoRmTTYU5rl03Hd6PHdyTJ&#10;KYAoMFh8OViUkbG8rIwv5c9QiSTkoz2yibicEhjUcuVB8LKRm/mfcDZqow3tLqXrwbXjG3vk+BNK&#10;4omoR5SjwImIPykEtbVNqoXpPSwraytJzCKkNjqltB58w3jYNdRAvqiEtJlpvFKobogC7GaOIR6q&#10;NRBJ66pzQ0WwbxqcMQzLzcOgZyp7VC0lIIAshuxrwpjdFEOEyNFq28RfXWllgBRAOPP1g8O0ydCE&#10;0xNIW4fyMezAIyHn3b6C3PXEZac3MssLC4vQC5lgKgyb2gInEndMcQ0TUXcPK4Em89LG5jJR9MbF&#10;HqFJWQb2CWNPNAZIXPru/+lAoalk4fQrAu+A1eP4kKeHu4IXJiziH0cu3iTWsN5ccDh7wiWl3Kak&#10;pBC8F/C9ysr8X6i8/Mf/q6ykHXV+JFISjYbJiaiMFpMLDDoBqNIqsKAcQQbWmiJzKny9/8+XlJer&#10;a5oM9hQ1oQRvaIaE3ZbPeES9MH9v38T0fRFYNM8zTtG2wq7Xb97Lys4Hy7AkXAYbHJ+YYv4IlrqG&#10;OtKxUS6+/a0X+A6mB17+qqpKy8vOII3vxe+/urG+Q006h+BuZzcyo6a+rrwiMjcPmr0KTEjpnZ6e&#10;I5+B7HjceQOjg9Gaqq203bu93WPTY9sZO6Gyklh8dX55ibaf03Mz97oFnEee+PDwmLyYZoqh9czM&#10;0UN3gmADmcwNTfXrm+skocK5bt26MTjYO78A+g15hxtY9EIkNU0zGMqLVJR4ZEzpvQiGrExg0ahv&#10;glwINAAchCIJf0R5/9CHPsQygbPmtOWn1NILqMUxuDT75y+MHOFmYhGkKQTCV3xlE3+1A82HkJH2&#10;Jjd3dVX+HDf6uFKrrww82YX4gyjn9Rxc/iRNR8DoiewCNtq5hd+Zem9Cmuw13q0bt27CIGrr68Aj&#10;JMOK2A8toJk4uqsEjgxta1tokK7+XPfviVHSgCGudlRoezjcLdmarHmqmBW99BiMcz1n2Xb2VOCt&#10;DM6NjQX4ENB1lpTpPlyugbkgEKwPlEbriZ5Mn1u5AqJFkb1uvDzlhXMbQuXZQkaiftU47f1wqCtu&#10;Jir0OcI+t6AQ7xk4EwHUamJI9EtjxXbpX6llkxuA+kezSRJ7J6Mjg3B/Tl5hV08vNSvHjrZGK4or&#10;IqGmRroiRnElUWjW3XmvqqLk8YceOH+q5YFjdZfPt1860/q+y6cqy0L4zZmgfKwQl+bhNo9ctO6W&#10;drcGG0MkS9Y8SCtWQcpsYNzYZCZx+U4m6UjcAreGJdJI+XG+liAeJQ4kCjZR2Lx9jXB5WAHH9zS1&#10;wGWkkAnJWTaRz2X8inXIgxgPZi6ah6oCtQwq7uEa6BBlPFgcgrkjvAFuIs9bkml9vZEOGI2NI/R+&#10;m5jMCAWLG+q2iwqWsePBlc/AkesQquQ7qvBTxQEK9bwr28JJBelv/xK5aoxTpaY0Jc7Nw8WqUgA7&#10;QmLWOHCyMrdZw6xs8jqALlkRvmQ66LqogGJehvJGAT7/WGSEOjaZpqRQfMJkl3XibFFQ3PD6DPyo&#10;jFQI4a5JWAxWG2HY2q5auYhyoesyzHL9ha6R2tnUQVb3AOVz6htKJtNRAYNZ0YwF0B8BmqIwNfEP&#10;I3YRkGoEtpDY+Y6UP2YLrzC/gYxi2cXv+ScbTs2ZsTuJRfob6DcT4c+mB+lir/7sEfgIrjzgx6U0&#10;2/aLE8hcLKJODWWXN3xLqoMCfIkX87UwjA6lH0ZGlYmyhHPCoDyc7aROuouWdBKS2CWcJ3CWluZW&#10;GinTuaW7rw+MYhw1sdhiW2sjyA2A19+4eaciUkGjIhqgAdPK6ZqcniQPjVAz94I94dB44QcvAzgK&#10;ZTCPgYFhchaIQJDXQRoGm9bY2gJcZXFZcU1DbRW9gWqqMWTw4qBJQtBQbWxpaWxsMki/np2dwcFh&#10;fEEMG5VWxfebGDG1zPXll19+++23yJGdmhlra28kf6EkDFpSHlnPmIpHO1rf9/6Lh4+01tfXQOrs&#10;I6mryhg1ru1nj2XKBw2IksqifPzpqFdFkqLSs1xmprhwQgj85P8503TtI6WLOcH5i3IEPlecEBZ2&#10;EHj53X1x/YketvW7+Uvs0gx/FBO0eJZFOR5rYjRodnzIlHlD7gp6CovD5z5NNptfLV0kkUyZmsTB&#10;oRp1icU4e2OogmZKBkJYGk9sN6ajIN6tW7dIRJH6r+59ifRrf6KPPJVeza1Q2RghNzzoA/WZ+hx5&#10;o6ZJB14pe4gLXB932A4oKjFCSQ3kE0zVOlalk5qchWjQlH/cNiE8lAIPZ8zPAxS9MD8nXFxYFi5C&#10;HaMhd7CwELAT1AvBUu1tFuXTvwH2s1aUn56nRJtEYgxnycO5vsU+8tQUNGaZ4VpA8GL56WXVrufi&#10;mVpdVHU0VfRSMWyQfoeDO+I39FPq2rQcHBBMKj3GciRlEOila/gVuuIrMMHUIrvN5Ko0lOyhC+5M&#10;cN7Jg7/iLUQT4hHgV3JNd1/v1Nx0dmlpTWvrSnpgNTMdADLc+dIsjLWRu0muCpq7WZx6iXEc6O/m&#10;M7pPtKl8fkGTbZdVRLgA/dQvw0HEP2anInkJSU2d9/rQqELUKJesKFOYJaovESplikp/dAH5BG2d&#10;efnUzG9pQ/LNSqYhuVnm4+SN68X+UvT93a/UTLkBKy4jeGtdIS+zgvnJPwxBlbDjsqRw0V52WNSr&#10;yjdY5QKWN+VB/h99+Ur6xO0Aecw/kR0ETdmyJF1/8Kg9QXXxTzWQjvRu/xYWCcNPkdKGGcEKMB4y&#10;AiyVqIBjpMy0pFBkhO4V8JefMic8fk2/fPlBGG5/31BnZ39XV8/Jk6fa2g6BWtHc3II2w3585jOf&#10;pYqBiNxafOva27eiFdWwCB5w4eKphx4+/eBDZ+VtV37O1vLqOiy+vKJ6cnphYgrsYaUM4uudojVo&#10;WRkJ2u/cuI4Ixdqdnl64fa97ZHxicWUF3wVQjtNzcyWlpSwHf2VTiWHg4cVcsLORhvg5ceIkS/b8&#10;8y8UFYZwfF9+6OxTH3ysrro8UhrE2H/kofOh4oJbt9/BW7C0tAAjIhozNz/rSXdKDgnsZZNCLfib&#10;7YKifMIkhUE6pkiLd45j7m8p/kAsCKwr8fIjrH/iQdLplGWT+ofAJRTCPz5HPN//Z2vt1hmF4xTz&#10;+f3gFu+iOtOAUp/IO409fT98LXp2NYefftQ5/PxGAiUvQ1zIIN9RxSZjkzAFkxkqEzMe6hufgEf/&#10;UR50gOKdZPUyG1O5pLzgaKb5yu8E60UhCYKlnYdfS5EDn51LCwudiciUwhwIMDAHGoNOPPyeZCL+&#10;FD8qLOm7+EjytEgBd3bAZeZWsWiKyUvzVLuIlM1KoDJ5Z0uqcU4NQbrtkdpH7BV2SfaS9TBN7g7L&#10;ha//oYcuYerzBXldsrIhHbQoSEhKrvHW98QPfZwJSpBFqfovStZxGng2t5MTMfynn3rq0oWLOA0S&#10;PZDN2DtYSKFzmMgZt3UxlZQ7+NzxfIobxvGlbK+ABrQtO8//5PK+hIKStDS4AO2CYdy8YWa+EbYa&#10;wvuDbPHZrsUBHgYDKocKR5gFYrulpQUr886Nm7HFheyKSLC6Ira/S3oGqwcyJ2zI10lrIokuoe1L&#10;nZy+ROO7iPlHfmFqEMDDD1/25BytcNKSpgSc4dGY006F7uOP4yJMHFW/FuTjpdBKqtWoai8OPi7F&#10;WP2ZbDfOCRLl52ILKvSlssDzNTkMyltNKFg+BT9HLn1TOqL/mpqdbYYZIDZlCA8ydmLGtUVHHdgx&#10;yPasklbBlBq32NStT4kJ0sNMuKlfE0zepmZ8/sf9u+/ctvOuTeTCTOkTmFaEeegVilFAFFFTMDc4&#10;L0gZz4ecH3gtST+hzJBEXqEbyi70I0T2hXwasgwSIR9fOl8B/3nwBdTRNKLu0Ucf+eIv/Cxs7tVX&#10;X/MTjqOmooLc/AAFtDiXqWUYG5sj2eP1N95cXFrs7+8jqrywEJufxYWwMjM9v7K0ujBHAcNq171u&#10;lRD3DNXW1Le2tOGGev65H5IjxCBdBjMIcjZJH0SuwVyWV+LwsrLSsqVlys5IQ1inzgAqJHDKieJ6&#10;Z0lowbBCSm2fefqppsb6mupKzILicPB973+4NBIaGOwdGOyZnp4oLStBgya0xYvvEv8oj0S0W6as&#10;addd77BqVWdbsBQMVW1Wwh2dKD9TU6oD//RdZDKoQmQ1ra+l/tHqZHsDsNF1/sS/LRQGAtPAaGdk&#10;Lc8vgIkIsU9PTdO/nvuLuRsHSb1cGfRfeXNwh3zAvm3umOICkObIPYDaiKLj/yWcAI/gQzKOiDaz&#10;ayQN+7fck85N1NIumYlx8MwePN4ucvjEtVo/Hs56sNs8j56/ElHkbm4EEJ3XUbHSRa/pdfbhW+Y0&#10;x3d9DD6vpCRIuM5wY6QO9nve+EE1kaMh434z0/v+S1SetEtcxfOppdQ8T/fS0VLcDFvcoGSTtXiJ&#10;OGdAmKywG2hGZfkK4VApVoROrGimMCxMfbVXaulMGCRefGjAZNlAgzs+j3NzQ3yTPoSL+cEHH4T5&#10;psIwP27K94tOXdByW9aKteTO586fvnTpwjMf+dCnPvWxT37yk0899dSHP/wBEgS4IeeiqponVPAt&#10;6NlX20UFP+Ff7JTX8chdYCoCkgnuTKYZKQmDPQMZpcG8qgpaFy3ubi1TL5LQTxKAo1b5qHijk4rt&#10;oHvNzMmX4m3vtg8OThBODZWamWJwXkYejgnP12silQZUq3wM318+dq7ti+yMzzUPp8/UYdGQkooz&#10;3yKWhi7yhS/8zMlTp7zaVg5T4t7GFvlnxnai2NB9wm4iwLNxvPsEf/Tl28xiupT1kaRezpRTppJT&#10;rJGrMABtjua/5vXjzAPb5cTr4Hu//8GZpiaufBWBmOO5skrxRAs52T1uLKqTTjJUzl/9JvxVgZyk&#10;KzjFZFJy0TdXw4xGyzFkG5vqoJW5WUq90olY9fUOoFBQ0saKr66v0ToNwVteEaytjZIWcebs8Q99&#10;+ImB/vHF+fW+3tGycEV1VTWVjJwo/AMo8oRB6uvq8DkOjkzTuzm3IBQuq2RzEFKWJJEHtkxNbRUj&#10;mJ6av3O7e2Z6AcrLw0GcC+zEVnl5mKolRk9n5tlZKoez5sHGkhtKIcqrb1x958Y7o+OjXPOJj38U&#10;ROTbt2+2HWo8cfIIXqPvPXcVtw+yvK93zM8A6XMC9gBkBs1oNU5RLL5y0ijU8A+4D3JK7OiymlKr&#10;AwDxY0Wg6qsw8uA/DD/Bl+dkFhXm4XCIlIUqS0PlxYW0JQgX5YMAXl5QUBsOt0Qr6kpLGisjhZkZ&#10;1QAdFBfz0PjyyvU338KkVErKAU+R7RXyIMEOYKOcbUx7ImOcZM6hmKm73k2pwVHgvguWCJLDaT+J&#10;X29mhoVi4/GnDQ2NKs1ucSUVwOAJ7mX+UfXqPeTo580Zq5M1y+JiwI+BtGtsVTJaKCyw4CQlKW6k&#10;s3TsrDtVXKN0XnxAwnHDJEulWATPtBSp+3kd7+GSrIkaS6uNewKgQsND4U/WdnK91dMayEEysGyW&#10;NcaE/qUMO9fIGQwFJ1TZzy/EWCLUBRxfTJDFgeRwpMC2BgeGR8anAf8aGp0YHhoXXMKuIHR0nomK&#10;q0zQFWTZKD5BYu1ocGwK5jkkxBs+lEa1n15VUwcgFMkh79y6jQPYBpbUOt8VE0zgT3BjAEoFvJiR&#10;RUCyuppYZRWPI3cADs4gYXNU3vJC6hMG9/F7DN9ri3ya0AzBZ8YOLXHB5MQUipdrP/zp1KlTOEpv&#10;3rxNsVZpfXWopnonWLhOtECSQIqscbFEabHxMcUp3O+RlINmoh1c4Z+k91qF0JtvvsUpxuVgRcRS&#10;h4xFaqeoHTlof8tbYrEZ59ROdSYnEgqEOzUTd0gIg4QTjhUgVZpaKCYIQTINxcysiMG9UEYwohSP&#10;UcFLlOIgpR0q0n4dFG8pwfBeCZT8g5Or/8YgXSFx9soz3EBP3UST/QlLJLwQsw4kXxNGs95wKycw&#10;3Vh0mPiXuo9grVgWT84Tu0qjuT1/ZcEJVuFHdSluQjEZ00qe7h81C3wWOrDz80ukaf7d330FO6Cx&#10;sQHDmZUF3ROlhjtyGNbXNtDbS8OlAF888f7HOfOvXXlrdGRqfGwKTKGx0ckb12+T70v6WFFRcHJq&#10;5lvf/m6UuqedvbdBlersf/3NG7iPJqfm1oBhpP0AyT/bKrvHTVReHgEcEUcTvm8OFd4hh81guDiL&#10;IHcCGARRBgb63njjDfSa1167SvDg2LEONLLnnnue6MXAUH9vfy+uIWwLNqCxueEjzzxMXUxdbQN8&#10;DMWd5jwItu21TTg9AVmQoFn7IEBM4RL+tdTXFeXlUk5dTWPloqLqivLaykgDSHDwdIqqo5RWV2CK&#10;HGlvPd1x5NTRw0fbWg61NLY0ks1UTT4KP9sa6/nw5OHDXHDuWMfJ9kPHWpofOHL40qmT54+fOFTf&#10;QCocSB4UCBAgWV1aJrxFwQUfmomQ2Hipoqp5kybOspC9gFhFJLheb1Evodj7gXdnDoonxlNVlTyz&#10;6m69oSxy7CfQBhEnP/VTn4biWUkVIhar0uKgPEjR8UEWnLqAxXeDjE+gpVQGAjex5CVZKpw0BkPK&#10;nR9a7uOaqZ8BLvNAiEsURsLwErJNZaI6JvBN2JM7cA8qXKn3LpZMz02cDcV5jP2ZZDJYZu8jbXFy&#10;F2YHTmDioBr7NuDwTGrag5UV5dHKChJCSKijeBA3i68bvZjIgAQdtpR0NRA4QsXR6hrrCZb52KOi&#10;eT+fqaf4WZXaK4yT+20RTUJs5RUUUhQwMDr84qsvU1m7srVB3zo1elOq0o/RQ1OM1heEMTMqYm/I&#10;Lfbi6tWr4ECAV3rnzh0qwpBb/MQuVGFmejpKsRs33IRzIc+1bQf+dIQcK6/i7eVlM/crSKJHkBBC&#10;x+HbYmXVDG8bTmjLlPBcWqYq/Mwd+s6bUgryj66zUVEi/pSiKHUXMs2aDVKeoaUGOEW5Ui+cHWNC&#10;+pkKyZhxl1Jc/Ll8ghOG0PSPsQ/evd+M9gc/+AELws46HXqW/QF1QcyaF7fir1JoxDTln3wP5fwo&#10;IXFzt6GdopL2of7vlO9EyF9RdBTdSqaQpG71Ho0nqVvo49Td/BpWhXmnJIp/mLrG7Sd/nD9X9ujO&#10;DhzSp+bDcBuR9wg7i3Eo841ZuJXgB803N/WrnjI2PkdScrhEfme+UwhS6c42JQaT6jJGNS8nYT8e&#10;3yA4/PWvf/P23a7c/OJ7d1b+8s+fe9/7HqOF0NDoBlY1uMwURt/r6sGhWd/QGKmsmZ3H90POCfwv&#10;ByiI4dHJnv7RO3d7nv3ma/e6BpZiazdv30NFe+ihC+2Hm2vrooCagVw0MDDJQzEFYosxDIgjR9tI&#10;g0YksAJEbqB1ImC3b99hI9ta20hfeu3K6/QXJKPt9u17b1x9c7CvHxW2894tYio0rO/oaDnW0Xb6&#10;1NGTJw53HD5Ehkf67vbJI+30ncjPTC/MTg/nZZcG8+uraUZJkc/m4Zamjram+mh5XWVZTSTcUBVp&#10;rK6orSyrLCniMjrD0I+zmi6jZXQEK0ONrygJR4pLyoKhMHh7eXklBfqJf51/KLfwPHwrpcXUGGTD&#10;vtkzGLdW3HCqE27kfdLCsJU9kUll11TGUzIa31gjkKCTYCaRO7g4zOfOnXa71ZksJzwcpmf9jhvI&#10;mMy3bt2hjd0HPvABpAVs7umnn4Y9kSXsRJz6+Z6stQSMgV2AOKGUBlwdP1EkyZARA74hYX/ngOTk&#10;IKtKS0swDkxsKK3NBYOzMydQ7Bt0LxRVL5eTPKBrih14PyqpTrP/N0fRxIz+7sYHs04db/IU3KW7&#10;sMBBWKECDUvZMr8Sh0QBZ5yqydwwiQ0cu6gDViiCocY44aQzc/P0A2EFCoN0iMPZuk+mtt4k3HeU&#10;bq6hcMngwAWgHFY1DmMeUDWYmhhqTJCREMUhLn358uXqqprX33yLKrj5tbVQZcWTzzxz+sKF/JJi&#10;eh4xAhthhqA1k/98X1IM16M+xsKgIK2nS1yeAv2rAMFiUUrDt5f79/zFn5ZXV8AHo1xjZnoWnYwe&#10;dIyNPx0+1kFyNjs7NjyGICEzkVJ/5kUkNMGUTROXEQDWiDGjg1LW+dHBZ71n13ydTQwkmtqnJIfv&#10;mheuc08uQxu3r5P1Z5hFHqA2Eevk4SyP9862nJFxH8XY9e+A8y45Dr7lQpFGXq4zud7gXFUDMGgw&#10;fEN8qKoQg7O2ddYf/dE/+koEY5IJI6mwiuceu6VI7RRp1O7KZ6uIK/CG52qoFjnnn7PpHysSDv6J&#10;92gMHu3VyHFUKF4p779CApatIEAqSmEM4sVNKA2eqA8Fd2rhk5BYbvhyVIk7QDbuKTWsEZFTSvHy&#10;KfsnmhLgvjjDyTM+f/48vlT0bhBoh4amSO9BK7906cHf+Z0v0REhOyu/teUQfZcmxmdamko7jtYC&#10;MopD6bFHj//UZz6bq0ZIserqmsuXH2lvO/Ld73yfMh5+RYEDDpXM4EhlJZ7z6tq6Jz/0CPoxQWPg&#10;7fDDc6oRumSOUmphzRcLmprraezz9NMfJEEI1+eZsw+grpAJjjrpSTUoSszq4cuX6YbY39MX4hzn&#10;F16+dIkEcwpKcWfNzkwMDnZTgxwqoDn11v7WWtr2BukjhC/y0gO0q+NfWWFBRagYf04wLy8SLm6u&#10;q60sDZcXE2LOppFYOBiMAAQL2BNABIBYkt5FRAf4f1xGlDvtk1QeoHkLdUoy79XZegtxorJRsu/R&#10;FnnD6luOXrCgkNzckcEhFDSDE0hY5JC26MWbqJkw8Lgi13CAWTd4HQiRAIf4UcTZy3a8/fY7/GQF&#10;2AheAGwgYzg7PJNMMPdskHj3X//rf+WuuJiBx0ERJr/Lt/zHUvzBP1neZzqVT7gsONzezoghKcpi&#10;Cd2wJGWaElEzFw2PdsbkZ8+HyntZJCCcK31dhTxy1ruup1IERWv4C3dWHmeyJdZ7xsZfoWDoGB0W&#10;mwnZhpwjj+DY0Q6iWWR7Hz3aUUsdY239xQtnT544VV6mWJe7a/wFg4CeE6cFUUS+DOw0WFpQXBYs&#10;qcwPlheVlM/Glv7p6//8D//4NdAh8guKgVujczRODroP0DzNYtUB9A9MWB2VpOblE+SF0wtE8Uce&#10;eaSvu2d2avqVl14iekijWcxcJM9eXvZ2Xvbs9jrlh+pmmoC0vL8LqR1h2Xw1fBkZuR9OIhH4b2T5&#10;G99MsWOtG90xLUKWYp0OIYOKwOngT3yF6z22QXiJ2j+EAUsaCgsuny96mDDx0uO81W/iA42NsLya&#10;tm9zky3iZep7kyz4/0mUdODzAxtBAlgiRTUxZXnVTSX3aI9N9iAV+W18wV08aGG8rWdSPf9ReuaJ&#10;nD/8Cr5crh17ipGCOoJ61QvlxbxGKlXhnqT5K0vtJ5wOoR5ZWNF2JOF4VATQuXBi+Im5yk5SwxLN&#10;5ccagv83B1CkdiDI4JSQyiy6v1GWAOuWgftmXeZxvWv6UsKs4IP3IBexFCTjPPbYYydOnPAULK53&#10;x0NqMQ/OImM2tkzKb6i4uLmlBd/Lhz704UcffXRwsA+Z+eij74NNd3X34gYlvRMnPgsBkh3w+lT2&#10;U3rb2dX/0Wc+/uUv/01uXvbvfOm3GNbNG3eADrp6pRt8UpBtpmcWWDSqFkj2Bazi7JkHevp6aZ9C&#10;ovPU9HSoOET3TfKf2fCunv6VlU3qbR9+6Dyx4rt375DyNDsDtub4xvpac1PDKjrgxnZ1ZfXRI4fZ&#10;4ddevTo5MVFf15CbkwvKD4lCLc0tlRUVK4uLiIRLF88++silkqL8crCbwVYKl0RKwugJpBnRvxdV&#10;Ey7PmaAIhuVEZyRCSotU1AVrto2rDspRRhk1HHgZSSUABIG0Loc4V52jerVjxSKkSQTQJ/bP0sSs&#10;TZY8GWbJgdx3pOOosu5AhK0on44tAJqMBoFXPmtruyQ3j+g5ZY5EVcw+26R6YxFDaRUjweq10Rat&#10;2M31FEr1nRTs7oJQU46OyiAsJ0GZFGm//uu/QhGK9mtuDiyr5qam48c6uIwFJxLsdCB44AOkLN0Z&#10;Vdo8MEuxxeMdR8+cPEUvB3wfZSHaQ2o59HQLSCIqYDU7G+sk7LBo/GKJO4mXsyc3OOLkYlgFDf2T&#10;V62PeldvH3Do1FqTvRYKFgnMPJARW1xSuYnqMNCJBFXNGNksUvkW5qhOIbU7NjE2PjI0PDw0TB9j&#10;mltMTU7NzsziNrG8e2WRILGMe2ADWFqvnRe2ksPP6nFDag8HRkD8nRm0f+OzsYnp2OxcTKW0pHXL&#10;rMjepN/mDq3N6JpOhn/e9CwZEjGlXcKL6KAr1dl6oJt9IAQIgij5BSePHbt57R0S/WcnZ5oam2ob&#10;mroGB2e215cz0+5OjPbjV52dxaageRP9XXEY2jl0FxY+wDSsEwJM1B9BfSZp9lCkcAeB1cguXbh4&#10;sa+3jzzHwgJKMnFPZeTn5fMrJEoyL5Ec6ofZOHyM8GvkX2whRj8GAnFcgHjAJ0vsAcc60MaF+YVY&#10;dER42B4KRkhtzy8ODi3F1Kg34SqyYBXbxxh396khxvwtzKWgQV3AohUVVdEoGyCV5oA/XNd7ZNdg&#10;2Ozf/epo+bbReYl/0veUwtVw8cjCHJLNxIDtlfnW0UI242v5WVnnT5x87eVXFubn5ZaIxdlb6R+b&#10;2wDWcu307CxiUyi06tGmcIPr4ElxgkW1RTEsjO/lV67IFlEeacKcMEtApMUx51wh40kNwbK1A68L&#10;9XdV8CRUevls6CunPIT9nPxcKjZspN5pT9llKnMWtUMtmgX/URoVX42jo1RWVr/66hUonogqf2Sr&#10;BeeEI1/9YChQ8Obt3E22JufJ8hIFwOCg3wjg1vY2ukDF41TI5zMu1/oT80xqXQzCxRSSH5c+ncrA&#10;fONsCjMT8MG1darBKB547fXXcTI0NTTQcuPipYsLMbyIuIzklGI21k/CNsNmltHUVjk8PNN+uHVs&#10;fPTKlbuoZfwRPYvCYAAM+CZw/xQqozPyaHaFlROQ0SzJnAu46Z/9l+/Alw4dbsbLD88Czaq/f4TG&#10;cseOtuOmGBqOMVmgHClahiT/+3//emxx8vH3P3r71i2eTc4SVWyQO5hIHccOHz7STABjanrKG8Rj&#10;89JGCBQN+v7ACmAZ4FMh9lBIiYYRLI9WViH2OQNoRiDxvv7a6+SRlJeVwfrLSkru3b49PjK6EV/d&#10;WlklGE/cGJ8p1InthWHBTzgrxwNBBZVQmiJLStFLks69I8euRddEUO5fdR1AlAMJGQSNXrBrNbCw&#10;n1I/YJgeyedUyp1BAtChw0cWV+OhsjBHuWtggPVVssv2HjWUxdn5O+tbS/MxLC0TRg5G5nalq0eJ&#10;X10XsF8SMNyuzUk2oB3g9Mc9vbtTEQmfP3fuyquvKuFnZxfmPjw09P7HH6ebXVdnJ8ASYmmJm4qu&#10;3e+uvmws+jbIxhlUHIAtzBDZo9JgsKIkBM1acxI9ml3goTB09BAolXkTCtKpUD0R7mydQO7Ph3i7&#10;iESWlkdgQXh0FjB7dnb7+kZYPMaMxFJnMPL2Njfh6Wo9g09G2Sy6A08jHKXz9u5/Bl2jTtRcY0TC&#10;qd5Uy0Yq7GS+6JmeoSsFzT0tyYOEeF9cXp1dWALnjH+T03NTMzQAV+dQWnxQZTc8MjEyDMmAMTAx&#10;OjpJCxEKLd3b4MqmvxJaoQVXtX4ZGUcOH3n96mtkYczHlqiwqa5r6BkZGZif3sgW3gIA/BgdReQO&#10;rq7jpPJQrQt1Y1j0F5BL0P3sOPohaZKRKCgBSg9nwPkLZ6n5EM5SaSn6LCYyA2BzITWsZ66nRgem&#10;RqmNG5GuNnIB98Q05HTwdTrlQt4HYjwqJyQ1Npfaz8V5kwfOayzSa/wQzamqtGyL5L+lZapvqyKA&#10;pJSBGEHvVbsypbDetzsPqNj3tQ2uk8lI1SOt98gjLQ2PLCzQElpc3JUScwshJiPgrRaFKLgCQR1z&#10;kMGDcwO2CsFFGmsDqAJSJ8qBdsQDSHYiXRIckAebBA/4yksvvYyKBolxNIw09PJ95HpOkjQZGRzm&#10;qVOtnbX8FBpsKhCl8nYEFU+ku2lFddT6n8miMAReay9o6rnr8vYmLb4SZ8xULt+920krUR+YfDXJ&#10;5CjfID53V4/fJ0VXcHN+5US0HWrDOMa5wkmB1G2ZpGg6IqGTZerR3GRtda2vc7ChqY5dRibxJ7gr&#10;chFCw4swMTaJN6m2uhpCgkNNTk2iXvhSpBYwQZN5IVLlZEISp2ptraYL8bVrt1A/T58+1dvT9/rr&#10;b+OFINJ78oGOYHHhnTvdgJkAOo2ugbK5srw20D8bjZYWhXLq6qrRpyDuyw9fmpufBrtiHMMtO621&#10;raW1sZEkSGgXX/qjjzz02tWrmBdIqvIyso/3Tz9wcpmOayuLbHlfzyDOKwLlEAuaVkfHYbJahaRW&#10;RCfSrM21bciKsMHkxDTxg4qKSpS0kydOgph0/Z3rjz76cJja8Jz8mcnpqy9fBZOLBgyUOdIpATqk&#10;vhCeKyAaWYhmcikmscGfONPSsQ3iFPZEw1eOOcychYO5+3/6X9Kt67UrkICRtHQcJSyYYiqyFwYR&#10;bJMDRTv4/cy8whNnzr/4g5dqGhqpkb7T2U13eBIT6bqcH8gK5hWSe4tst7a6Rt7WZjyRTkA7BNRq&#10;q/uMr6xS/aJRyC5hc5FIKkRRyyn5zvfxZUO+h9tbZqanACADZGV6co4US87D+x59hMSt0ZFhXODM&#10;BGeNemgJjl5Q98wD8wiObNbPfnFR4cLM7PjoKIYRZXq15VE0McJLwcIgC0UTPVeK1DN3V30HVSyL&#10;cZEu9HmWiE/yyIxConAVYa7dPYrVYU7ru/t0+6PpHaWA6KjFJfQ9B4ggxNwherbFbHA5eJmZeU35&#10;xPVW0zyThcHWnDhhg92XFpgTDomnWEyiUbIkwQH3giWIy4XideOWFapsLxbcarStL2Iiw8bUW5PE&#10;xh0Mpko3P/gv0YtZ8qCjg57YO4EMuk21HDrCyRiaGF9aB7qVPm654E/l43za3qULDNaK56q7Ks3t&#10;WTFIzlkDvNvFGD4fkmTa29s6Oo5Qtom7H4ePAIVCIXgNbIKkD89ktYDNTmNjPfZBZ2cn32WC3JDZ&#10;wRahZ9AbYXtWSyGnk0tKJoo84IbYB8NLC5bvc3Bq4tKYx02VVfFY7M3XX5+dmwMfZ5gmU6OjcNEf&#10;Kw+EnZc0FFxtd5ngwg9OLLiLglxKAUcX5tPQJyy/KJnOpMbcRURHkJr0vQmkMzu+VRWtYpCqahT+&#10;687k+IT2SOlC5pdPemwOyAMFS5k42bQvv/Tyofb2EJh8oK0Wh/BQkjtAxS9Ys6h+tKcnZUCuIjWJ&#10;y2dRKPfFUhQ0FofZWrAhCDR8+ifDJYJFpZEI7ieV80grt9weHsypMdh21UhKUKUtLsWaW9qiVdVL&#10;saV7XV3o/hgh/ImdcsHghn7K9e9Khk8hkZiQTqZQnMGTb0nZM1aCbs5gZJOIccn5JnDkLZRaXwTo&#10;mZ5jAChVRiOoy7J6lDC5AcEwpM57ncA6CAfXdAJPoDAbK5m/ZMnKDEDGfZqhdwRDgcKinCNHD2Fk&#10;e+QBnxqlywQySopLWKKHH77EXf7hq18HE5RU+t7e6bNnWqamZ0eHFy8/fOLYybahoYG8gmIaLGOV&#10;NDTAyo9/89lvAe9BHIImPZVUNldUtLW3Xr36Wk9P76/+2hcHB/sBA2AEELdUmMU5Eodu3+rs65ur&#10;rQ3V1lTR5AqfOIeBrDtCkRyZ0SE6Qe/W1zVi/MK2OBhYLehEOPp5i0IBrBSJpOFQmEgiBhgSCD8M&#10;Go0SB3eUj8/B03qZDs82WBlhhtBfD+wHpht3k14j5SOVzp4gblcEUiRo+ZIS16pHM7cyv3umF/en&#10;a91WIPuJp5/5y//x16BCl9ZWXXn7TRX7QMyYrpvbVD9tra7NTRK6V/WymDI+AbcF7AS7VQAD5TzQ&#10;EI0qSMaPYsiTgFqzv4IdIrxrXjy9uFiQ1xhw+Nw5CygI+MYABQsAAP/0SURBVN+Z7Jtvvnm3swsv&#10;BHB+Kv3H8rKbuy+SN7Bp3rQ0NpyWp+iF+ekZ8hk3lpebKipVaCe9dr+wqABLlmOFWcSvxSUhlG6p&#10;V0YwiHNP8EXgKf2RiDdtdsEzr67MLgy+/Na1/tGJ11+/nlcY3NrZpNpIoAsUfLFiQqzwTO37yiYh&#10;V32WPPP3NUHr+nLwZXuhPjaJzbJafH+5gZX69b52n/wosY9Jp7mzy4NKU+q76tR1v7XcffWY+f7c&#10;z38R4C2goQzMlWDv3uvX3rrWd2+/IJcIrDzfNOfY2s3e3GW2SGJmbQJAXIAV43wiSiE5Tq/HP/ip&#10;E5usKXM+zssDDLzhUPiVTqhy92VkIA+86g0GinggLXVigj56dDazMhTrH+4rjJGNnUEYBsCml4d7&#10;QVVIyAOksslUbcbm9qnGlvTFeH9npyoYNtR1QJmZKczgg2uoNmvvDVCl1l36b1oA32s+LWbbW670&#10;9lARY8JAlp5uA6ACObuzs8ebWzpqG1/41rcYm3n6txMA12ZXUSQiTAxSaGy//Lj5KjlLRaMicvP0&#10;M09fuHDh3/67/0CSpMrT0hVNNRerTqUHpRKZ+HYfKdTxFUSObz23EoioXHkG1oIja3tjOzOdKms2&#10;j4RiMU3PDkyipabsAw4ameW4VRobWjBQlhdVKc1fiR3yFPaU6fBozwhwFuzfddPNdU74DilSBKU4&#10;7yBKeSYF1MIFXEzmsKNNqNwki0Q+rQC6+djwyIvfe+nspTM0SY7Ny4jEKIQlFhUG//5vvhKtrYRm&#10;gNgA0ZIPpfha3wtnVtyZlXRbB20W/xN4k4H2wzXh0iCTZNykkJIvHCwMURqGCx2TfHV1CX0c6w2G&#10;UlxYdPceKOfFgPDVN9UVBQuI5U5OzG+s7d+9M9zWXv7hD3/w6tU3GBP8iNTj4aFRYdlnZZAcAZCJ&#10;YW1n1jfUXr508W//9m/n55YoIiM5u4kCz7oqJdlNzAEOghqn8FcwDJAGfZ+xmc6dP8TSbK3tF4fC&#10;/X19JD9BN/g0p6dmOAP9vX3WfGOfrjsiQcsvxsGtNGQl8Uj6sYiO/sbRYm8kIXb2vZOMrFoPEAV0&#10;qpN8JMFcnDuL9x+IffFeXVm4Ghz5VbpBy1nthMJPNHfgozbTM5546sO//aV/g9cpWCo9BRhaIlkk&#10;3OjoFhagJTMMOn2CaFURiYQKixCc0Al0AJoCtEsmD34VlggWv7i4wEpKF5aKQhYIqhhUleRnGv2B&#10;eizHctpEHMedfeCTAe2CKhPDPFBWklHgzvxcDHASMmQgrC//xV9ee+OtloYGxZYRUbI8Nhz9m3nB&#10;s9BGoSeGAQY1GU0s3TNPP82YQQ/lQ1yL127cYKEqolVvvnN9bWPzv/6vf/jUM8+kZWe1tB/+wUsv&#10;5xcGiXbpMKQLAEOp4gbZlgymifHxCVhF0rrs3CX2xWaH7WBm/cEpC1vQtPv3yo8UN/+xf0rd5MfG&#10;2T0ilxIn5ph4l3KQuHkg8Lkv/CzFLcg+MdwA3CQDgKn+8dHislJVpQE8jGc8MxukEZKT3NiB1Tkj&#10;ENOzIC31uD5Ivy0fOlIIGAk+EudcXM/xRCeDS0Dz0CTHJaU68HUDpsxHNoCthzBQpo3FGy2MkuBi&#10;TIutJ3hT2dL4E+QBHRf3D0WqAovLQ919cjOK++5gNNOdJrmqiTcuj0nXcTmaeiWKLhPN/zJInMst&#10;DtYcbbvS23VAHtjlJg/IlzzV2NQWqf7GV79KmhYes1lzbrB6zJoSXby7JdbCVmFWO4nuAuLlehgL&#10;ha355AefhJn+u3/378kCQfFiGUE04IwL+DbZr9eXlPUUh90FtD+H2iCrWdsnqMC5UbtpYs5CizG0&#10;vILcjtMn17a3wCIkP4ICag6UK1IavkWnGQC7hu8SplSQX/j229co0RW83W6aYC3W13Flx2krZOFc&#10;lz2eMudyxcU2242OxYHlQFGkRQTOKRC3NqyAfijUbLPaPFdMjMRufAN7dNPLh4y6OrsRRcFQ0Qbh&#10;pb09TzdfWgQEehheR441+iOf4yeUfrAnUCMGzCK4VpFIZzh+qe6BM8e3d9bg6bAeGAQxGXwsksTb&#10;e5gIuKzAw8CNNT29RucVygYKcrKBumNA/f290dpylFYiYFdfu07bTQIgJKGiSYFLyLN5GKoGyTCE&#10;lBFz2D2UgtLXUwGT1mZ0eCoMQGFl6GALk1kE+hAor9npyNLS2MIKsmd5Ce1puzhE/XLwwiXlyTz3&#10;7R+Sm3ThzFlOAo56SGF9dR0VZmmBp69zBHAJsNYgeaDNoHuigSIbWSNDalS7Y0/U9R0NFhWbRiBe&#10;73tDaBPTUhgglF1tiJM6X/DN82PM15HhwpjLz7VsTkFH8RcFEBQDZhEtWZ5ITHrgi7/2a8Njo0BT&#10;obXxIJaC8WgboNNSOQGUVqYkul3Dn0sxnRTLk3fKuqWL8hPM3/8Y2N/eWOKLjMoNT1eBOSnQH8mN&#10;7qSGelh6EZYChYp3y1PMCRb/yqC7LoXm1965ga+fqS3MzY0PDtNr/szpB7bW1mdnpjFW5bDe2vbm&#10;SsyNJ7vfk5mePn3yk5///Mr0DFj8OL6x1mNLy0R6j3Ycx3VO3j0U/Fd/9VdUjV586EGycVgu6sLA&#10;vwNCUe7v2AKt9MxTp6IqonykVfEbhep42xDqu9IIPTFEIRoeuobeYY5XnEMJO9fMHZ1Mve7n0qWE&#10;RIqlcs39hXIPHfAgyZdb8c5Z3K5PcDfD6LYFf69IwP30hV/4Ygx1wFoZizVnpl+7/g5b0tDcBFVw&#10;Q6ADiHu8dfU14teKr4p+ZGC5F1hahQavxeRiH6qPQeMBueDHvRC9rB5E6JTJe865lyIjDEizQRgk&#10;Ev/NHOH+7rJwGueLNAupamv+SfIATfhIVV1mfH2os0f8C4ZvcVey6204960uFwNU6/0keYAkggCx&#10;D7KDhXUdR670IQ/IB3X7wG62R8pfJnGkB5pba4PF3/raN0AQgR0NWTgE54hF6baBVWZOonDbIxcD&#10;vjY+Nf5Ekc8TH3ic17/5f/4eCQvllRXcp7ysgvVRKoSxUU9d074A16r4DV2+1QIS5x6y3GtlOJ5i&#10;uLAFNTnZz8jPbT58aJ1dM+MetwT06lh3dtoSwLScjpWlpY6jx5qammk30nOnOxwpg2X7eRG7t3IQ&#10;Hg0jdn7Cc53/4LJwYi4IynzBrEfeK31ln+padcWAUczOzmBYgxEAd4rF5hvqGmH0bCViYHRo5MXn&#10;X6RPA+6Whfk57gNTJY5C9RgJV4xRQLbSvfY5ocq72xVKI2YiVzqVsoB8JfC5X7mM+WNqiv6DjaJZ&#10;kFlDlhLQQ8hb1HPcxzQpu337LhYzsP54lj75yY9fv36zq6ub1AUWre1QEye5v2+0ra0VIcb237k9&#10;UF6mpHseU1IU5En4BZAc9FHqHxiqrork5GVPjU+gbD762ENvvHmVdSGpdJqmJzNzpAkdP35yfGz6&#10;1Veu4f0jiI3Tibr8xoYIpNndNbC7lfb4o4/cvn0bxRanmEWJgW7eo4EE55HwQ3xZpZgsN45IZDoK&#10;jjtM5YXfou/mMkfFS/lhB6yXwy3gmBev39tGWCu3dWEeqG22zTP53LBg5zB6uIwD2drWjMighzj3&#10;pIlCc0sjRaqLCzJRVYpMhJDGAAUF7cc76huaErIE96OSS3E1QkQ6VxtptIlehFPg6VpbX56aHqUE&#10;GqKR6mG9Ax1pS3O0ICTKsDRKS/MnJhYOF6vg2eScmzXoO7zKysLYLmL97jBR2pyC4PAC0WIWifYB&#10;grlyhxooscr2HWtBuYz+FWsfgQFL2JMn7mAmkvQk8oUcEQ+MEG0IG2ZqalqhCJHg4okTxyvq6/ru&#10;ds4uzJ976BKW0NTERCXoQPRdkV/OyuvweAq4xhI/zGuv7ieOYaAO4thVe/OUF2xyPNKJPijAYA14&#10;qTWRrbO+rrDqXqC4uBRvIYGTZTq+r64lxAZdeNzqwbeB9fduziXx6AtiSLji+MmGUy4UtNTohgZw&#10;zS5b2pIuw8clxoX5mRS9fjGZMecuXgJmEmgg2zWxW/yf8zFZcqa4bRflF6GB3rx+jTMpsFshYaiw&#10;wLVL72PMeCzkmfCBaIDWNp67MSEt9TpwXgThhS6l8WyRq70KAXspImYB8QUOIy5+LuZKTop4nvQe&#10;ES334Up+SrNOzyQw20hCd3vrT5IHWZs7LZEo0Ehj/YN4JvkaaF9QdVJfea88SLrsktHdA/YbYyCZ&#10;FnmQVVRQf+zoj5UHeO13l1eay8qPVNd+++v/fObUaeFPzBMq3xJeAMEktKXMTBQpy+ZI5NsclAda&#10;SdkH8cfe98iTTz75b//t7yHDK6ujHMlQsASKhfBccPoyujooDSMjjWUkeRKV1zN0PcIkXwKapQCJ&#10;2Kr0suooDDsAri7uHSDrxeJFTWYcJartSFTh/gR7Wlvbvv/c83dv31NPp4xszALXzLxE3FV+NsIJ&#10;QLcyzYDTxZ86jh9TZ71YDK7NonEtQxXidxYdwuOQs/mdyKNcrKupZbRMDRnQfa/rpe+/1HaEmFPH&#10;/NysUoS3tiyyXf53f/d36NxMsLaKHDHBH/As+nqwmCyOsw4PYqmDxS/8zmVY8EJsEd4qB9wiEAUB&#10;Ir1LiyukeTnvGxubamluo/z22We/VUXZbkV4bGyUVWhqahTa5T6O+Ixz58/09w3ClFD5q6I13/vu&#10;D+A/FNQA5kU/88nJzew8vKX7H/3ow6PDgzdvjh0/HmX1i4J5LU3107NIsF3iRnRqZVjYOM8/fwU+&#10;H41GJvAFkSW5r/ZShM1AVy0sKB4fn4Q/bq3RxTsIa8PTfezIMcYjmJrtfTI9wAlmU/G1ISGJrbNj&#10;BGN926qjVawggFPk7zMASGFyctyPED5iFks4NkWFmFdZudksmdQuajpy6cauCJ47fwUyJaAooDAx&#10;ZtUEyhil9HQ8QbT3wPoyprOXRkeghJMQBWsPoNb5GTr4oJEvLK4sEqqanp+DTbDT6tm5GS8K5gDR&#10;h3nBFYg6ol3oDWwtYTU6dcGkMBJ5nPmmduTPUbWw4O8pk+DDogJ1zcb5RENKT42Q5Dftlpk62mgh&#10;jeciFVzsfjO+ixqVkaUBu3at65PtdChGUNGQABj0sLHeXr7OSoK9m1tWJqmxuMhPodMIbScTTwca&#10;MBuP1op6b8kIOn4yvaU/q3k1i4ntZV6ihL2lev0DaVUE6MHaF26XDBoDh5DhLvnJZNk1RD6CDUMW&#10;zyGbDm2Qf4phobQu5XUJb1I5XlSrCRhRLz7xl/8mNdx6JXnuSdK2wuRPQHTAsMWLDSNIZSI6wYkS&#10;Zeeq/iLWj7VP7iLFNKwe8Rmup6bfNHFiHfIhQKtqGSQxK4tEQt3gk12lheqkZjpedyp/ycw8DdE2&#10;hSe6FslP9YgeHeUrLKxSs+hf1NjIFAgYCN02XRvtuosirzYM12OYtnMi4M3oAtpQV4c8eHW4b0+R&#10;e48nW/yAUjmw1Na32qpqSIbtvH2nEJQ0Npd8YTR9qEo3uS8PnKMJa/xAssp908rqdTHfyNrOLMxv&#10;ON5h8kD573q5fcDjyMhcWKgtj5xtbl+wPth3b93uunOXsGpsfh4RhiYHIiFnU/Pa3lFO3QFszpQv&#10;Hnnw0OVLTz31zH/4D//hE5/4xGc//9O///u/T+8sV+ThZvBreCvHDcrnbtKN6E1hgX0fPzvoVhQ0&#10;RBQB/YhMWbDkyqKVpCyTErK1K/EsSRAgS5vjorwO3yAsXXxclPvAlL/1ze/cvXkLHy+BWB8eLw/1&#10;+546Jbg56FyFzAoefO7Ceb5FGTnjXMJBpKAR7hYdIiiQrxSHiSOuE3wlbM5E4GZVVdUkxj3/vefb&#10;j7QTIRgbHWGvuSeqAxRCOXpNtZCha6uqqGml3J2b0LoGOmGyPJ1HMEKmADMP/My/vghjJZ+bFFJ4&#10;JYwESBz8X9dvdM1M7hUGA1VVhSCVVpRheuxSMH/u7HHTQDdPnOyYnBy99ODFl19+GauEZ3NfUz9J&#10;mFm99U436hFh0qHhxcMdoYsXz3V3DeUXFnX33ENHb2wsRwAqQrC7RQtCzIWGxihp5oMDI0hNpNjQ&#10;yNjDj55oaa3t7LpHXiNbQILA2uJmeVkVCBrYrPl5ucWhkqG+IXJzScS+d7eTyRAtQGBQo4CCSCYr&#10;K86iyPe9QxgZf9fM4+9/7MGLF1kC3BKvv/4GHShPnjxO0/bicFgg2DiU6BbiNCq9WPtm50fSe8sa&#10;I7OCeKVIrEIXxloCz5VHsH+4fFhxqrsd7o2ALXoDAnE5vgxU+vT0JBvD13GvT0yOUc7AjpLUzPrA&#10;s2HTRA6sDbIMtaKgOpawo3xCpoFis9aHEi7EG+QBNM0GsFPiemtYNonDJcbhhBZQVQ7MiHI/fopS&#10;rTOGg1/xVEYI0bNfEKirXTBZ92VTTEyL0ySyWyGcmhnxV7e13VutlbKoiSrOQMOhXC89A28SVKHY&#10;Hb5eO37eEpL3fBm+h15Mohriyn1lzgyyAgkcDt5bnouUJuVKgUBIE2oS1JKbAIhsIAe8W6WQKuSA&#10;nbG5jdg3hpJwnyUWwrmVJ5KnXpyqDfZwRZjA0nMzVD2yu48K5io2R8tQCnfA/lEW7Iq8MUI5VtoU&#10;2L2Ac1hqVxJjw29sfCGwsLREsb3UEflVVG2uqZG9oqZmpEyrGzmuRRaGGwqwxfxRLofkmOJLSqhP&#10;+N+l9hr0HgaaR+x1aLOz82lzmOxRAbG5QwBfAXuNrcwXQsWK/7kqmnDj2P1FAKS7WwGzY4UiM+k+&#10;HWmovTrUswdweIK/J7k8KcW7ac2VUco6+rq6AcQhLRORhVSANuzOPyIPDqy0rb2lCBi0NTl+uP6x&#10;cjIK8pBAbw33YzRr9yWB7GtEwYi7Mp3SyPseOLu7LHhwmCPAXwV5+VPjo0xhdHQYFYRhi3kR3IbA&#10;jA25/9TFOXPnggcfeujpj37kS1/6f/xPv/E//eEf/uEnPvXJ733ve+yC+8qRK94RiHs6LKOReubs&#10;vAibXyFj9+ZjQWAfyCDEnicMkJFVWdMCHMFifBWO0dvbDW1SLZqVITrni3wdH8n87Bz2AbCbQIxc&#10;f+PtSDTqMp4FYcycIL0RRpMcvG6g+GHhxV95KJ4i9E7Ep5k76r/togtPO9cXBOl5ILWANog1JNpY&#10;jT2jhXvTY5V8ferOlqnYmZ2DmeBiImsZrR/tlvkS5+ZF12H0BsB3sDPIKeWexOqcKiQPjj1avLay&#10;9sDpEySxgAYKrb755tu4qPjy6Mgkb0DNxO547ZVr8ZXtxfndimhwenqZVL2iooxQcSH5YAMDY9iq&#10;uTn5dF4tK41wMGam6NCSfvHCmbJI6dBwD6krD146//ZbN8kLqqwuLhVWUMGVK2/X1ETYP1amvCyE&#10;OnzkSCt1zjTDmZ0hyyojUklSa2ZrW+3Y6NTG+t69O2P7m5mHDx09cfyB7k6p9kV5hciPxx97gvDR&#10;jRs3kJQsDXlEhw8fhQnSuAUtA46J195dq4pEeg6icBP5J50McDsIxW1zmB3sXr0vkmCBEAe2CEDB&#10;bAxfZn2hHhoiRStrkMn4/2lEQzab2o8o78VCncDzbsTHx0e7ezv7+knPHUUYsNbsKLctKlanQKJD&#10;aIUwR+iSMStcZs08oRXOv4IuaWkwI50rw77mAhiPZ5XwHtEC80IeQLjcOQ/nj6ke/LR0QHF/fqpy&#10;2FJQCOmx3+79cB4EU0Zk8iCu5FcJcrR/8Vj120F9Rqz5sbcCMXNq72MR5bCSjjtEogHRBcvNIMSC&#10;MzQLt66CFslEDlzkfE5qN2LM/RV+Kkj2hdGhSXE3OD6fiEUag5G9QHx8W/1pDfKYJcmXNg1v5VTg&#10;DyMNI1eQv27zKs2O/npAJNFjy+CV3NzhOPNdWLCC1dYZ2F+4Md0XxJFE1zNGaSEW+uqYpkbR4c42&#10;MtlKQK2RuoXc8RorA4TrFzBdrf5rZVl+Wx1gQ8bnDRkQ1vVdQQA6cfIh4gVZIgZtXlPVVW1ReW7d&#10;Gw6g4Zu1oQxbmoHpuY6B4+BoyowXEK8vHX9AdHmTO14KHgaDlKMPDgzwFbpsojDKS2Yv0cwBiYU5&#10;iYnEAuL45p4UfMlf1NLUNT22keDt9/O7SO6iwTfFaMsL86NdnfLGQlfUau2neXe8g68E63/Pp0lh&#10;YP7RfSIopEizd9GW5hvjI3sFuXKFujAwyYFHaHtlqTQUfuLUOYQQCMHaVtonbGzI5EoPhCnyHxqg&#10;PtGA4swy28A9UMTWOA272KO28dyFcx/+8If/f3/79z//8z//y7/yr373d3/3y1/+snvtWS74NZTA&#10;PZxW+ZYpNuB8qN0sI5E9Z11AYM1YStnpckTnBIsWltZyiqKtrUeoME3Pzhge6YtWhEpo4ZMFuyBD&#10;AhtdsF0zU9PkZZw5cwYhdPvajajtSMLKNCHEI1CMXManxDOkyyfsKRoK8oDtnpmfg3e7Me0nVGEW&#10;FbJnIi2I8MK766qrmRE+H74O1/3B919samlqbmza296CRTi2JOVYGAQOdtLY2GSSYxa29sEPfJBp&#10;3r17l2fBuv3QIR4CNcc5q7hig+FSOujWzkyo0QzeZ0YzODAK8SGOGuqbb9/opm0atZac94mJGLu5&#10;u7kfLAksL+GBTSsMqfMcEA64cekohWZdHkmvrSvNR9EsyFpcnkFd5jTnZKV9+OmHpibHQK588MJZ&#10;GsPfudNFEPvmncHiYBGWfWNLLfbOwvziCy+8MjW18pGPnkelAyJmdQXBu7Y0u9XfMxkpq5ibjT31&#10;5IdKS8tJBJCem5V94uQxpoxUaGtr53MmRgAaMcaqieQy0uk2jn4HLDX8V3A3ltQBQdA30eWw0jnW&#10;hdTvXnj3MLJr4ZLy1lawt4/SvofkrVB5BIjnNKqirCxdPgccMrlUacHi4v1DwG733rp1E5WhMISr&#10;Z1M2NqmZ1j6em1PiyXN5v7i0RCDL9Rqi91Cn6+lUejMq5zWmv8uz4QkASLiUjQkzhckyZnGQNFo+&#10;LPmxhK0j9nljSVyiCB05U59d63G3uHQTkpNMSXFTkQPP53zC+qA+oNLCkVUKQOKHMDjQa7wNlvc7&#10;M01nH7ufrHElQer0mqoFgbqu5I/LJXMv0dJLHjlWFW+cZIN5Sxgq9WS+4P4tM9UdySth6vgSuQLF&#10;G86e2CWKPWhA5g3jJ4P1kwzb9Pw87sNBKsy3emxrQ6T76l9SLXWT4uBP52jCuUwULmgMKg/Xw9DQ&#10;7M+pP7H1qohKuDxoecaR2NhFTKIVMxLKUCENpAcpg1Ozc3SEZdNXF2NmNuFcAgNEtgfbpCD6JpQA&#10;IJLqSDQ7VYdoQVJOGPKSWRwIEsJwRoYwYDXweQJ7J7pCEY1GJapFjzbkZCzEI+3aaOsF5pxIgtlQ&#10;syjAVfq8Fl+El9yFDIpaCN5yLoYH+lSgw9jUjWFfpvCPJGEnVs74uz/XX+o1QUIhhoUpwpTXl9VV&#10;d06O79J1yAaR+MkbCBVUvqLiDzxwLoODuKXemSDpk4C/sbNJW90yHKfxtaXYgpQUzBcUl/kF5B+G&#10;uEdWfFIMuLahnqbTOBJ/+Zd/mR36L//lv/zRH/0Reoxfhjxw4vTovY9Thviaks6hGQxFZoDCitgl&#10;CyMcDGM3kkS4lZa1sVMQKq3G2mWAQKw1N0fLS/Iw9dF8MC0MeG1zenIKbz5JFi+88MKtazcqq6pc&#10;QruYd3lAsZF7axUhQGnCKDdLBSHNmTl18iQsfnBkmKxZ1xTZdBUP5oqVg2GDIlhXXwOLa6it5QSN&#10;jwubBKn53Le/R6uxD37gyeNHj4DcgwXDlRDkjet3Meo2N/bPnD3JTBEGsKMnHn+COxCkYdNJcpSR&#10;uq9C40DHwxH0GJh6cQmHZ98PMFtZT1Swb3BifApcOXU5DeTQl4NwKef/0qVzFMGTevTyy68ynxKF&#10;9Ybw/pMJQBOwsvLQg5fPtLbWjI0PXXnlKiH7Ix11J441E4ubmZ7Y2F7FoUg1XS2IQaXq64SLB7bZ&#10;0ze8tLI+OjETBvlrax8ZSPptLLZAF2kyJdraWsLFlc996+XRkZkHTp8qLy2bnVk6efQUZMyRoFIG&#10;1G7wromnYR+9x5h18tSBXFfmgOvpMFDeo2ayEDAuJkVzOqxa78PFqgWLQsTogFWIVtamBRDOKjax&#10;As603TURa8IMTN/He7I4P9U72HXz1jsz85MLsVlSvrAxqMPi+GE9sJFUZsJVjZMqyUxQZeSu4QRU&#10;s7M1DFIG4w43uK64swUJUCzARsXNZaxYWSh+tp2OUdqcvyOT2GBISnzLXvAFYrDubua9xU4khHjc&#10;oUNtjjeG6s3ecQf/CnNnAEwcT4MHS/BzKFkmQ818pF1n5/EUIelitObSgBqbHRmSZShoYGxtG/Au&#10;fPw9GTgHHQspyGvXDNX8SlzeAua4WQn+uC5MV20/3j42vZKJPdQeLuJRngdcWk2b3SZgETBtWSi2&#10;EhvOZypAFe+lrPZlevmdHLCeB9kKC5xHkqkIf06+MuytfRgzBUolL8f7AllLRnPuKz6tlyYlw8LG&#10;pWVHoQb50RrLC91Bl4AynCk0V9mOKurRjbyYKzGOfeoVE6XsllhFMEkjB06Y4sxl/MPLcmGtr8MO&#10;YBnYH5z51167ggwGx4kru7o64Sq2eBjrkBz9q+SpQ5mXZphsaOEGlrUBMqH47heSyQWtyVqDSDOA&#10;aCbF6YBhyV9v4TcyGaAx+J2vYuo2LgBS1cL+q//EFMPLx9ygbAnv9Iy61uY5tOCcTFKxua/tvl5Q&#10;FSehJL/goaPH08kUJ7d1e3twfBShmR/MX1lY3MfLvLxKoSduMZyTTL+pvuE3fuM3hkaGUe/QYMhT&#10;hwxYq2gNnRer0HmfeOKJsYlxWN6f/umfomU6MahSJRBAL3btGw2SvFspIpYeC8PlJiymO5HAx6Qj&#10;K3tI6GY3I29tq2A/p4hkD4w0GqZ0tNeXlYBxsryzJS8W7kFFplbj8GiSJ6n46e3q9X2Rczgnx+U0&#10;90d/lRa4LvPacx9gg4wKgBkGia8J6h2bnGDMnsbCHbgPmSPEjfAtEgUBUxKZ0d7ayo5gGXA3zMSX&#10;XnoJgf7pT36qrrqKCT755BOoCCj3N2/eRDOGeAC0QAZAS0QR0NQTjeSI9mdqd3g0mamBk49VMSas&#10;eOvqnkb4mdEIJTEnu7KyggNAfBg6KswLEQGFrajOTaPfv/zwRdIK33rzztISqUvgYuZsrm+dP398&#10;cXGmMgo+UFZlpHg1vlRaHlpbX8KrjJnCoqzFNysiuJFKyUeen13Btz86NoWjt6q2tKaudmtzf35u&#10;5cqr1zs62kvLCgf6R4gvzC/Au0lqyjtyuCUrJ+vatbc/9+nPdN0bpuPZN5/9Lu76tkPNNEdTtnVB&#10;HpgWKV1SBndStcR9SVAENkdwGEbJojBNYoCwRXYCRMi8vKLRkTGCE5cuPnTx4oO0LU2m2SipxLSJ&#10;+35AP2NiClmZd7tu3L5zDUc+NgNccjW+iu6Hao4kh+YJXMv3kJNtbQKK3Hgk4YHmdp5eyU0MJ1QZ&#10;h4xW7mZJrG08FXIB7e7BHBg2f+K7MmK8aOX+cUzPSpfXiCJSoJwIZcfJrM3FACRkAlJnoWprzIWi&#10;OHleIewShz9urkg5CIPpMD6yyBIczu6J69oseSWU3+ddiS5eOul8HluNebIK9E93LWZEnrFaBxLN&#10;WI87noaqiSyMxuPYd/z28wuzyrcxTcRsL82IZeUaeVo2NzkerBW+LDRlFsQNC1esEoADlg3CjfnM&#10;nV0WmlasmHu6swg2ir+rsgII2jLzRKmyk8gN9+HEcq64mKVwxdyBvcDIQuah4kDVUIXzMu5WVhIu&#10;Vy+KYH6uUtHwheJgRgwT6NK3pqY2yMPOzGmqaVCgXPYWbFQVwpI90u21fupsnszN50/i2vaiz6fi&#10;t9bnVwEqvsJ7udTVaMPW3gDmqBHzOrisXPo2/NH/+r8RN2YTAfp3Xd7WB8oRKDSZnaw5cgXlw/dO&#10;rNxiHmDNuzdfQsGi9yZwA2A1mpi4/7JflajuXWLEHA6g+fuBUu+Q5MuP249/BcQu9HQzK+MbW6UV&#10;lRm52RQCWFa/asSSU1DJNLvZ1tiEWikhlJmOqwKqxpG6t7UZGx3bWV0jXQKzvSi/gNNRWR5BByf/&#10;EjLA0+vKgcDAx0aJprBZWAnf+Jd/xpDCPoD3GUsNQzw814Wce43MLQnroHN7kPswZRR8Bw7pvHOX&#10;80CyJWi9G3uZq9t5mfmluxiQe1tpG0tV9ZHmhvKsAKdyzVLLqElcweyDVAghwIURJx6oYwXclnVH&#10;NGEJXq76MAxWgKNiqpsQA48cPsQdqDzgGrcFPSkD1sUZIUKJnroQm+PDqooKrgGsBe0WdK+3rr5V&#10;VRdFWoQKAbpYPnKk/eLFi3AYJAexIoYxNiYARKaJDo1Vwdh4KH/FlnJqkTyoOoqCW4A1CHuEkpl/&#10;eRnIzfnES+krQJrKwvwSSjeBHYYrXP5gMfvIulOyQDA2VFxEjJTNBkeGWm1yco8db0EigiZbWweK&#10;KFBNuzR34f6VlZG9nbRr17po84nfNbZIcHJraZHigIzWtrKnP/IY1kZn5wykMjWxXVaWWRktnp5a&#10;vHNzk4BzqCS9vjEYyNiqq480NdeUFJZ03hx48vEPbW7sIgkxQcrKS+JrAPIv07eZVWbyDJi1YKVk&#10;npNwsiaPKvwIjukmM3sTW1zGRCUECF410rC+vunJD3y4ufWQHUhFI535uk7lJ4aP3cMoOs7N7rx1&#10;7Y13XqPkYhc3wLZqVchwkV4fX5aRSKpcsu/5IgGy5RWUEah2dGRcKoPiByQq6XAa9yfDuhj8BoYL&#10;EXjVNAzLORQE4bDVBH+cp3CU+NWC57tsLSEjU0bUDa0iUilGT6qTCpFpHnhALTUeJaBRrwrGJb29&#10;ybPgmrDkqekJNCzy2mHfjIGkcgam3CccC1oKhe+YOFPgVzN1N9AkIEqccHxQUJiHYEC3pkYBbs/N&#10;mR18WVJwW6jLaFF83VUwfh2bmIA3MXKW1FMdZCZkZXl+BRToppKFRlTLYrPOwtnonM61JwwFcqvY&#10;TXegMShWhp/sPs5dpDP5aZwZsg/4XDk0GVm4d/v7+70RNEROrT+d/tRqOxAgucvvwJ8iYcWfUI2p&#10;el1fXZM5RmBDwb0irAdWOBwM1UWqTp0+DVobDhginCQc6BivyYEPDbEXcvsA7IEpRSeMZKMCRofv&#10;kVnE1zUFP40pPwt6voMjiUrTlGWIVgFRq5NxfiFDYhhZLKASTkjgxVfJ9hg8WnYOofDYsopgHdGB&#10;O7jQxdDAFo0RakTXs/66KvVglJvAoc/5iWCvwVHkvadpwZzwX6FISRMy6E07ARLSbKt+Jq0QFxgp&#10;C+ygiSDxb0cGQwH/GA5bYnHsgUzFfRLqFMxQjbohaHE4Ue2dQhC8RGEkJArydzfWZ4ZGCYJHyiMU&#10;+MBPOdeUC6ARI27djQb9eNRkZX0NnoA5C+r7D176IfLgP/2n/wQ5Od2qVmt/r76ufnhkGEAIDg7G&#10;piJzpKVvbRMupZM8S4HDnDf52fSNL8aVn51fkJlXEt/J388O0nmVxMW0HUKkuYebKwpy0tGfzUsp&#10;KAjsA6Q1LYywPCbHxrm/pLG1XTKnq0qXsG90CO3ldqqOkmJRCoHU1VZzh7tdnfB9lhv2DaEyCxjJ&#10;s88+S1ELBkR1TXSof+D8+XNc39vbx9d5LoFi3MjETv7Nl37nL//yL69ceQVLhbrg5UVin7CFgtOn&#10;H2AklMuxHXh0ALTm/nByWIqpYhm9vb2B449WoE/BMPHPKO4RSKcujjc4Fjo7u5hnTU319NRsUUFR&#10;f/8gTmV0zdevjkiB3EWpJ+s6sLy639pYDCTnE+9/iOZjkFx8PYZTBEBicrk4WqGi0OTE3Nrq5tLi&#10;2uzcMsG0qloak1TduTsCshkeLvJwCHetxFeqa4hL560sbff3gWpHvjm1iJboaDRfEc2+eKlNpaxb&#10;e5UFZQVZBcePPfDoI49fuXJlcHAgWilJgNnm5hUkC4eVd8x0QFhZuLwMqQiFlYbLsKRkG2Jol5Xv&#10;yR2UXhGpzc7jiJKwD1C9Zd/jBUlavk7i/iuLKOUCky029rWv/wNJSuXlpSPjQxhYxp7icEMk0+AI&#10;s8s4cuwotEuboHBY2eieMEARHJVZ7rOChQ32Dbp2Q4QAkwUPGtUeSvPJyUH68nlBgdrjEH2V20bI&#10;e3rhKeFP5LZ7ZyXzhSe0QkFwyoRP/aoa7OnZibm5WU4OzEi/KlFK4WU7yVy/jXyB54v7mwefm3Pq&#10;ma/BfnBUC1g6g/pTjNoqBwjGCkSBHYGErAeDATYE1M6IdBqID7OL964HwXk5AL6A7uRBWnptoEw0&#10;K4pBHuAwTDmyuQZ/LkoJb8A0JJGM1ZuZm2EZOL2GQiQ9i+/67rz3tRfA/6/cLHOS8xR1dPO8cSsO&#10;wkEt1aEgH4UuXFqMje9ZUkyTIxAO0c8ij03hcYwZh7J4IqkKMQWxQwUA+OaQB1xbVY0lXVpSBstj&#10;p2jRgeCTj3EvA+NuhTy0DdJtKR9xBu1FgpLF3ERgHUmAM3e56BovxdBLjsSkfi0rMmWYOhS5SBEo&#10;fCZptyVyrdsaupp7jZxiiXRQYSXLQ2XgzIBGDhZK0Z+NcJINYTxpx0sC16kT3N6hi8n8EjJE/laU&#10;Fc4U+gfcB+rl5U4t94a7M0TamGEBuOKP1eIFE1gbStTJzMB40RyVT6VcW4bg0si9l24viixxyVqs&#10;i7x7GkkxmlySlOhKC6BLIIBWS338t7/97WCxHDKvv/66WdsbOI7AGoKvsT40Fr1z7y7K/u/93u/h&#10;aeFWaB5zlnaI1MHB4s5G6BZ65syKPAzex7in9DBmwVOAKZSVn1Mc385Nzy/OLiyKr6+i8pFDU1WW&#10;v72+yAwkaeA26elzM5Iu73vfo6CLkzLrub8MjOmbNilbgeC5NsUyIFxCIJqdq7CM0YpK7Jjbd29J&#10;4TAcJ4QZI+fEM+uV1aVLly4xPA5jW0sLa4s8YAroN3hrmCwP+c1f/7XR4WGMYyiED5GOpClyH1Qi&#10;nkVPlFdfffWFF1/EieTnmn3BN4iLnpsEjl4ux11GghAjpuYN9WdqmnzTfDr2cTbIuouUl5IrgQsJ&#10;LYySK1olj43OckTz8rPq6qPLK/OohOHiwpHRUUq96+rK21obiTJurC82NtUQ7CK7b3drDxmB8nGE&#10;UxcuZc+u37rb0tR483b/Sy/PVUUzIhV5jY1lRaEswO1xvvd0jfT2jLY0to2NT/O4GvImqmvZsLKK&#10;AjJQ37721upcrLY4WpoXjpREjhw57rohISAI3zhmNhTpzgp3uEOrph0ovVKfWCExMMfrO7uTS/FM&#10;8vHLa2jqmbYDFq565rqmo6OZaOSePJ0u092639/6i7/+45XVBRyR8vPiKtkQ6iTKgtRhKvvW4oyB&#10;tNfaunriEdjZ4ZIyNlKscF/aLndyxyJ2vrdiZ4eIIdI0UYFYbA2cCmloUomolzlwPEfvoBd4T4d3&#10;Y4PcKJKa1reVd897HJkogzzCDH/BuaL7I/UFpBYQABaf49SSwpufT4GIwYYKNVriKsho93CvMTY5&#10;doxvuIOFz70lAzUarvK4JGNeqsVbXGTNcPgQm1T0mDYCyVIdebCtEpKvwGE59vQSVTo5+cKBgKol&#10;MjLA+jZbREzQI6LAXnExRAAqCU8hc5chcWdu62PzGDXLaCAfSqyi7gZViDNpnSFgwsrl4OZYKOjE&#10;5uelMRF2ZNj0U+VJkwk0vzAHj4hEyngu9Ekxna2Pyp59N1kB11thEPxpfnaGrzMAlpMngqnPBQym&#10;lIyzkjAgK/WV9VWRaqacR/NLgN3zCugHJFXDBKlwcc2L4sqjCE0pl+oom3DcJFw6eIISkaqEqPAa&#10;EcMgStI2IS+tmFgqfTj0SoD+i7Emw8vmP8yHRxjhpQMIw1KwSpgAshcTwWdzXPLKRlukLTumn1Wf&#10;oC24FJHYsOL2VEMxtFoZEPugcxPhUDPqzQ34BqVL0MP8EpA58Ad1LjGYJtWREWiHZsBhlmCwZqgC&#10;mfdmc3KtyqRmYXkvPzuN6ykkJmyQ9L5zJUKdC1A1yemE0tgmlHGFqzMzqc0mKOpwsE2th/gJJ6VW&#10;FO2H+0MkwCezOnzOwBgMFOgVCRj0bCufC+R+e5uVYa34iv5E3V+4BHtveT2QFwzj7BIC/tZadUX4&#10;REcbqST4i7Bo2RQ86pLhe/uw066uLpWDWAoTK8B68oa/Kl5orY95HF+BtMS+MGfAvLGGg63g9ldW&#10;kv+qhAj8vVlZUDJcmxj1G6+/zrkmzsyVSAsOdXk4TKobVZnIDObOTfBAbG6sDw0M/sf/+B858kyc&#10;79IKBZlK9Rir9+ijjxJjR1174vH3IRT7e7qhJfwIjISnB5pP5cN88vMIKWTC0kpIiKSwNrcQH5HV&#10;hQaoPuPxlI3Twozv0IJkcW65q7uTuDG41mXlxcwcyOGHHzkHtABVbLjg52ZigX3Mw000TNgIH54+&#10;fQItSi7X9W2UdGpsQyV5y2t0p1q/e2vj8fdHS8qymluEWweqLZ5oJhYprwK0Y2Z67u6dgd3NXIQY&#10;cEnTc2MLizO0Krt84kJrVfP7Lz9GpSehIBK43aGs05BsycKv7tkwbUXBVZUx2wYopwUku83d3HBl&#10;VlEJVdfCs096XVNn76AJ7Aa4bzB2O912/+bv/hwtR+4/6q3MF6luYp5dk5kTChUD9wS0O9gb9NrB&#10;IgyFBDDHXzl+7kkwRfFA1NRPcxIVXhAWadCQGk+5Q394cpSzBAVD8Zj5cuDsbeCms+a9Il/Ov0pg&#10;1CFnm6PlKaqughG9ZzoQNw0FmAjxf2eUsIk5eaKkRCudzBoumqGzjlEiDSVTzisXiWZMqOEGTl5l&#10;ayxLv+ZZrAD3EbiAoVWLYQnyKJE4784E0j95BJ4ZkE2hEgkVO42ERN2V6d5S5WWqua20fvBA+IQ/&#10;kTvKoRIH3yARK4MsbCbCBayGX4A+C8OFdFH22XQ+wd2E5wpJA72J3Wwqi4OHsiAQAH5YnEhwaOek&#10;rhVK6w+FuNhtStd8fUgsLc914epWnYHQqdaE0bL+7C9fIYIBihyYJTkUUOCHzEcyFWLKlRKwiUTY&#10;cYvVK07LG4jE/WZovhlqlC4Ac5WCW2KhxowXKEGTCR3FCdI1zYSSYv9zisXaYIRqyWu/mjxIvA5S&#10;sq5PftsEnuQoa8LKeHYWYsqkDtahyM4eYAENtduQH9x5WboFGIT0R2OurDw8rkj37ILCSHVNWibV&#10;IZuqDkkY1hqP9UmgEk9qDZglylQGbhdzdWWVBYQSlM40PIKzApKYnlVIABMQBYvEKIHTmKPM4v8Z&#10;cvTv7T733HNoY9y5u7sXYc/2cQeKwxme0F73A7BOvC5/9N/+W8r76jy3uDRMnBnRDbVT9A4lg2mA&#10;w0CJ/1s7vOFPPIIp8wmSg0eUR6Kx5TW2iNwQF1fsLHgx6J9uh4l345pF6TFQDVbG6c25jev+uIiT&#10;/k8tKnPhr65U+T1d5UI7RLvFpqFgBVLhQx6h6rk1aUug5KA7ytah9LpI+ab0yGJPEIQYCu9///uJ&#10;JRTl5X/uc5974cUXCCFQH4bH6diRozwI/oNr5M/+9P948v2P/n//P/8L+uaN6+9wT/Dwoc8f/OAH&#10;gQ988jgWmfS72QXYOlHZSEXZrZt3e3qXzp4RSiq0V99QRQE/l92+093URNfIEP0ssQ+OHj3U3d0z&#10;ODx15EgV0cpbNwawtsMlWVDkyMC6Uvt2OFSwAJFmRSXhR3VdCIXSD7VHy6uLP/WZJ4kc/tmffvXi&#10;xbO7JBCoCnvj7bd7P/rx89ztX/7lFXSX3/zNn/sff/W1b/7LpHkz9mtqM89fqv7Aow/fe6P7Y088&#10;ffHUGToYiFviQYNTkNfP6uN5MF3Dd0XcUIjRRLQUnITRGIGnYxzkFpXkVrekZWSr+kx6EjSml0jf&#10;Xv4mcd4S2XGyLWD5aNPffe7Z2OJsS0ubq+FKSqFbMUMH0lnWsZ9cMq+JjdE1OVV+oxElncXJuJ/w&#10;KyB79UzHq0MtBUSAeAfum0y40dERyIbZmeEpwQbnJV6Njx7jEoWEz6FghhHCiM3NnbTyQt7Am1Xp&#10;ru6V9BpRFB1122RAHp5uxqFMVtPEnSEqoGnzhU+51MFHxbeKCgv5FjUicL0goGKhIEVVcg2hfyfa&#10;LDM2Zc0qNKfCNwq3acCw7YmwnqbCi68wmIb6Wo6ZOBfQj0uLzq8ZALIHo4H3cYIoxojBoRCcthX6&#10;s7wwE7oeiPGBIZM8bFgDRATxJnMfruQ9d4Z947jjjGVmZxILiZZHLM9YWFgcYEXsA+nkI1WqTlvB&#10;DNcb+MnI4UEwF5GKsUgxC7kOrC4d9FbMSvni49hvKNJIHWbEQzmiTi1cD/rS9uoabim4D1vj7ixu&#10;xW1psYAcgg3JNb+1DbwHD2quq6fratoWMbbKsnApJlBhnqe3BvJziC4kQUect6sWRGiGvoD2/0Tf&#10;RMhKXgjHc3dcE4vbMkKX2XybDeInv/Jd5svCuqcOzxZmqekoKlT0lOKUkZ04R0SnLbjt4scaLcsa&#10;wVYhwjU5M0+NSGVNNW4Xlp6/Mw51MbUaQx+GOZEsTYATJCSQNBISYPTFJcUyRBKVz8nDkRBF5vu0&#10;yiHgIPA34LQYGBiiQo3cym9959vg6GCdkFvINsHvoKLW1kN4kC5cukiKEVFlnO+xxXW8ZahLBCOR&#10;sMyPYliWhJ+Uu2LgMCSUdDzbyvmhlJriR7SEFe2UBWxyIT9BEhvXZiVJMhGou21ryhEEh/QddwmB&#10;71cZVkl9kS9qRyVT9XJDUFltJjM8vMGicWSgJYAMqKeqqCynDJDPGRUHfGRkiPYBBLR+53d+B0Y/&#10;OjyCOCQAIAlXXALrAJoCWwHeRNIqwfZnn/326dPHycICs4ifFCrTORGr5aXvP3/0UMPnPvWx3PT9&#10;VbWbiiEMEJyvvHYlcPEDrYsxzgpW3mJlJZ0MyKTeycvHEwpX3e/qHpybIfeU05fVcaxlbWMpGMo7&#10;0t5869ZdlBcsgPHxOXIdyyIFo2Nzc9MgZuQ0NasSOja7RmrQSy91ZqbTmTaD9D1aXYHpwJZga544&#10;XlMUzK1rKI9WlWIPoFcT2n3rzXtvvbEercxoPRTOJZJfkCkwzpl4dVXp5OT80tLu+5848eCD5wB1&#10;yNpPP9Vy+nhzx8rsAhniGGhYHhiqldUCTIeI/YSwxDp42ztLihY6Pm0OwRw5OlTgmp9fW5+WBUP0&#10;0hh1wnE3hetWvm28UsqUqJ9gn/WAxZhOtoGCp0vl8dOqA2tplGoz4w32XPGzeCEKUpya5TWc5ttT&#10;M1OLy4s8ETUBzjszMwXnQiTj1JbdbVVark041IRa1FotgjlJNgQJZdWT8loYI+ehxGH4KV62t+0c&#10;0zkUnzjt+uJwDTSEo8OQ8fXC68xauT+HK51MYXP8xLvi+iPfMgeXLF+8P/B9+E/Cv5EuyEyn74qK&#10;CONXBZ/5AaZnZhUu21I8WbaRJXTa+oitoFLBJTlFfAhUoksOnoLNhyVhZkcunzMMloIeTOwdX8Q6&#10;OnSolSERFuMTrAe+KCtWcQiZidykpkaRSXkq4ipJ5Zg5Q3fWllMg24LRUnBLSw9FilUwIVnLxXxd&#10;XdvkELM8UfmyYa9yhfMbX0x4e1VHTfcS5aKwmNgizFRFi0D5k69m9+FK9xhoYVXTJ3asIsfFJVXD&#10;pWcCoIF0Ie+CdeBPct9v7gBzWFFWVlpMBU8uhQnYOZVl9DZRdJ37s7O8IeDHjEgi5OZHjhxGYQSF&#10;Ii8zG4EMkwULgKwG73RvGycz0TD7322PWkoVFOL6ky2vXlj2Tszm69B7gFW8DkYEGRIct5w/W1tk&#10;+KwQwN7PDYXLAa8FQtLKGQycGWokRvfuJ+pXcBf26PUWWAG4hRIz7Gl14tgjLMH2MQaIH/ZoX0yn&#10;S4Y/i2XnE5luGIjhMJJuDdAheqjYHLkyNj7e1d3NQ4kU3rhxE72QwdNmdXx6SlHD8jK2YGZ2vm9w&#10;gECRNfvaIKPGpLtqQnmzEFsiG5v5MkcCeJRmhktC3kOeE+/OVTegCSkzJN47RcnDablbSr8TZetY&#10;qO7Q4GD9bPLJsuFdU3nIxvFEGbJpEgDMncs8zk92OriQsQUhobEvy4tLfirRb9AXjx49gjz46Mee&#10;+Y1f/TVom2CVgJ4Wl9l97vyVv/vKn//Znz16+eFf+qVfohzPrWcuQwyQY/rHf/zHLKwhUExQCvaL&#10;P/vTx1ubVgAqmptFC2Fzu3t7AmlscUJjTsvODZSW54WK85qaa+HIhJGHR8ZXV/YqIsUUcoXLig61&#10;16/GF3G5lKrlQFFXVy/RYERyc0s1Zl9VZRQ1fXFpHi2vtLiCWoF33rrX3NwKFD8bMzo61n64rbqm&#10;jEX8h394Fq6Xk5deXUNHy5K7d/tUzZaeuxFP6+mdWN/Yb2nNr2+swGjq66GDSu5nPvuRwqLcu3fv&#10;vf76O6C3NtUUVeSHQ5kF9RXRhZk54rktzc2lkXLKWFg4jpziyZmZAiMqKFLbu80tCqyUE56dC1eW&#10;25ZskMys3GBpRpBKV8toTEoC3xvfRSflg/JAfbiTblnWmpfaZeST+qJ8QSkxEgxmqiOp9mTATkyM&#10;kb0Au+Tgz87NgNu4srZCXJNdUdAyXEw3JSLScPDpaZK7xZedOCAy7sg+YRn4UXS/hGscsmYsZZM9&#10;pq7Wvdu8T9Tu5uk4oTJzNxi0bHOleOrwIwOgMHgQmjLi01MLKAHiencuOSPjGnWQcm1oj6jAijuR&#10;rK4rPb6paBWpPi5d4F08Hd7kQEE8gg9Zc7yLsEvmzlZyf4aHbKuuio5PTC4vy1JZXhHbpcJBGodx&#10;ZHaHnwhbD3IwEhRqANfFK3HR5OeCb4hXATOM48S5QhIgVp3noEwhIHl6Tq6C8x5jMJUfRZjCNwWg&#10;GR4ilVphZiGPvwGFUoSfCA+Uhi3XSIwTwmCJgHfUaqAiQTzm9JAjC3K0klc23YOQfsKxS9B9rVmb&#10;fHHmU8pnJIgKZjc7M++cl6HSnAX/qrK3DXW5uCikqoq5eWIw+FeZBioqNEn5u1qS7UqUWjkCUEno&#10;03IwOHHyOOaFkCCyDeAudZ1UqBYAyJadA0YN0C+oSpHyijB5d+gNMCDT3NHVOSuEU6l5MEmvok5u&#10;6gUWPBcPQ01l1HO6CCgtkgkG9zfjQCaI5dq7v052524gVFFPFY0CJMS0Dbw8cYIUNnpXkRrCIHN/&#10;N5ukg+U5MiUJe8M0yQbEhEA0KsJnuFtknSiiJYtHcoX6CS2u5WuiWpv5KK8dkW6ShPg7K2DyWxne&#10;/JV4unQayz4qixAilV9OqGIHS0D8nNv4ZHWRm7QEvxZiFd8ifWBhCROZHgpwbPDjyIoUXovnpJJh&#10;ZidaShujYiTEUZJJxh51FP1IkzBO4loX48FMknnkvmJe8i4rvMxblzR8UwqHxYTEUCxMZeJENKBl&#10;zxViB1vzmU9+6hOf+BhkQwoyIoSE/j/7sz9jfbzH+Je+9CXYBYo/6zY8NnHqeMcf/MEffP3rX//o&#10;Rz86MEijs6tFudlH25vI+ABxGQ8VC4iNFQg3SHXcWAcGTjYZccVgKHd3bwvZ0NHRyioQYCEKjeOL&#10;JLSyspKBgZHhgcW2tggK/pmz+JpAQVBm5NxcbGpiRl7dAmq+8s+fOXPt7VusA8lMt26qc9OnP/Ox&#10;2CKZbds8+6WXX8N4n52N1dZW0MHl1VduR6voexOpb6gGC5ZEI0bCoeXpeOHJqjh2vB1e8/d//zIe&#10;J+D/zp86WZiW21hR3dF6qKW+iR4UBGyF+GG8DMV13wp5WDIIBZoy4Bkp/RxpwSPCCIpCadl5e+nZ&#10;OUXFOgDJMgU3DrQ92rKkl9ZggQRzmDTSjfckNOO8fCx6mbQbpF2sKst+ngZjszOTU6PTcwBgTOGv&#10;d+Uaz8ZqfAUWHImWw45hDehZKac2bNO1SNEQ2Tjmc4RocM6wDtwB+uAmbvhzZWFQbXBk52ZlkeTh&#10;nE4atwVjUSWYPpdxfzQCmAJvkvV38phDRnBS1wqVAbItt6kzZW7i3vmEd9v4nWtnfNFOyzq1GzyF&#10;bGNTfgV+on55tCa17zr1k6yCnIC98q3amiifzBurDRYV4nvVMQzI4MBUkqhYlx7qzn3Yf6mSK0pc&#10;A4X9OZfn0TyCpZbT33zkQvXJzydIqE4QckwV4VBgiaBAXAuulHFDmDKfcHOFGdTvOX15Lc7s2GHx&#10;jqTgd4nFwRDTEbyH+h1qL6x2D8Zo4krcEMki1xlIUxkyQciSZfCuSjN9zFAg7fwC9gXXHCOBa5Nc&#10;a/sufUWtVhRrSS8JqipzdWmV+AryACorCRVTjQb3o/8tBDy/KMLgGtwI/OQ9MsP84LsWpFVQmrIj&#10;wrl4ijCpmSzWHp+z4NVRoJ5XyouDdWXlYF0qS81WDKmcQ9hQOlO5bXQI/YVcBjpkqOfX5hZ5OJQm&#10;5OUXQtrof/Jrm3GBbi57NBl34XO0pazsgnDbCR6KM5aIFk5gHTYre0xIBVeTk34g/LOLkwOri/No&#10;39KdLazuKogcWXYYMRC9uI+Xry0ZU1zA1sjeJYxnthfFPvIBGEIXjxDV0fLDgHtJnXGt34PJshFX&#10;YSxyyzgLdj5L8it3cP8kaBwUsvGr23+gpqgIA/kNHCHcBa60tfXSc88D7ll9pH17ISbXMan2Bm6P&#10;7o8QnbPcM3oHcuKGhkaqq2rJHWIMjA2pQpTChIeKn9xaVYiIQ+1VeVSMAxxgKQxcb3oMeAUGmJGE&#10;XKW5ixBe9/enJia5A4iih9pbCZMgD+7cuQ3m/EOXHgTxguoHMougEwpj3AHl3ID9wod28uQJPmRZ&#10;Xnzxxb/48l9igbUf7Xj4wUtEJgKXP3xYqmhmDhnkE+PTa+ts6X60Op9wWG0dTU3K8XhyDNA98Nmx&#10;p4uxzZJgHtYAo8rOYS2Es8boYwuckwCpsXB8tDNkHwKW87Cxtl0Wrvza165FomoUyCEFt621uRIZ&#10;CWcks+3Kq93RyiANbBuayvG6U15UVVlFR3nbYB6RSWQb4q+uCZ47cwoPMz3UZidmfv3nfu6Zj3xs&#10;Z2Ye3w21jKwvijtCgF1PUmHCisSbBnQySAroGirezCnIyMnNwG6w9tbebdtlgCsy/sZEeyJygCxx&#10;eCk71aQCcJAEEyf9JU2qwdTMBK49YgnT89NDQ30Q/uTkGPoN+UGyXsMJkQNf5g4QB8g27pdQtwWF&#10;QBVNJX/fHYimK0g7QLybrqbMEIxEXhjL0BkcACEB3XtsDZ8pudPwei9hA3IcbZd0LKiN2JH7TNxN&#10;xP0hXwfNd1Wd4SUS7HIFluntCbmYh/oxczPFpRRPZ6hUJ8j/Y8W4WDlcwyOkKUvnZUaKWEjThO7j&#10;APuoWB8OWF9X448m8EW6GlYExQoWbJD/BGHAtHHce5ide8IrPWzLcskA2toiyYwQOrED5kWxl6W0&#10;OkKfLEIaeOE/gaARTiwwP31IXMNghfFszhaEgcpEeOW4cCXITNaNuD97ijLFo72izSSfjAwXKilH&#10;EwaiVz4bp8vAMwW9sPJORSiSTBlrjyFJ1TVtVD9VqqZjzPS95zMjDxYUYPEgWlD/y0rLNTgiPbg5&#10;7Ob4H/BQQYvAFRGnxchjkGyEJ/7K7ZApXHTxFNtE7DByQvki7UA4XNgfIyOjLC/PJSRFt06YnPlh&#10;DGR7F31L7a/ZUmBtUNpQbyoI35RGGATBmGBBYS6aNupeUlgqiqzhyElC+qmzQvaLuN2rV97Izitp&#10;PtTR2NqKlissrwwwcXeYp2A77DS5duUBKkKBy1Mji7OTZhrmkfql+i+YhvnKIUI+UU2MHLwq52Sa&#10;5sRPCAaIwRdB2gxyzA5sQgG3nD3Ihum7nc2GErXHxtQuqC3KShH4pqayYETBWWxTEiBR7qt0JsBL&#10;rS5N52KybjqzCygHyDzEhtGMXiIns6RdXmblqgcR0lE/zax30HilsDNUPUxWjghbhxreJS0QjxS/&#10;LADSsLlB1yz+SgAALxCn25pmA8imc4f8oDBE99wTJ4FF4HzGCidryM7LGp8camlh9ZCUypIyw5qB&#10;UW3Ar0isO3duaUP29k88cKauvpEUToKNVETNzUyNjAwHag/TaiEX71Ln3eG7d4ag6khEpXorq8tF&#10;hTlUBQNtRKR7dJzUo/TSkqzWtgaKNaAT7IDhoclvP9vDQlVUpJdH1ClQuvgWNcYwi7T2QxFO+A9/&#10;OMIitLagT9E8FuMjG2/S1ube6MgUaTfT0/OwNlJuSVcbHCQUkd7WWjc1vtzXN18Zzbhw6VSoOP/5&#10;F14DmQbspnMPHL17t3d3O2Ood+o3fvkzv/HFX1yanEH9h3Dlu9gnzxtwMVXwml9PRh/+Ir3n4BSF&#10;41t7BeC14jiSgy8NNdubU7s7yKgq0f7Mf0UC+Bup4LmcJt9ZQJDAmF2cmh6bnZvq7e3BlATgh2Cq&#10;peGvWqhT/npMUDDZ2AM7rqqahoilO2xtUOqKMm6a/n0QFX1FRbYQvRQEZmS+GmnlxWTDBINoaxAf&#10;dhI/8ZnAvuVeXFZTgQVVkImyOSrogHydORv7zoP8XC/gDWcDRgmLRHj4eWN4rpXzXUdu0EpK35w2&#10;tdpB3xSW94wgxuH2B3nfdlwlD7gDJxYXoo1HeXsLyPAlVcFAshxvVTDkKBDCdxkePiKGHYmU8ivR&#10;aX7S/Y0QluWzyV6RJTEjY8WUL+vBKVNP1YUcdjCIETzS0K3I3KyBQux5H7m0vBKVehFCcpvGEitJ&#10;J4/DW/giTBC5ALdlvphu3NnBoPCt8Q6DhmFwxuUnAQm8vIywMzvClPmc23LQ+BPoWCynUmxsm2Q0&#10;ZGczmJhq+InTirP7qrLF+Pu5A1vDh6qJsxQdh0HmZTlgsiRQG7keFuws23kl/iHeR6IVyELemBgQ&#10;FyZT0M85T/d4I+X5fEVJQbsqGWH4Dmrmmq9oXDF2MTvuz+67w4dflS+7swW35n2oIIhPjRgbLlb6&#10;rZaBWFlYqJsXFNDrO5gfLsoV5CXOHA+SS2lLpwyu4Pqtnpl5sJXWIFTEKrg9ldHq9JJSJRRt0SJu&#10;x8r11epS8jWwX5RDhGEPwc2QuAl5WYA6AfyAJCBMZoufAGoFzM6kSKJXnfnkttxO4lN0NN3WXH9O&#10;b5gXstzp+Gng0up64vRvV0qYra5ChO6KJPjh5J0AuUoghOuoy9lomT9cwxe5xCxXOhlkIuL4XOxA&#10;e2B6pN6IXRAEhhi4mEXjJ+oKH1rQSIlYjIt1w0yUHZCeqdRtYTupzTiX8ae9dGkYCGI0gJevvEy4&#10;+OhJDC/Vl0tuWa8nDG6xEXQos1+REwOD/RCNBdJb244cTrAznOK4LghfrdDLWeDKVqMqryDjwesF&#10;eQDNWd/YAJq3wLhY5s2NQFpeWl0T+XuhO+9MZOeTCR4kr5Qvz02ul1YI1INs/uoaHEzRooLc6ZnJ&#10;svIg8P2oL7TJzM8Lrq2k9XQPssunTh3LylYjQCWVb29ff+cmrA2djtVHyXrk8sPXb9x8+eWeI0fK&#10;z505e/sWybk4VUNLK0vkTBIPOXPmges33znUWn/k8LH//b99I1Ke29gcHR4ZeeTR0+QyXbs2UBHJ&#10;rYwAtjoNvg4t9D778ad+97d/C9cSrbbQ3myx8DEC0Rri7Fmeteq5MGXF/XML0wK8wbPJ0bVWhULa&#10;MX9zshzGWb+HDmDlsilzOF0JFCoUQFJ9JmcmiY5QYjQ2PjI2NVpYkDs8OgxnRLDxdySBK90cepRQ&#10;bDQGYHiXu3Pzyl3DUYaXhmvwW5gWs9nQUOd5iqQXOkFjavOJK6Te0oAX2AYqpS4o4KQ5Z6cAiswW&#10;pAKMWyw4nZRnuR3YZgEf1tUtLyi6S6DVgwGQJtvPePguj3ZbB6qSymaCjj+RlcRfqUPkJ++5BiaF&#10;hsKVnoXCSKAnL6MjIdTTOh0oibOHeo5I4J7EBlw390CZt9CAWLgJM+JXArzQRojGfvRBW1sRwrBh&#10;60LorKTnHYJJkMqE4U8glyF6IX1i9cZ/5T23WAWaICI/m8mYBQAK9KINO0rMGYXW1VuLIuwWl+iJ&#10;cP9otDIO6Zv9h7bGunncngmyvNLcg4kGxYyBGxLQhpMb0pm2GBbPd8keYeJucrFdpoWo8sij2aEC&#10;nQJWVWnsAtjA47HG8PgWc+QSclXhy7h3+BWaAafLHE1YLeY+tpePkPxUzAH3HxKEw98JlozUXiu1&#10;SRCwAgC0R8p11yhT8NiJRFdZKSq8j8p33OervAdzcpu3RNBJ/MqfBDVKfQAG+ro6N+ACmp6bQzkC&#10;vaMgKy8djSUrv6m+nistlS6/rrEhOyuvqKyKYwMifH//gLQBtIf0jNJoTXm0lrKaskhlomSB9Ac2&#10;bTWOjgzDRygkGDEGHBU96xsIidjCvG+xGgySt7yxiXMCMQmGM7MoCRczBWiJKaCtx1aWnVlL3xd0&#10;rKL9FK9xfM1KEFKba0Ipi0pSxDKs+BMbikeGgmeu0X2soUiKJ3Al2rpkuVGXMXEdTPdNwQDdbsBn&#10;4LqI2H0ohDvP9So2lLnyIaqqJJSlWvF1fwSUgt+CbYFsWHyiFFIp1uJST63MsLRcMBKsgzhDRrr3&#10;WQNDnRdXkmLgrl3uBg4PkpkqPLRMhzLTvCxzgSpLlAXHREFfprBGFhjXc8/d3dmxMXGDXXJkc0kw&#10;EvB4zaEgrYzJ7SFsefbM+YH+UWgUg29sbDa/ECmHiCO1NkCPwrLy3Ib6KlzT/f1j5eVBtC1YwCOP&#10;PkLy780bXVOTcxgTdXXRuobKINZmAf0GplgRhoUyQgMWFKvenpGN1fTr16aVIk3bg9qMxx57+O7d&#10;TvolQMcorQ8+eOHmzVvkojLK77/41vvff7qvv3d0dOVwexX429i/PT0jsXkQngNH28v/X//2dxtq&#10;63D5scryMhKeVn53vlLZ6O4iNke5C+5PLDf2AicD801Vchmjt3ZXvDFdkBfQzGp6wF9ii5O4Ugmw&#10;wF6x16By1d9m7CFfMP2xmSiEgT7k/CH2YuA5peVkCubAhgyqWu4g47ZK9ZPdQM67smDUjN5VG94z&#10;arihH0g/8DwLNgfPMn1E1osbywRu7Q5qReDuAleLcKOz/dyQfAkdbykm99Pg3BfEALiS6922ZSIw&#10;cc6S2Raoz3JSqUT+Xic3b2ttccWWHDUmYgyR61Wi7M4KWJJkJuRtEVTzeskRZDYZ0Q668gljCyYu&#10;DTc3d3xChaDUZPEgFEVIn69Y6Eyzw0Ph0+ETHkHgHWcXt8cG5a8YGXbaE6ksIvTAHnzZEecRP0Sa&#10;5c6WC0KCzQIMK3jBxSliMZRx/pmYnGbutHIaGhomeAB/B9DVjv0ukPFciVhlbc0Q0Q7yCJKHXUiY&#10;4JGYtx1RAN/d2cwCjgMeBpeZFSV9wjcFvr+zIXVYmN7K6cRLYzVWhgvkmjW3Ykie9uPJArgJeRBK&#10;n3uB+Mkaorzzj8Kgqmgld2Aj3CIRPzIC0+YGyFunTbZYD3tKyE3M0UDzjWFhB2NDGB6Uqr34k+py&#10;ucOa9aLgY+bLwJgOd2NVuY86KVqWXEp1iOOPiq+tLsUpk8QByNZw5NBJxZ+ycmhdQPyZI0xZHzcZ&#10;Ap9zeHgeD9ZGWmZeEGUFic4LB2aQch8dw0zP8E4TS5SKo8CxwgZiyihkhneHi9fy5cjNpTjc4cg4&#10;0oYkZi8xcT70QcJIjdumIxhEooT+kxELP+a88D55spmMA1sEVhXlT93CMyVUWFJXlRAXfqAMPkQv&#10;/9XvI43HYpJ+5+RPiQHo2c1u/yurSj4IXyR7VYnOJr1C5WW765o1wwc2A+wXNyhJTnE+QNTBJRk3&#10;hGCw5txxijvIGYLly8oy5kMNeI9YXRmE5DTpgoeBQdt4n3xGRIkInri2wYciEqE/mQMgDSeBVM9A&#10;3WGpJzBrdE/iB5MTC9w0WlFG7Hdre40IB8hg8Kz62ig6F1lhhLxwHUAZfDk3jxYIeCFpTrBMECFE&#10;YKCtIS1ji7piRnDmbPsbb3RhXpw5cwQGcerUiUhp9Xe++Wp/3/j83Mbjj18IlaDObNbXNV27do2M&#10;EUaPu5ifdMsjlYhxf/7zP41d/MMfvtTS0modlZdgUqdPnGxubADvAqwxuUQAZCcpUMnQyf4n/D9R&#10;RQMJWd9tCwUnWw8bqVhvYYGT5SBFE8mgsdhs32Afyf7zC9NT0yPAapHM66oH/VuYNQZRqCR/bTPO&#10;lrBtOHaNn0o7ILuAk8+vFv9c52Cwl5CdOscqB1GAExx+PkSbcBPew8IylnNyEOx8BX0WW8q4tsQV&#10;vi+eAjVw8dqqp/YrDcOIWOyG767ExanZbBgBHmEeDbaicTqdEC7gT7BIlCGD7VK6CD/5E7vMX7mJ&#10;GxyOyO3yw5/IMLiJ6/j+gunga+InfyKdBbYCRQIm6f6H5Hmz3kFMzfRoC9hq1kAHi5FlKj4s54P1&#10;h0HccluKORmkO46934Aa2WZleR9TNzdx7KBH8xLPspbK6E18154lbR1nCOvMNawY+mGqEA+PmQXJ&#10;tdqm+4PrZjgBWUrHkulo0XI/WjyOr8PEsQn8OPEtpAg0Ly3PXBVuxrk2DXdlmalKhXE7a3a/EBRF&#10;INL9XeJTCUNkn9UDy51tYg3tqEvN5+hxQZ7nX62K/l0VZaSMzYkEcuMNt0pxGZfxUA5qI1YXdhKR&#10;RldLTYBtQFFeerK4vFJbW+PigfU3YS9XCRyfO8cNdwAVlefyOAwjN/usinuJiCg3YV9M0pNDvEL5&#10;AM8ysBPytZgiDGW7kH70iyto5VoTwbar8wQviHRrL2t6ZoEceb7LgLkJFmdpONJQ1x6l9zrlUSqf&#10;tKpAtY1zpBWxWwYp36qsBLLYdrIEsZywmbDqbX30hxSPlgtlA/zHhMmLIGE8ylKyiAJfMb+o9heb&#10;3003KYBpksFMVpXjitMqOuWaDSzEzVx/vZvv7zOYVP6FSE5QWuLFLD4j4Q3L6JwaNq1fc+WYYr25&#10;OR8yXych2BOmD+sJ+2U8kkPUwZgDU1a4JX/zORf7iWbFoA+6NBcVF+MKkLC0nAv0a7cX+QTmwC57&#10;dzxJIwue2513wY/ivSSi9dQyXCz+JOY4PYfrPhQoihDXDT/yyMOvvPr6xPgkNdImMNPl8wPodWu/&#10;rrGwobGOE8rpHR9ZLA6JVc3NUX5FVVvhbtr60iK2ZDAvN7gwvwxbIa7Q199H1RcQFOaxkqENQTz4&#10;4KWamlp6183MLNy43nvqZMfi0sKt6+MIEm8lwAuSOHaMhKd0gqJgQjFDFApyp1gaK8mrgb2a4ekc&#10;HJWMeJJ1Bvbu5wb88q54gCW5wza0B7bKukBFvxLd+P1JBCL9Hazw4ZFBakDmFuf3dklSnsnOURaN&#10;cGlKS8U9i0iZx68lKBt62qD7cEjkfqUphCm2RPPR3ThRKa3ZBT7xIlbfsdLg5xb3k7/F0D/Fg8yn&#10;LGPTXltUxsMTOYTwPr4CEThNkD7oZiYC0nioUBPgmJT9I4+ciQATjX/fdYrKCqHImfcsg4Hxng/9&#10;T5AvvMBTct3mkOObxOFV5embTp1F+zOPAfB1rneLwZUOsQ/IztQybstffWA+AbfKyXaAxBk51zA8&#10;97TAaUn+cVXLndfMFD8bDNdPtR856gbMubm8ic+tNFxdDYK8YD84CQZ2JDtyY4sWynKIwY/4FrOm&#10;jSyOEddwAXbiWUwNto7qZ/qUzqGlq6kPLWyMg8GVLg7dGuCJZOk0Nta5vcWfjIMQj5HPAV2Yn44K&#10;iT7u62ZFy8w9UZTHYCinl9ShoCkND14xj2YF3PmDNsATGS0THxslfRO/TQF2FbIBrQb5BMeE3liB&#10;yYlpuBjTsaWSWOIUEMYwUyNO0qolEKtUStOxhqlssW8Q97RBKkkGcwT+DkdEDnET5sKMWEC5sKR7&#10;mnZtsVxYDR8yNSwnyMC8f0ru4o2lHUvntaykEOXEPAht1dxf0mx4KMKe3GL4rwtFhwzh3vS2JT+H&#10;iggg0RyClO/OUFe/ReQAHiSdg++yoewg6xmtxApqKA2V8nRUKNQfL0MTa1CRvnEKwxYzaaDz4jqB&#10;6D/pkDLEM/2H60lrYtA16AIONCnjzBz9fEj0VVWge9LksHXBvISixYYtz8fPtSt8nvSJduny2FWo&#10;iro67DWLKJjSKXqLAehmnF0Ws58OhuZyQu6dvYTazno67yYaTJ8JZ+sKrZssSXmffD2ZIiOBltw4&#10;cHXBZDaoVCIw7oY8cL7vFq0nCpralIhQ8iG+LtRYP7ZcubgqHc66MUsjYZyyOHGkA3l7/PTxe3e7&#10;XSE11UNNcCMVJZtbq6GiQvKTXv7BD8mhePDiEWJNPBKmJmEVARa6sLamrr9v9KUfvknBOqiN24SO&#10;drbo2ywrTFrV7u3bBl2JoMtKO3lSHf7eeefWQH8cjKaKSBVCorGBCs0qkDeIn4g4rA2ZviBAeipJ&#10;ycoSKXuuC5Euc8YxJSskThYKiKF4qq/saZV0Mn8Rk/6J0YA2z8LBQ0fHBmmDoyORttvdfY9QNlVJ&#10;K3FyOncqohEYIvSGzoJWxdHiMr4FE4Efic6SLe50lIAVNn4twjSzwHcUyvYdZcsJjZi6Heju6aV8&#10;GUZJbJ4FRFWWemLZOE4E3BDeF1+ndYHkCt+VBWMKJn91zHRml3KD8i0q1AFUZLk4qFzM1nJP1BYZ&#10;mMuLDJZjyfUUA8NHuB7KZu/hrVzMs2AxMB23T/ER81zIiOvNK8X4iaAucwGygTMsj5yyLYV2KUKX&#10;k0QyAQGJqDZOre2ATbvQtfeUaIVxMuPoYyTiL1ty3/N1t1FsgrrSgxy+Dur0aRXUjBYtDwcB+anI&#10;dFepGAQqPzNaXQNbbZOxYavq0GYoVsxXcDdh37uXElOMEZLfxU+mqbAED9pRXy3qolkHL2ZGC/Wi&#10;ATfL3OiG51ItTPk979GIOeQM2N3BmAWm1Cs2iNBkyhQts1BU3Tij4QWaD4aReeo9kYmcAhVAJFhM&#10;NhsRx4lKnIatUbZYRjrjYXbcf3VZBih7aqx5G2cRoSNnBBi0PMK3zA04Fo09kdNcjEAE4+EBeeSs&#10;VargQ82zh4TGz5myYslPxbfj7VS5wIWxHmFp7zhIHTXW1UmexSPElk0Eqj13SQnJVF1d3QwMie6c&#10;nQs4CNAPRgA7yzqQO266cw5ryExdHEYrqqYmY0CTuRHGjpOKxvlCGR0amCDU7UFpieT0THaB92Vh&#10;qlxlIFKICxhDQk4ABv6uYtFEYzkVIrOT6PvWe9zRAJiUd8BmvjyXBYGLMzby3HjQ2vISgkFOKgEg&#10;asX0AqPXnFRoYzoXBpblrja9sYJ/fhU2sNXe89PlB5LGRamrPqwiD+JX8rgcTpVFdn3RhZM8pRYi&#10;MukiW1aeDTM17M7kI2jA/ORXP1/8yk9200lOLZssa9Y/UXquvJGSOi5UXBfxDBHeo+C6esdz+ZB8&#10;bAkzHObhMiEXzc0L05gXlrWR715RMLOqujy+Cl70Bho12ilKCvyfxl6IPlkWgcDo2DBlZORg3L09&#10;tkJbNOEbay8KCgMUUSKVyZSrq43AWOkxDZWQb9PW2syv7LE8BvSdp22IXu7dE2+XTzcZ6tEfzNJx&#10;s1FXyHsjkpVzyJaSQko5WFDTDD4e5L2Z6Ul6YsAOgOvjobfu3uHy2NL0va67fJ3SALQV26S9Q4db&#10;WTLTgtUMEhY5PkUXXHnJRQS5WkreuE8cQcVGwiBGx8dYZVfzGR4XyAqw7GkXD1zvCTzOWaAA1/LE&#10;SjIzibEDSQiyDafINVbuZqmBBhuwKn+R1/q6IsAjmAW2sIEXJvJEOau8x+tN7qKrCXyLDcJMIe7N&#10;aEXudNiYVzco6Axu5XTDsYQImCxcjAuk8Vn299rmVqS8DCcPrIfHEUtAw2SPXONwQmS0bisQx/aI&#10;AjOFGFJREC6GwZkubEnipr+zn7znDiqGKFTmO9kK7k/gE/RCbuiKDMvLnzzSTqUL9C1LX/BBwO3J&#10;zYX2CpP1PB80SLZAXhSLLqAMikvu76Kc6txZEAXoWViqoXArdcqPMY9j1vh6uJsE4fSMe2aZtw/b&#10;Tw5rwqJ5vqybGtA5fJ83LC/XkE3ONd6bE2BA7L2JkTF201U2dUuTY02efWQ7T/dfHQkDwuATkt/Y&#10;QWx2ToRXaM9yJjPS52dB3JTLzjTxjdX4GnghLDLVKoxzRkVtVDA4sL5gmhCEPBQrH0rYpDGbVR7w&#10;OV20uAOeWPRK1/elMyVcB0rSVZqNNYAjiYBpeqct3pvdZu0/jbD5kO0mwUn16gaoLsVWRScBRk57&#10;SHR/Z4V8C1FNC1/zb0gCsbQMBlLx08EnON8smyDsjinrG6FyPOZL2TaWB1FxgiisLWtC5Z/lXyhw&#10;kmrS7gRZXh4JFoVJaSkpRpDkEkCmHA/VRNokcGTUcwm0LEud19ybIIcCHgX+ovZEKhaxKhxkDH+Q&#10;w8i0RjTQRIjA+ZLJAwVhQLknKQVLAshuUjNys9bjqyRKiTVvqg0qnl3TuxE2AZQV1y34BPWfb+O7&#10;V5dsS81gEG6ay7QyoBS3Hu5zeaFLJsJ+ciKZz5Dv+re40mnDXYjuYCDOzC77575BKdXQOUlKjLkP&#10;lh5gmMh+KyN4edWUf/Hv//2//va3v3vrVpc6pCIOFeSRSn3kaH1xSSEYYV1d9yK0Fygpee2Vrmhl&#10;diPMoL7eOrEtkxFEAAwGd+niw+S8NTcdwpcKraPmo4lwvBHn4MSrJtAsOD3A7L1Eacp+wKKk4kfJ&#10;grDEXrjscvVBReB6kdMs3o/FoHOYaOxF56YNPBvdvV3SKxURylhYioFtYidwIycvXyk9G6skiRWF&#10;CrA3eJ7cBWYd05CPGC9X8l3GzJ9QrknO4VeUCVeyQGk2NrpOxjE3BPeXL8IE5SwyMIbScAknlvRH&#10;nXCzDFh9CNRVtqQ9m8gVcf4uiauew6oM4qGwp5TDGuWEvYdrwNQkBrbIRJQBAXHzK+Ph7PGriwrW&#10;hyQHroep+fUWFUC3lduBC5AHfA6LdJcRp8WJA1bIClgivMSJHESFhUh6ATDbDsD6SUKX0mdxVzUS&#10;MV8QhxlRBDr0nTt3YP2utHKZFXyJvzMS3nCN+WpUP8xK+lrxlGLBK0k15rmomHB2DjKkhRjzUAeX&#10;OWlh3dtzVdbrHJnCFHcj8DiHsmCKDIAMCsYwMTpaWhZm+/iiHS0vEdVx1SoVKROGI8qoTNkvL6ss&#10;Z08ZLdzcsh7k9WIWjA2fDx9yE/adYy+F3VqW8yHmL7Pzeg6UPv4k1XJNsKkqyd7e8UiD10LD2hza&#10;L9UtgIkwQcaMBqbo+oZYrSCgzZGiDCDrqr24oJI6F0gwZG4IJSqCXShnoD8CXmmpzLIPWlqaGZX1&#10;EdgtL1PrCKbGDfHOObW7MHZS5Ol2mhIt1fAXmVEitAzYHJQjlblAmc3QgIsQz5Nx8qZhX8pyJV/O&#10;c6NVfmF2FUvkdcKKA+1sIkI43fjNTNsjvqgUA55ipozIhoHZSc8iCiKj05adh3rSnZON+9kpvjXX&#10;nMK/RlTpSD7wHSgunZ2JSS/EYN0SdI3LPO7qIRNe+PewI6uiNY2NzdhkwUJkTyYgXKzXCgoZ8kB8&#10;xkSFh51lIlDRJ77k/Ih7Wv+0FE2JKclZLQVQba+SBgWbgBOacjS+rO/vArclMUBNn7R7DxySwMp2&#10;SHFE6TYjz48zx3PJcqukxRNkV+BXcyH3y73T/i03Apw++bpiSCAqmvvUeaY8D8nueIzckVpca3SD&#10;UleC75kuZ4OLKC/Tk00JcohH4SNRob0P9k9RHXb8aEdX991z509xemlnxi0YkOcztLcdcugPBo2F&#10;DF0qsbKwyBrPJoHUfVn1U/UXKYPUKZKP3H2fOK/WZoDBiTiMWxmhmKPfPEKKe2QTaQGLjUSLVTXR&#10;HBwE4ZYBYGdgBDCGHLnXYMFr1BtgcrhCpPUi0Ug4B7iVtwpDQvR0M01fwbzakS7vWRz8HB4eYlRI&#10;Oy4jGwxBYgJ5e3Fpub6ulruRSUmaBgs3OzfP9pSYl8b9JBgEXhDAJ3wdImYismxs83hjJmGiApPb&#10;ou/zOceMpyCKyBXjQ1h/YVDQNE4TSB0m4ouPnuJr7q5tNoI7y7ebrUQUnsvTrcklHE0tFjxDFO1M&#10;pJORgWeJNxhAfuxVArKlIj6xPGBK54WjAMV49Inxy4KUy1K+HdeRLaVdHhKWjgvyc/Jhi37kzMUk&#10;iGkutsJLwkGWYGeqKLdi8UfGx7mAyzAvccU4NTMRmmo0Nip5Ed7B3RCNbDqCyrjGlvfkgOkRyWdN&#10;KG8GCMtlKuMsCxdr/BZ7Q/NYiNGpjfHzXJRC8rg3GaGyLa1yjVViTdgpLf7WFiUgDHVwcISUX4bK&#10;ZQClcTcoikiKz5HtIM2JpXOxzfWeO+uEwZiTEkV2ErMbHx7xc8iCUGPsoXieqLTalVXnTS7gBY5m&#10;oQs2xaiR1sGqQudiKAexwxdJwWBIdINAETbzPwuvHRfwCW4nLrbaVZlBcD9n+q7L2/FW8R1/8tCo&#10;f8J4MEeoXcIwtfizCJW4ETNi+kh3ruQy53qwP/aOYheH6tOoLLVBfQhyc0nK4lkMgBlRCguFsHF4&#10;ddwIcI7v68BPpuzqDrvPqDh0CF0srZQoZcxsMoPkes6RBeGEScxCpY7Svbt3mKOFvvHma5CwCFhf&#10;OKRjjirBHXjj5g7FXTxUXsHZBbn7NpBMtD2wVCHpVUV0DGanuAAsUk4ZUpDIDdKMR3DWykorS0Jh&#10;yrNRqo2PybduGi1pC8pJlEBKpRXJgEgUqxpPE2sLKGTJKbBfLdKGgFDKlhVA8KHrSQCRRiMVjASP&#10;JPNlwTfW4qggFFfydXF2uTHxa0nS8y1UVebIfaBDdsTlugwIcLmL5SvmGlde+emkbhxMVWGsA2Pi&#10;6Upf5gI1096l+Jgd5BrTDpVtEXjqAw+dOX2ivr6WYBqbwcPw/dVUVXPMyCyamByDstkG9027SE8R&#10;DTNXHkBS59W8vZ2eKWWpy3yNEnSmPt7CMjMYHDDWmZFVo/IyYUiKmhdhmad7xvpkzU9OTcBHGNLM&#10;rLqHT08T986lkoJpe84JWyslRQmBm56CKad/ZmZJcZjUa74CWUNeJGJ7Ao/TGT/5k2vx5vxRbr6v&#10;4zLJQ/G1utoafiWwzOO4jDv4iYXafIdgBO5MgH+yei69uckCXVD2aMNUy7dMzsvHBb1x8HiPWkrI&#10;LFkEqxRJ13rMoOHISK3mPQeMu7EjbAd3gyPDI/BuWecAOZRZSR6NJCPkzmCITJgvRdzcBRUsHXIv&#10;snRGN5jc2nAa4kN5xqyKh/cwX8ZvElnchEfjxeL+nF7+yhPRTOGebhPUVde6hHA+zsUMw/RWFZYT&#10;/IZg2E0kEGkIfIJznIokQkpwIsjJ/ZiOusqYeTQXmKkr4QFz8dwkJstqFxbl45fg6VStkxOA1uX5&#10;uJxRttVgihEwGdSp4NhDSWU8rCf1riinMsattsP2RVYXySzGozcEJpepSCnvoRMdBtNVXTzAH13X&#10;Ya0gPLMJUKxEoh7d4RE+C0bIE1kHAl/8leXiDqi7DLi8rJw+5PhheATZBDqZFsmACFkZfiJamD5s&#10;FOAiAulwall4uzt0A3aGTiwBuUj1vs6awloZLB7rsBRbbm9vg+wJU8MdUJ/hwogZ97C55sjX+QTz&#10;nYmwkgzVJ8vwlPKrbuHbHDrpuPZy6eUEgClOspYpFmtKW7DIDQOGbiFLxsknjJy5MDvWn0ooNoLp&#10;0NuZHZcfjFJw61nEuvGe8ZtyirKwjzGJbsSjOGR4kJg+T+S8WWWyBail/yWa6AHzJR2L1rOm4fJX&#10;PHsmkxrJU8fPyFzovcxMMfuET2Pu8pu3bzM2yqrkRQyAZ64GPmR8IjZU/4Uzanl1elIF0j535Jy5&#10;MKDYmux0csOKCA9KvO3sC3GLD7MkFzGYeS/UL2tDm/BHeRZ7ksXpDWxQEftE6YP6smSp53Nsbp7V&#10;w5XCfBFdfAm9UAq+CmnXKK0lxQ/LgNIpuCQ4QNRRC9OXRADBiOjFKhkt6Q5ukTNIBgK35FfUR34C&#10;fcheiJko40hkAM3wFYobuIwBOMXigvcdZKN9f2W3LUzIq+6aHXKSP8vj5mqCUjSZmwQiFzi52Mu1&#10;e3t3ENUvmZ9rZ9WlVwLcNRnXVTso3u9tMhGlWmIW9PV1AxbI+3vd93jK9Byp4gqNTk0JBhnEVybZ&#10;3dN95HA7OY6QJjj+0BA/ad2pzhsGYOdeJ4mH0mJ2isXy8Fe0Uijh/OocgVpKV9U53ur2g/FrMQCq&#10;k9yqNY4gJ5UpL4La54uu9MGw4FMVpWWK8pGNoMojmYSksvFXdr6psYH0dt6jK7JWrg/iVeCenAdM&#10;EIiPRYfXcCyJ11kATXE2toFDi93jwOseD4TbOiNjU9TLyaxABoa6CoH6SYbdm0Gg4gbzQqiZAVcO&#10;DQ9yAU/n/g58ZmxIEpFh42zx0Ctv4Mh8yJFGw4IsCA9yJQPjuUhirnFe72omVM5QGYNU+x1p6Gjd&#10;riy3tx8CJdEj4SIcUxK5M1+sqChXNHXNa6Qlb2Bw8GV3xHOqEeTchMPGbVUMnKn2OBwoKESobBZF&#10;gBOxQax2sjLDDHTTy6hzZrQz01NmNKDzCq2ImAFvOA5I0JQg5KHcCobLPR3tgw13TyDc3FPpXcU2&#10;HBGSaFeZmgUV1KXWFAJiiroGVwlMljgQnJGVUbpNfI1ujjZmZPAS2qHXvvFXlAbkGYFuG7TWjaUw&#10;twb6WgIxG2ed8UGZhrAZ5sLuoLRWVESxHSFFHEEMWAfPPG9co3NeVEhQl41mdVk6Lxc3FQe8h1Uo&#10;DT6I4OFfyiXFCFxlQeo4rA0ag/uRQY1m19ggxb02FVdjzbk5D4Lj45FjRhMTWmfubGXY2biqiFpx&#10;vfz7qEELylbnWUhT3rAR0DPrxgqARMu6kTLCUGlFGQ6XUXoJyhOSw6Mp5I/z6MnxUXIu7A4kU0rT&#10;chhXeraZ20o4bsROWEPLLRabcycMg4H4SYokpu7lPnxiGobyleHj3Nz8kEQCduRZzS90nsZPPnRE&#10;95FhNCq0HOnU1MGRDOJmOsWz0vqpztulriiIeeQFraAIQntVVdXmNVCWNNcT9+ZNeZi8RMWWNbas&#10;HDJiCHLCVji/WCMqIzdvk+rwkqIkkRllZbLOPY3DWs2kGKQiQ9YXQx0nEBK8uEJiMjPL8Q68O+Ry&#10;bJHvkSEppritgnYLr2TyLKXh0mPOKmNghq4dEkJ3HVQeoP31UeyvJITP/TbZKWWfEUjZd0jo5CAt&#10;l8fyPR0KVqqWTAf4u8sJPnc/uIw38xt41I6T39l9j1I19DDUf76yvrWGe4F4Nywa5Y5jSU4CyClm&#10;8uzTyIlGOjK4xEpk2IJoT4jsaMdhLpiaVWSS20IKPNQpG3ZmDkqFaFh96ACihAqF6GCjk8qQzOPk&#10;GgaGQ5tGw+Z3lpnMXLj5ymocjxDd4lz4idEroRs9dKm+qQESh02j0eVliey4ubt0ZawUKINTii04&#10;Citx+7kiX1Chsu6YMgOQOWRC17k5LL6vr9cVZy7gV/4EU/PncjGlm3YyFZHjV6RLU2sz9xQfMnuF&#10;HeVkopoVyrUiBZCHYmDCbVkcnusKJsvCGtLymjv7KWLAjAH3vzud+aIMSbOumCMr6ToUl6F48yvr&#10;I44ZkI1ZHAp6NTXni5ov5sVf4a2cYf7KeHiKIQhtOvpeRUUZglArGQp5HhRTwLCAWSTCJFhR+TmI&#10;JUdIZbWtRaukKb+aIVjY3Nx0714nnC5aRdGZHBFk36BL0aGPRhpwNDjjyZNUywvpF7OSJXUKdHns&#10;pAglGMIrAJ8qM7Z2aSIOd4zgMmJsMEEmjh7glhYrg2DgPSzD1QUezRe5chk/NKjgNF632Ib0mHLA&#10;WsSq+MSZuGXpkCOnwiKRvVZb3nxEAqokucKi56kZQXGQu2nLzgCIb7E+ZDFAabAVdhMJByVwQ7cD&#10;cNpwLmBhzJoPabDKrB0sGoOVfXfxw9eR2fzJu0TIADUACeYra1Vl4SsIDo+UcJ9oVSUbxAWuoCCZ&#10;yKNi8en2w4cejSCMxBZzc06ZK+8cQMbGe6iUX3moudSmmY4SiDe2Dx9u7+3tV7sjYqF7Acqv7JgL&#10;wBzaQHWl1BfaYF8sX1n4g4yfkOXI8BA3RB4wBmKWfMi2ehyCi+UwMdudN2hmbBCpMoyTC7jShqRC&#10;M9fJeDTeKr5FJJyv8CCmXJCnBBveO5qIWfMCm4H8zBkglDZ8KtyeXTCfrXAbma8y4PcCaJYsiEOu&#10;snq4ffk6NcFQN2cZgicTh3nBmhRXy8K4adYX5ehT5RrSXZCIyWI3MZwE7r4C2nqZ08k5sPMNaa6m&#10;k3uCpRRuA+7EvDDR5ZJE5c18hNRDvSOPNlJB0jagTZibkihM3M/dUoyclwB7Hdic6+X72Ip6qm6L&#10;I99NRn9Jj9H/nNEzFKGgrGLR4OoBshhTeikuNzTf5iiOjY9Pz826/4HECYQ8wsJdt85T2CpUD/LH&#10;UG8tLUHDRTVAEYKhAFKg3bIeLB5NQKCxc5a7xpZTmB2WCpMRaGlrNSCmWeAieJa8txMT8KbVJXWS&#10;k9PZ0rMYiQUSM5AHvGebjZqlZ/EUrjRJo1PhIQSGanpWVqRCGhD05IFBt9FQVll83sNnGZWrAwQz&#10;pPNa3o4XCXNDCMW9eASkoTOIEr8Bz4JZOLAoxOQUzBQotmDkxMD5utZnY6O4JMgjmAJP8W7dc3ba&#10;ZTZNT2JMoGwiFFFOp2dnGV5rc5OfCp6FMuiy0B0+LKxZ+uS5W76g4ehBEEwT+9pLjRRxshJlLpDS&#10;YYoqX4GheFGCyRK1tHXBw8/xUaH9cNJYHzdcsExNM1UkEMWEr8jzpZfQO1hBhsf2EYxwYcxzxfJA&#10;MpBQVJYt6iryjF7hvimMB+w8KAdVl7u4YOMvuqNFLOfnFvBfIX4gD9YEx0JHx1F0C1gP7NtSPNWZ&#10;ADcuj+McsgLo6dxQjq/GerOmPbsjQfGMnzPPnd0a4A5cAoP2dtDMFAYH0bKDBjQiWDrnrc70EcNM&#10;kIVlfRrUJLUI3u1mvtOhDp5VxpoTWVlY3CGBRi4fuLQ2jh/C1X2JEBs3gUqRf6UU+xQWKjVzQzFA&#10;D/myMtgNLBfvjepWqHezada5ueDeVLfqmB0VwjgbGRVjAByeF2IA/QBlGRh9x9wtIgWEllV23Bmb&#10;ak/piGtaC9wfzy538OQ01vztt6+5UcXxMt80pp08b6hD7BH3HxtWdrU/lA4rZuQROE2g3rK8ni0m&#10;B87KakNDrZwnFhPiQybF9cQw6BpEV3Y0CY88YfF7lRx/xThnAKwAIxQbNecnn2CxufbpxujZs2f4&#10;lbmYe0Aahjcyku2bLYsWS9cOe54rOrIgk6Vk3Jxj7sE2X0kSvLmAkRufUUjAXEfqA8YnQlXxsK11&#10;1OG9VPsNefBc18RzSLjN1LjdxRgmCOm5tYgZetByf0xPy9al3bFeaoABrzQ7gCwii2RgmjjDT/f+&#10;XdzWoiNGMQeEiokFSRFGSKCbVhOIEHI6pLjLxBCT5Ovy4nEPq4gKbC/0otRL5lgKTEYefbcDCq+b&#10;a4Xbwa/v3aMx9W2GA9yVYMXiAK0onGNGIpVAK6Rp8khb8VVszvJKYTESNeNhMyYePGrB82RPoD1V&#10;lEOvaFWeCAiiNxHjtrZmlgO3SUNdrVGDopfCiF5dhYtCadABVMWRrqurQbvhbDAN4GrNoldAlXU/&#10;3NYOmXhdsbbZ0gex39kALnPvBwNwG9O5IS5LTp2BiWrh2Hvzq6zBnlB8uI/jgPJ1Ik0YQvxKtw12&#10;neOB1CUCyZHjAt6YOJFmxGQZj/kKtAgsnVYGJdCqVGArjIGlwMJAZeCJ9ugs7oxM4jLC5txEarhe&#10;2mYStBkzSXGKxSm5sBh5IKZJ+wgA4xRdzIH7o2GZRaw5snqUAXo+orto3Qh1Y4Vf4YZoi5j8ekC6&#10;bFuDclO3LwjRXZOsHhPhShJLeFnKqc5PVoa0SI6WG/tWdqD2nCjvxoDwCUjj4GKEAYRBD2xGG1uc&#10;54+oeCwCtxJhFBShpnEl68YXeVHUIktYhcFV6DIG9qCDBJtGT4Q7sAJMn9VDyBw+cojv9vT0wXHq&#10;61UvwpmVo6KQrKE4DJHxQ5UMj4EhOfgVeSm6FwKoVG9mgSrAopmnS2k2TJx7MgB1XTBMIQu/bxL6&#10;Ro9xtRTOxeBxnjBBL9vmBX80qBLtEYE15st9EE7AJTH+kZGxY8eOMiRXOBgDTJMLWHaGV1tf684W&#10;ltqzr7kJt+UEsCYsIPuFewQq5XqexV7AZLwVHehEDAkFgmehemPxTE0RjEFJKuBDc+svuOyHnlkE&#10;Mx3CwPQ6gaGp4Cnyk8iJJm+bsNmypScgdfgJGROaUsM7oiNLy/h8fHH4K+fRK9sZAqNi/NyQzBpz&#10;00vg0UzPw8tQJYFxdyU58SMMzNOrDCIvUOANKacsMt5g19I4g9InqG5VpFL4JR0dR3gQnjpXKQAs&#10;Ztm5WLqjQW7wHj2Ghr5QI0NV2Gl52Wt0/Ah4GQrrzK8QFZoiO86A+MSdk/z0SakfLdD/nDvLMXP/&#10;ARebZaYMaSiTz/kpQRgGh0PsuEj5S4oWcHC5D8F/aZNZKoPnfHF/1/EpXoK/q5ZQ3QClT5NUz7dc&#10;ujMGLjObQ05gzAjWCrOGv4SCOEjRTwhGlrGkfMx3VfeXfCn5PikV5L6xcAA/yXPDS870uTngDtL0&#10;LbeWSnC3P6jR5qMxfOH6NCN9dWVpYmaMW00IekjSj0RauPatu7d5b3pHLZvBlGA0HCeGgqXvQMGe&#10;XmLSj4ZzcpPhY+a2YIj7xHiC8zhTe2VY8QY5QfHzyMAAv8ZX1RugvraaR8g7YRCGpJBD0Dyd+/PG&#10;mRReMe7J0UJV40oe6ooej8O7pwOTnePGMsTBd02FFJvj6a7t8vJbyYeQqUInbyPj1ACF3bhx3cFz&#10;oGY4JvcnNlAWKauqEm6zyRj5pvwATJirXd7Y7GxPrpeykEDWlDlm/Y03oEj0eqwBlwfm2VCduseF&#10;8JXpNFqMlzEpfhAIcDesIvnls1SbitYDT3RuxSN442oRd3DxY9uUwELhuBp0ZQKjSXthISNWDKMB&#10;pmxJL6pjZE1IL2BGTDkVAGhqqOcUcVuuh4UxzY01OCAKL+mqEc4OX+cMWM8DKSlcxpnwXHhm6hKa&#10;D5EH2jKrMKCMAEpwz6GFv+ahwFT2DhwQiwepBgP1vmkMkvu4Js573ngNHXNkavW1NfAOL/GFM5Jv&#10;aQfDCh0K8qBPXJ1cr/a+6emwBj5HOipJBj9DRjqDhMV7lwU/yaiTqGl8wqNZNy7gAAOqyKR470wc&#10;dkaFHYJkZYVqfMW9YbVM0yWlMvotdLQwF0Ng8yyPS7E+DLuzs9srit1Wgxeo04NF80pKxXzZCO4w&#10;NSmfDENl8G4mMh581nixmCwL4nYt0/ENHR4aZbJGDyqjYcmHBseRLpA2j+NWEvfpyhblPfvF42Qo&#10;p1Fet4FTm4m72zAUpuN3JRmozpL4EOAJ74nNeee7HP/6mhq+zs25kv3lMiQBVMGmi79Y3pe0zh36&#10;dUuQtDQ1sWiEQPyE8lduLrpdUeGV+XP0aPROuW1X48ePH2OCd+7c5cjwRGbKUHkQeGjWCtAxYmX7&#10;shGsSW6eEM4RLdJRYIpWVKy0qPwcFEfee0mp1L6dHU4fC8KHSFOUOYeoIoCBvMec8Cp6LFRfbTdt&#10;2T5uy5g5g7wRqvzigqVIEGeSTcZFSBR7usxWWxPZlDgPMT/xrTBrRmINUMEb1Ulnpry8nskFjEss&#10;VoMBsMUQJHd27dnfmEAlhkCpAwY6AsCQXM0Eh894YJf9leCAjCSXVUVkLFrNLQC/Q3LKHK+Igj8w&#10;PQPcSLw0jAsrrDxaCEQVviTHbgS+8o//2a0GUgrAvyZ1J7ZEkHarIhIBG4dM8ixEGwpvdhY+Po/p&#10;WWWKXPBSzKVxa9wcBtgB8paJMYG5hQWfDI1TSHFTcbplHMHTORgUPDNtDEAcRHIjBEkCBqmhhLAR&#10;Z9Lcc4lOTOwNPMvdNW5LsjCWBicPIL2tuZJ7MnmWxihMXilAURAt7mr3RBdkhGSyVcZC0M5SdVC3&#10;pa3zCd+ywjFZAxaNEBoEK+hmDZ9z4DFXscShfr8tzwVGCrqEVfFo9pnqSSxT/soItcRyecv9wlIw&#10;X5idlzV5b0X+imLIRKAeKBVlxKdw+fJDuMKQLlzT09NrQI87A7398iznW3gqW2FS9FzewzK4IeP0&#10;IkH2CGHmoKcsD9QPr5SBZduBKGIwPMujZDAjRJ0vdf/goONhmcYqjzbaGnfg0abK5eBBHh8dh7Lh&#10;16aIkf0tRBopxnnqH8KoHAreU3gtJEAT5hXQieXZYBCr8aZmpZZy2nkKtCTd32DJuT934Ih6TqT6&#10;zASEGu13g6j4LlQktPf4GiPhhqwAuRm84RqK10zAqxUMp9LUApWYwOchUU66u+l5CgLPSjGEksMA&#10;eBZf97YNTIqVREQZaYm/8F7lY4ZGYGdJzgp2trS0GJ0axuquPBaN5XU3DizGxS0p6bib+Bxy4jru&#10;z+H32AbSjpvLxw1UvnKF5XbrtdpJwUug6GRmM3iWTqfd6r+4JzcnFmUJRSo6lQJn9dLStcGntIxY&#10;s0iszUB6BlUUpKJwgevOXvkIBfKeMQjktaaarQQbg/pfVl4q8Lp2nMwiZgohMfhjx4+yRF5vwTTx&#10;20yOkX2r1GTmyAHBw4kjwcI58iu5Jme5sFKxoTGQLbkzZ43t8z4TyAlrA7eUwD0MFsMZ+S5kwLzg&#10;IXzLstrUyI9F5nNkFt4MnltZGZWHxzpzcJnuua7T4SINjQ0rELLkSBJ0lE6W7M4kV4i9fJEF/2f6&#10;qDv6+BaOVL7IlnEN9zfEYo0BRz7j52hgIUE8nCAqq7z+zsWSOYtkKyMA4AMUYHFniAruv7u1C7lZ&#10;0DETpLqWZkDYwjS/KwmjF47xdbcV3PXH+N1p4YrvuuVYwjL5yV77wITRW1zCg1yrk6snWTvHDcR1&#10;Z2i3Tig0m4psHwbpBjh14Pd4P2njwxOZNcKCBQTYEGdkXW0DPI7YA0qenrhfuDQ0PnDlrdcGRwdy&#10;C0lC2iALNJ/kWzp5EwncAbwcFQ+LCaNjG4FBmZli02mckExKsQqBoiU+kssO7YZLS5jnnbt3SRAE&#10;dQ1GZhVD2RSbl5WGlmILeztb9Fkjv2NpcZ6MWMBuC/KyaR9UFqZMKXtyfGxqanJkdITzzyEBRIhd&#10;gz5Ya/bG3MGrnEYmCb0yH5m6jfXGsnVWGYY0mvxCWLzVOGtf8cbwsrilCqpdPaFlLkISqBSwUZ3d&#10;06sWi7+upoY/0c2RTQDMBPSMBy9dxBTnH7KKFHZk5PDgMF1eB/oG+BAbE58b9iA+X/YJi9bojL0C&#10;TT6dqD0MCz7LqCB9Do+DABpSofzOHDkkELOA77Px7DGlDwyNRXCoLGysa9fe6e/pgZmRaCsvmSXm&#10;u43FEcLdBMggGw+Bch/OLbdl9YBX4ldeXONThu/AyrknBwyqZTEZAweAi2FM/PT4UDFF48j1kpJo&#10;ZSX35IKURcwWQGeeRGiqqBqqMFUMOJig8tlpKrC7x6Nd4noXMCQfLeFgbZCpOZEnjA+KBZtLZJVW&#10;aRY6AqpBuhUjxHlqMn4e0UvfFfQabg64AsALnCUaD5BArRxN2qBbVIATbgoNWNDj7BW8YH1tHX4N&#10;02Hf5eKn00tFJc4JeN/cLMXbRXQttHpGeeeVU2HQ2dwHImfK/MoUJBFVH5AFwLLSInaUoIwKxTKi&#10;oJF5oszyXVUJsOwwTYfRNpylMraSkUO3dueEM5o7s27uwoKzWNRU+HFQBdNpaW3mKab9FMIruY+2&#10;o5hsZmVCsyCm06jFAtwSVmgMmtnRcQhTX0qkelkHVHkuXRHXf2U5xhPJVxxYUvChMSvCUIWHAMbJ&#10;REqDA8ZDxeqRR5uVuvpaAoxQfjRKMpLYjSI0CwLfhbNjXXl3aKDWcC2ubazdoi9VVxfQ5TZBFlPO&#10;Q8toorInG5mNpGPkPBJKg+wZIreCIFlY98WbgZ6nsq49Gu0xDM9KmOGe+ItaWmRYEGetqa1iX5gi&#10;OjtLbZ49FQ2cOnWSNcRrXVtXA49SgRH48Nucrzg0wqHjiZ4FbkunWBF7x1PcCKYMG6bPlkHJQmlU&#10;viktdNPZbgD/eQpqBP9MpSO9LYbY5UpyXlhbFgdTz1Ry5bUjCk0w0yQnl3uyyPzk9IWChTjG+TpK&#10;i9TUrXWEP/48gFDw/6NKqlBZqWxuDShiynNn5uf4XAbN/g61igt0x6MogUQGsPYIeOxsx5YWl1eX&#10;0TeU5hoAdruwPAJSnNhypAKVv7AySn/QAuJwKC6UkRSXAr6eR1F2SWlwfXN1e2+DD/Ehke3c03v3&#10;5q23O7tv8fPVqz+8ee+djI987jKleAXB/KaWOvI+t7doXKWoHan6OepXpXQXXwI21Wq7lRTBokMB&#10;fMIEWHTWmhWhyhQlVwgEW+rQxLBkweThjYFE4CCE9Tbb21tJ9RK+xwYHNS0CSNnyUuede2Ojo9ev&#10;36L+VJVEdlvP9QSbjKMlr44h6hjZ0QpRfhVotDIahc9CqZxqqIdUS86YZwpywlFnTEICxq5feS8B&#10;aAqUEagkihwIObnOx5kdngzOpKIOO3gGJjnD8BoUQRl0oHhTWmXYYejgJtgLkBAnTp5UhzJVeyvw&#10;3tPTA8FZlifbvDc7N0cQz1Q53da1fn7ltkyENugemlZHX9P1qqqjL730MmSKTUpWCae3pamRP1Eg&#10;wovgCl/0mCQ7Au+wgKHK67g5ir9HgFkBOCB8n2tM5UxHs0bTZLLuuEdCtLa2oC0iR2GdeDwOHznM&#10;hwhFN/u4iWeTyXozP7LST+loP2cY9CXFTMSeXuLFSh6scyeGez8RG3BJLoZMhddmibx4PfmusTmB&#10;WBiWKOl6Uk5d6UNRZa+5CXPkp3ve3NUrG9hSRfkaHA2OyZex7aQ/CjlHngrLvwSWWQ0eYJuTUwLO&#10;gtsyPD7nTu4XllZoSX7IBlQ2tsnbtJHeg0ThtnzC/R3JDk4RLArKu2q05Jo4woZbsUfeg4EsCs4e&#10;q80d+KsEfLqqjhk2rEHpQ+ogXcRqQJnM17LypfB5SYGqIizg5DmpHpJl+gzYHUGIVVWGVlQwDG4O&#10;c2OjdTqys3FbeUqxfClZGegibgSb7inwl6Xl/z9P/9WsZ5bdiZ0ADrz33nuPBDIT6V1l+SJZJTbZ&#10;FMVWt1qjiZiYi4lQ6EZX+gL6DrrQVcvMiNM9XSyyWKzMrPQwCe+99/YceDO//1pZBSZRB+953v3s&#10;vfbyNoZp3D41dCVu6KoJ0GS8cnOjz+F8Cb8ODlUTvajz7ZCs9NPgeVWSp/W+41cj3jiU7IeVbMPt&#10;qPEVnycEWhnxHbqTew1DKs6hlUhsLyjEQHEiUeoqN1EsxqeXXrPlR0zlXYy4+GeCSBDYG0tBSX8n&#10;5xJjaFeS9W9mdlhKOrRhb4Rv26tJrBAp9+5DkobDwAVxb9hq2cHJ18qwr/PnYQt8ACUaZ2dd+4oV&#10;SurH52zxUqSeApFlEY7LLYN1KA2sqqd0BnPWTGyKmj08ePjABV++cpmVQEssd2WY+8WL57Xas2b6&#10;7D2U25IsD2hQ1syQ6B9yk84ajW1ocPqMGeMnjGcacACJywj+8ovS1OfMnT1u/FhTy/QgkNdz8cKF&#10;nuxCZIaaxo7CxqWWYmywYsKkcZMmq2G8qeWEVKClyxYllXnuzE2b18+dN3PDprXzFs6eNnPynHkz&#10;B979eBW0Icq0JTp18pRqO/pw/LYUsHHjSGm8pnyI31c8u3tb95e7bHkLOxG2H9D55CkTcDTcbcOG&#10;NQwrQW0qZCxngKxsWaWfl3j0RPnM9qP437oFB3DSunVzQuIzMezrKbfsrNkCa7duKjo1EKPa8D43&#10;ency1V7HcGCCYbdu3LIOw4AblIUektDDb0wUedr93Tt3tZOHBT7xwIXzFxTdYuVJL1X9LzD48LGi&#10;RG7otEUTu7xz14smTFKdoIXkHLh55epVXFijZQ+Uz10u4FjWJdjAp6gnqi4r6ZMS6j8S1GAfj7XC&#10;nkhs4DWSlBEpFt8/e+YML/yZU4Iuw7U/04TpekYsXz6wfx/vneLnUydPat+lKQjbAg1IU6FwtcNR&#10;Boj7hqaW9Qq8ktjA3P2Ylp+PHmHxegJCX1ulQMHIOGpqEpZbqIla6b6Lqn3Rh3GXlTMBwSMUcpKB&#10;4lvAWDZfyp6Vwrkm1wGAbqeTo4iK8mZI5412bKnKyUmYN6wtCbVj2xXj2mXyQHf+XzAhC1Kejsx4&#10;YEYawjrp1s0bV9LyaJizjxuvSdR063hRMx3Aw3Ha8SgyhLDBwZo998P+WlMmEqpWn1+eXKe1ZA4U&#10;lRpmeiMCc6LKAxlLNpuQbp3HSkBleQ8b7u33NLAyr2bwQVLCn790UxAMfOfNnTd4n7+TI8iEnFj9&#10;V69cE2uFD6jphmYMz57PmzubLWikjePQNxzcV3RL12yHQmMblSV1r4LYaTdLruOw2rBWTDGct9jN&#10;0+vXrltTJBZwyF1FyIm1JpfvAZ/B+XPneYXdguNFC66ecW5HiMLxB+PUMgR2zIyZWgk8wSYcPA13&#10;79+7fk0jwsSZYuU+eUyz4f5S9sp0YBDOmDbdifFf3hhDXPFAdhiQlsuFMjSoOgT88fdFCxfRc/ni&#10;CUK6glqTKt6GS6R44oL4i1+1c1+wt61D+MaHiGGVXsVXo25AG4nRiIyI4itu9dZ/XAs9z+7kqVP4&#10;vudTVpzA1RU8l8xDkqZk43ECV9QXtXvVglC/mxeSn6JXaAJ29ry7c+MIGTmDAnieP3cB20l9O6NQ&#10;dNPENE2XuXrwCpnKZTS5wb4IeVbu4vLlaxMnJIu9qj4jyfx99aoukAmOVlxHJu7L6lEm9SB1YcXc&#10;433SEc4BwdaG4KTNF8NEW8NmzpqZN1ZHL7fmQ9z87v17CgXMxJs2I1ErZzYr0P8y+iA03u1hvNFJ&#10;oQ0BmQy0RMWTwsdqSZdcuvZImY1LQAZ/qNSGOOEJCSfCja0/foIgrhaomSXvsBcunL9y9RLDnZCQ&#10;ysgdJ1FF5Vbc0VvfWpCihcfplQFqCIpsAAhAB8dES1grY+LxcAC6pJ8dierddw/VQpCp/Xxw5+4d&#10;LMll2w2kcbUtWrHsyr+MP4sG5AeE4VSYG65hWOa6tWu7Wy3GxKPNY8MngAuInzhkdlPhkenTMlSg&#10;XbFCJN5CKcCv20GBj8i4om7jDh5AgRDL3tTuin3BWmhtt7gnXaA1VoxVBJi+QFtJzVf8IerpoxxZ&#10;YcOGZDLggHYC0Jb64suvjh0/Dp/27NnnLNu3v55mYTdvtrKGF6v8gQFdeoNnWYSRa2M0/Q5qXbhw&#10;CQCnz8AXlkQfGxrUCKj5ArTzfj93joG/LXXy5Al7o+L5pOc4kmc8faUdZ15K53hQKyowIBdAXU/+&#10;dMCWhC4zn0Y/DW2DMMhjmt5lbx3wtL4vAoV7+b4xcPUL6zDmrJrhjgvT3FsRa3bfrk/H7BwwUOUn&#10;SVC33AKlcSfNN8dJrVb+tAMUl+kiuCSY1ch7bl/L0q1AuZOOPGl7vltete/rP6qiwy81PmKvJAcs&#10;Y23KJ8blUqpcXOoddaAVluMV56UHP8ELQNhjVutQoRUcuSWid9X4sxRwJQodC3JEacTjJAWlvHZk&#10;2q1TAhLqNzx+glz1W63aA5FFbMzm3nzzjarlJiyNVr9WCm+Ymte1eZ2YICfvjRtnz553IzZfpBtr&#10;A2yjVVTzmYqf6/GZxAfcBxfGbWNoj0zxxKXLV/ztAXhbtRFaTyZLCjFa58L5i17k3p0anCkpM6bP&#10;sKbN2DkqqZ5I3xdwpX77GYL6fqyjpcDfkzZAY4AqzcsgDK7E8OWLc8vEG40YfPxHGyjUTcO3hiqG&#10;VQEM/YBnAoXcybKokn9ZztL0MYWZy1eo4JH6IfgsyBxMIQOq2dH0xYsXcB8Rr12f4V4sC8gIBy2T&#10;di6CXehGvL2V6+ZFPqEJeYtLbEQF0nQlSKZQmgfXr2IuN4I5o70BnTiEzxGCa5Ky3JC3B3CoDxOB&#10;q/BYQuVQy+kAv/Omqv4njbAcPKZ5JQHDmVJokkbVr4BmnkuuR6qL9CZI6gSGDjO5EOB1Ca0kpxB7&#10;lmRPxOXwEr3ERYF/7ty5Gw4grqNHjyYqVtZzjLrKxvbn1KmTLsgmfdj3wvWqswO8c6dkQI1Oeamt&#10;i6P5T2D8xIkTkMg2KMjV9ePpwFs/WGUt1N49y6ZMnGTCiYo89VlVDnZdZUf14OT2YXwJ9dyisdqT&#10;nzmLaQruGl4Ck97xbrRGLaq+YQnKORug4wwlrxlQ0p7Mf7gHzQvHtwEq8KZNm1LiP3wEcLhW7d0D&#10;iOfpAs+qAq9uOUK8UQk7sJaMfsn+S5ZQpjLJFudKbdTUICKLWBx18mQbZYWQJDiaH4iKdP6V/S6n&#10;ogbOwGBIM0+hzd2M/BXixtCtQKoBNPGwd9++S5cvy+xCb0elNJ48xfqr+86AERwQPTAbLYguaeNl&#10;+I/XTwkE3IfF/VNldQLFY0YTtMT+ypXLlq9Y9tZbZlvLJb9Y7aZlRIyjr4mgNGnZG5ZRV3hBK9Ya&#10;EDhs3TpTspMYSgMB/3YKlVMFm+SqjhvBdbpKN9JO8J6p2ahcLqn0eGoD3xcx07Lt0q4dLWXORnXa&#10;8Xf50+LOgFg3b9yE60pGYSrG3fkqyUWZwioylBTxJzDrIK4eJMGWeEg7oGoBVHIlfYowlA6Cediu&#10;IJt/dnwCtEvlFMyPx4D/GmH3w/7YBhdrZTGFqJyU/HOillIVD38BsC0GOrcKNXm+kn+EsqGxYOOo&#10;B0MP+eqqyFzf5GndhhrP0mgB+nlRVIH0V+CESZWJ0/lbO2s4TAbDFov30En/YQeRi5lWn9iMTzzv&#10;w6NHT3JjMgJcaMnFto3jJmorh6io9WPnVTppdBQrAC84W71UlvCjrrpoSSPLmcHh7qhTFy5qtjhc&#10;ZhRzZPL0aYDr+JKBuc6pz2wDnALrdLlVRE0ymZ+6qLz299esQewJY5aN8ohBQDf3q/Sze5SJp23J&#10;O4K+b9hW42ScGAysp89YCdwo8Jr2duXqdX299GVJU/qXyua9x7zVZB+4FICCIdDgevLBkqfQpr8t&#10;VZMVAxIm6vlUhl1sF+TmpO2j413A/iCkjiP1X+JWVNXK2M64JIzC7Xcql9vE8UHer6zTqQol4NPC&#10;y2rO7hlyuVWNdCUod6u7EE53CxYhceGevXmslXeL8E/El1gjV1u6xH9aVX6O08MtWJzxeKbFk2Qh&#10;J5osP83ddaOHitwmf8+LOFu8C90qBkOzfAP8NbGbS5eiU7I56uCZfcJqIRLwkEsXr/BtYFxUWEm4&#10;6F60krMBMmNrbCBasJOCrXhb63klVr/vb2YFKYOObEt0YsfsAv6ao5COXuR6MiZSahd9OjmKv/yb&#10;t4GPzPcPf8PZcgHn8A4Agj7mX/NK7K/0NfLspqOSnO0xBCBnZrBUindykLySYuV6+ldGVHk9rSoF&#10;JBT7+s/YA7we8TNpWQlMdUflGyOZ/FD8dCycQK7ls0t1n7fbklfQDsozm8U7PxrtefusGXGG+APP&#10;Gl0At6tM3ZxjujYegzZE4qQTAqmuRB4GRKB09vlp+vYwGS+kSxVuNHr5wrZt23BbcMcgTqDIM2c4&#10;EAAKablvwD17Lmna9tZqsrKJ9sYk9s4POH7c+vVrvffwYel012lAtFefJEQ6fRreRGZ4JtmN06ZI&#10;w0XSteEFGJMTkfPOUv37Bik7LKHeFczzFty/7uie+aPu2+Mu1DV3olEzd3Ia6Mr7OQcBdxUxcLUb&#10;qvLVxtPTo3QMhn8hYFy5oyzWEe2QSeJFxIMBdh4uv+15l+vsXtp+W9/qMLUfsAbt6upFlN8RdHN4&#10;6dbK5h1erZUzmQf8vb1CC5zyF/gHeuceAxqI5/jtDu6gZbVDiB//8OHDIGBNq/mK31rq1KkzfmU4&#10;Y9M8Kq0MouG8QOozncu2rVDZUxh0Fneo8u8nZbnfQjw4BbTEtNNhJT305SOkhxr+6C7oKKAk/aqb&#10;Bnqvs6sl8rP90C0qTybTIFDlxYt5XXdtAyuyinKadE+dstJDJr1GQID9bbcdNekPO8plwxbH9QDB&#10;EQrtU8QrllwU3urX0xXLl8EGi5cmS6M/0TEVJFYkoIJypA+7Z22HQEdl7hNn+rBUTrxURxJ1GLEw&#10;pNpuc5BG4BK3j/Qd6WEMbl9GhthO3JI1YKzETBzL8NAPIO+TY0ePWV8moQtSnIzSwdbbqb++KL/A&#10;uSpEPFZmBP7gXZXLLyCc9ISmcatVskhKlwETzwX//fsPVGwmmRFlLsxghdswXc2pfUgA2Am/mcvt&#10;pIlWKAsmSdMqO8as0EEfAg6y8i4Ldr4iQiYdiVgyuJ3k/tC42/IuL3rUbfDH0+Mjqm6PeJpNYoad&#10;0u1E8YyNH4er0AOgSlo5vXiZsEdZDx7D5Wi0JYeeMeKJJTCBbdaxQoE0/ol2n3o1mHi1TxzK7ThI&#10;xW9S8wQgzXlaI/Rd/iJvBzvHtD2/AttyjoWt4S2Izm+dGoZYauAnf7HNqFOuN+orQQQKcRC/HE40&#10;QX0qvKIHLZzmzpm3eNEimRXXrl5fu3r1po2b+ByFC0yw6hZ3SqJuXL/GLSvn8u7tOxluOG2G4jg6&#10;hWmXiIdagRIQ1caNmxyXosRuSBX742hP/ou8GTFS8iwvUCWHxMLw25pbElO9ygiIkHkK5QGPvcp1&#10;SH0CKq8j4KK80TW4TV6KVM9U6k2m+S0/dU3SHemZ+VLrzOPG76R430o1b9lx/jyGOsDa/iLMFGTv&#10;3KNfM4ppyTdYF6dOnxIFWbSQ/ZT6TIl6S5ctte6Klcv5GErdSCCETgE/0Bii5XSi6XY2XrIpXj5n&#10;ozkrZKh2j65yJJZacTAEfz39MKqRUclgdCLBXOZnoveSBDiOZs5y1qkZeShb+FE6xuCelItm4hi3&#10;a3Yh1ddT2m5aiZF3EMsG8Pr2Dkf5r5lRlSA/zYdxfdYEBRtqlPJ5jJV4uTPsqT5M+iM+5Z9A5ILR&#10;s2+14ewrqBqOokn/hL4d1Txz9oyf4RtqdIne3uGQtE1cqA4zLh33xkzhQ8OGpkyedCNtq5+iE19E&#10;xlSwKnTQ9y0x6NpYslPsoSP59umKUYif2zkDy8vKybRL36o0fxrZrMuXGNTJcKUW2PCJ4yepSbA9&#10;Hs77Q2IJZbPHaYObwD14200+HBy47JmaDERUmuPHuUPT6wm0RR0wgjJwuctvVpakPrJCLF4SCyy4&#10;lIxPm8SIU4liSADgU3Ts2bcApyMlHkOAySyYj1anmYVLjHHDdrwHzuAN1bgtjeknTJqwedNGLv9V&#10;+gjNnQ84IiIu0W+TRTOGbjHFngls9+LKrV+M8k4M04kTpP3BEE58CEIWowVXwNqgr5V/Ke7yqiuW&#10;74eVCBJE7iZgSyOZv0BEZ/GixSuWp4UR7lGlTakAbU7qmHFUTklX8472u0EmL2ZR+lbyI7+XMYOD&#10;pKOHsVFX0znBZfsatZ3OHLbhfsHQ9iglOFJ3u+rYWPNKYMdbu56mEhUkiaTzuT9SISrQetthq+xG&#10;xyc6RPSnKmNc3OE31NHu6B4YldrRtN9I+WFrdc7nk5ZA4OAHCNCeZEeGqALdp0+dtT5R6u8mNzLA&#10;pWum0nH+uCgzHiPhxmLBjxTPOkWCjtev6+WPjVjT0q0zQYZW1BwKLlnw8OEjiUbMTJa5nXebA8zf&#10;J05RyWMpmMByYmgOS7mfI3TrOrC1n9Igk4hokx2itwKGnQbmT0ZcQTyxzpKRZcxL/B4uD0hb1/PP&#10;bhXQcPeXrXlHZ3pgK37wvL9x8D/aUO4j5UidnY10KX3sIz6ioObdQabx7Vt84pGDlUExmmDEKGNS&#10;BWmkUUbPonL628+gYJF2wjrJb37zj7xV3tH355mqGBiGoQtQ25WXKiH2YZ/Z9QAiSrOg5AHQ8S5R&#10;r2JnsTAse/DgwcpUGfj8qy8B0eZ37d4jm7bZq+sA+rhljWqZYfRbcu0dGUOHumBy/eb1qh4y6meO&#10;4JiUiTIk4wtq1ZhdG0fzw0E/05qJjVu3bviV7THPZW36vILEsR8tX4HZppwxOsxyd8WNVhWYrbw7&#10;OAMQlpMBWIbFS2vzQ7qKtspTKkOqt5AWAGI6nX7gYS+FMfZv23HAP3iAbYl8QDU2mfXbjcY4Bcxy&#10;+xhvEodGO8qk1rQO0tZ0rK36Uy6O/Gmzgz7IhVc97xI6wsdbi2x2vHPnTjjvEk+fPgv4bkdzmwqP&#10;T6cOttXiT4nne13f5F2t5fkc0raPO6MvqoMhSkZgtoTfdai5I9v246RVRSVN4CFsdHW0IDwdb40a&#10;EfYqUB/kb4yyz2q6kNkAsLhDIBhfWdbJEOWf8Wq8ErRhS6V4jT11kvB7KYLnUvzgdai0GUEF4SZh&#10;QO7aYZlxThoTpMpufQIOcLJqjPPH60qmhpUDne11FuOEiT34OsOF2bPYNxRFRGUlTKTbYX/AghZ8&#10;7Dh9ZXAgXDXjVCmhS5MwlqaQ072iblB691UiDUjpOm6HO8H/+a2300ucj6gGXnquru/+OGDo6OQp&#10;6+zZu1dqKgeALaE1UqF8mOTW7Dff2A7O3eUJf1SvULzYnznOazMgABVtEg6gR/gMXF4EYdx/xZYz&#10;AZCNZ0E74OMy1ZlfqFyOT5Iq+ugxMROWovz95s0jRxKrc+SqQ4QJcQkypssTFZ7eLU8QURWKx76R&#10;qdEyGHgBsxKfotrDAVnvJboi3qoUMeZLaz/tlqgqueRYet6ylDWb9Qw8KdPwlrfQbituF8xEkkQs&#10;JiaLwXd9xau1RCN9qwzM3pIxzDMBz61shU4e8UXwtMOuRuxWnuqTfKVCKWmE47ee6fBS4l7yU06f&#10;tpqdWKMAXkZ/lk0v/Wrrmf+CSzJ9VJv+zb/9MNMHq5aaYHAw2ND2O8SqfOpoQPgpweKVSfOKAp0i&#10;I8ejPtPWrWUFrEfbQto9+kE52A2lB8SjOL/MvEkGgbB+4nUvh4n7y6mwyNGjx4m3BMEC0LhuaQEC&#10;R27au1SgONtrr23DQ729bPwntIkF8+ZVtCd56548fPjQkaNH5TcpgR+jo87oUbZOrAnn8XT4jx+z&#10;uw5A9/Z6w8WUdI0eefjY0Zu3b6nUvnTlMkWJ9JYusmnjBsEbfv9qU5TpJe5AvGTThnXgqE2TK8Jx&#10;qIFQJC2MRg5AF9CQC6wkCiRS4P2U20oe03i2RZquZ/h4IlSM5bRMHRjOL1Txam6EQWUHWCdF2DOI&#10;Ye68OWQAgWR919hKSvMOqJmM/uIXaLtqLyT/zRbh6yCYFDdXgPZcEBLi5KmsxPQDsBQE5WRCS4CJ&#10;Eso3kopZizsadukVqUioTuCSwXBIsGKcuWQoWxz5+2IO5TmQUuI/Yig3nU73aRmWwbmCUvPnTi9G&#10;kKCFDPfFifx7EWrphDyUQK6UE2m2Vy9evMQekDeUFcXhC2dFcZa6BUqSCrVKmtI67B54si55dDEm&#10;ZwEoTNrRnIUR4BMwLDdjZGH8JAZypTXhVRTHUOQkh4qQnDDwXvSGhEqnHCsHBaP3GLYr/8iT8OH0&#10;mbN0f7kAGlRYzc3ap0YhCjWkXXHklR0Qdu+kfKEAJfDA439HbecN1mUGRchXtBnsG2mU0zYKncCy&#10;D5GMzVfo+DK72RVAgHJl6E0SSb9jx26X4opt1SnwEZsvDTFDMeUdwYeb16/zMrd7E8FaRCi9c/aw&#10;2nYiGQEivE7/NsdJXJouIfPFLUM/1wra165eq9SdEosDA4As4WnWbDZpxgy4LH0rwVyLI628dblg&#10;H9AYAGzwQbwWTD3r2LZJ7L6IJ2h0I1+eNmLwsSR6vTRR5YiRw70ahiDPBYsW8rUOPXwAzrO5Ilev&#10;9Dz5LLuT3gmqjgkVOQPcDoZOgatGJmmdAoa7d+/pwr1W2xGLNuCULU9WJWDGNHeHFcQ+ZerEffv2&#10;4RjrN6yT/xJzLWNFHooNQSqMkXZL0UQsSesaOUJOJ9codIJXCqfLiIkd73Y6OuIHtAOAXlGsXKJj&#10;SkD8s4qfU97su6++KiV9Nuxx0eBTRsxI1jQ2tXb1KhuoGojkQMIfukXy4qbPID6ToFiKkbN3C+vO&#10;D8Si2w6GPI5vQbeF0KCWv2E1rluk9EjSGjGvFXwlBfA4xQ1QPoAXAGI12/a8rYInBjXw6juLXZsj&#10;AWJ71rr6zroA2g53O4Axfkusxw8UN2/s8bqh6OBVwagBWQ7f/SAx/dsGld0G3EG+v7b05faS7biS&#10;hLBy36dwtxXM777bE1M9yQwpqvRhuR/ioAAjYP3662+IOPxo1aoV7v681O+HD/USICdA7cbNW1wv&#10;/snkYHb5+Re/+DnFRDglwYmXw/hVyxN9r9sNNdnEjfgonXbkpzJIFUOUhE9ec4u3aZm9FVklOOHh&#10;dLB4mvgSVi4sPHnK5M1bNsF1JMovhKlpIZmx3c8pO6el91mtnbDlDH1eWSKZpYyeOX8AFiggGeQ+&#10;ccK42vSgPn/+HIwkJKAdX0ellkY5xSs7IuePJ1uF97PN2G27TTpo6XQkn8w5COTsnnFjZXUmQ6zl&#10;imv1lgrqJPzgZgvtDJi0mbhTQdhS/Dnuzet8AsvJ6fLhpqcpJo6pdWdATzK6qQW4iJuyvoL4duPU&#10;A8mc4a/rkHJ8Gn+c992JE+WHjZ/BgtXheXaSnepe2h3sINC93R2erAaiQZsjR467nU4yuZkIPIRM&#10;Nl634qmA+QDeQf1krbtQWyrTJWaW6/auzrSxslN0FLe6NCXRCBrTuFFOcYHHvrlt21Ybbt0zkVJo&#10;NjqtTXhQxfwzsvMlK57G/RLZw13ucjjcKT0Wpy5499w5c6ssQ+Q/WVhkT4emu7EzolixYlnqs6Yk&#10;GK7GGEfrIK2LakOZ8WrbnZ5vjIt16G1xfcycaf8u1Jas40Ywa/vv3AfaYlAlyVSp5EdRSEZx6OUr&#10;1y5dvkrsJRnJH0bqRKU8In+yg1JwZwUMgXRMEGjowbLlsoeH4S9kALiBP6Lwq7feehOE6XaYLAC6&#10;Jh8SOXybVj50+MihQ8cxOM+cOXdm774DKBRAMCm/xVsAAXBs3qshM1aFePGuqtcpXbsSwGzGFfvn&#10;fL1tZ8/GwhzWjTg+ytqwYR3Awvabt2588+0OOTjC0ciTDqFIlgHkt56s8saMIdOKxwNbt26x2wqx&#10;pplm50SAJJZaP8di6CTD8JlkgiXTyUthRQWig2l24it0EchQdYWRi4Bsq1ZD+xx33cYfjftidVdM&#10;7sbePftoFdEpz5xlJVy+QqeM4XIhqb0ZUFr4HC9ChZoyxMImU+hQCXWAU01zdTJOVrf3MpU6VACM&#10;XofwPSOKEN5VTXmjriUnMH1lyo6PS7N4VKpzBra9kbjuqAH1uvPMbzMaUxLQ6pWrIK705CSrDahD&#10;1mIsNbob1q9D/d3AtvwVF/EUUXh4BGpaLXor7k+p0pnW66veMmEAn58+eZrRJ0TOa29PBK/Xw3Wi&#10;wp7effcdQhILlmhkA+vWrIVzFZsNwdNwafmY0e7du4EpCDp+rJbiRIgzE7xUHgQAySDp3STePvt2&#10;xw5wcWGoEYuXc63LEDvA9GPUy+8v4VfYArVI3QFTdIJxoLHZ8+a+/sb2O3dvc876w7iBOs4L6CWo&#10;YzT8icJliyIV2qHD5rtaKYwayZj1lY8//iiVChXM6cr7jtjYG1Ru5ZHWwG1NQVmzZo0CUdfDUVsp&#10;tvEald8jArw6FsSwSA3kWDWQ6RTvaO2fKbsk+aZd7IrASE1hZ9bfqtXL7YH7QlgMYQDmosULKhY6&#10;fuOGjejQw1p1IhhJ4pX4mAGH1uxMAUyfR8wzcBGHImZK8dHccTSrHBq0VhJRTz96+QLkKcvSd61T&#10;CbUxRxwnDU7SVGUiXTl5DR5+8ZyKSn7jWh4gYcGHs6jaHwFnerpZd9XKlQxKP8h50/MwwW15IBRY&#10;QTZ668zpc2ajwGvsQvYQmHTowjGRCqKKLv9g6GR1Nyn/WzonC/li8ZMmT0J+rFq3efrMOYrwkqWL&#10;edKrMYZpxqmLbv8k7AIK4t+2aNB8WGr3TL7wAw3X270lfv/bd9GRJAPfkgbVbp+KxhmSnBHN7YaN&#10;oyC9kcNu/J14qRl+2oGw0SWzx08wgNVevqySLn0yuFghicutxmQ8zolz8OS0INGqQvkKDg7tO3Wq&#10;fRR4VjJfX4ag9KebSTRSaRNTScuWZGTV1I0S9pprzhf1p/WLCuBTxXyo1XmMkuv2PcDRpwfRipUr&#10;5s6ZfeLYcRtArTiJIJzUc8q7ngAWTpL7iIGpM6bS1dgHKGLxogUAgk5lXbGdBI37pLfu3aFO6VHD&#10;6Dp65LhX2xs7RvTI89V8dGDegvlz5s1RzMGvrSYLodk0wxFs/U2GST2yw0rzGc1GpONDad6s8hSl&#10;TKembX8/+VlldUhAFTSbexIHxlx0QXWzCF8LFKps1ynMo1UrVuJ1fTqBxoMHDrnlc2fPZRzTWHG1&#10;DB0S3oPkqjfgjMb4QjiEQLzZA8Pl2/jbiyim8tG4YmnBbA44Fo0wpQDJ2MSVkiNT2nD76t0dVdv6&#10;oQJVGhMnrFu7WomSq4lj4/ZtNToLFywg01xcDJGMisukggRsHuVDNWQGsyOTK5cvd1Ll0ePHfVeS&#10;pzyl3JrMlEeP8VjxnjOnzzogjCYXuz7s9KnTw3/92f+MkNqDBi87owt+txAjGPHZUmTobnMhqM8r&#10;WJEAqU9avcIUgveXdTgYnJwG5Q/hNc4F+drF7BVMZet7S0GT3ZS2LSDYMRaWDiLHIPBfihXMPnT4&#10;kLukX1RdVbxmuDMHq8TQxNnu3127dq2ne/Ruu+EAdNfu7yyoBBrCW5CyYIBBCmtv3hR5swgu1vEZ&#10;qpZUV5fBC2QD/XccMoODJRjSPb+fdPHFeeMU5mzzurKZyHke5JGKgKRPyK8R62eJYeVgAxrdvdIK&#10;YIiVd3M0SMDq6Blt3V/+wIFDOBQ1Vge3zoSzJeSHf/l66RGp28BM280N7ABon50FiMC6YVFV3ifG&#10;lfBmtdj1T+ftuGvlokWxdRF/TDDIkANlZyWisqy/QcCGC5gSOcx2H9D40APlpu/E6qdeB8Lc3y7C&#10;5xCmVJIhvN69dIQQR3YdnbTQiUydf0lxAwH3KFBRLrVB6Bsvcj1ptxXGz2QebpM+L9HLZJDfLPDD&#10;ArMs2LIykZDrrlYfqn7E0Kryr36u6E5Sip2U8wEciEmQdGWdZdvAIa4IPGLDhv3gn7inL9I2Pv30&#10;y82bN1RpkhzK53T2uHQrgaSyG9krCQbCcwPC2z9j5y6FSNM5pzt9cVl5gM/wwoUrCxcKJEj8T7C0&#10;cxM71Fk+FurqDbK282FAyeL+2ZY6f6lb7vaRvl56a4p+ZDq0GWdLnPse3r79NWiGQGy4DXdNxy2l&#10;b13leWNx08y9iB+pWt9gAADl68yLurXHXTfOnWAbp06ejYWRcsg4BoobmFmtVcloiCF+zoDAFqA0&#10;HpeIy5gUHgM83ANtY18rrn5P/isBb884IGzpYSx2olW9T1qV1qvR38HSJ49QbienRpL19KdJafrb&#10;Qtev7ISvBQTYkXhFc+F2JflTUZ8EY/gIywiLLuy3IMmB6OKU0qIUX4GxVgAWZI7DGArQzaOy+fET&#10;qYkOVS6ppF+DW9qUTWE5PaurybAW+yFi/Q1iSOMaD/W1G6tWLa9oLVQROBTqS8/BqkdL69wi20GR&#10;/w4nELzLFi/xlqQ1ztfmPfyn48YcDDbZkaFK+BwJvOpo6T24GfHjynjnLdtR0ps3RMufI8mu2Ed0&#10;hTxzdZfyW3hiBRjuW61fgq2f2yfcl4v5JUT35vsap3Aqppzar6F1B+vA2j/dnPsm9ukX9RrVDU+Y&#10;ck7iZV7J2yYnj6RiHDgqxUyOUNegEkGo3N9SEQgoy3bD4RVaHj6Lhe5PR4l97uaki/G34NogIh/r&#10;9JnTFUjphhkprBVzxpXkL589dwav13udMV52XGZGuoBkfVG3Ro8ysZr2cfTY8Xnz5xHgJKP+rp50&#10;i6yByttJDrh/Pnj8UDhjRPS2Ee6bdp90T3PQ5sypqGyyrdqTYJ/Y7itbNnemIxBTNkH58y++9Df6&#10;J2C8gh4Hw2AVwQN6zguYSIs9hOlUDihvGFTLUITy+YQpRCXjgn3QraK6Us+UkpnViSEeEldoG85Y&#10;Xi5sPQOWpZOTTF131qTiZ8gEy5sp4JD8V0RvOEjihAvAs7z/smUeIo9KbFA/GHcBmMCE+fPnJo3v&#10;6bNLly7iIYwxL33llc2gxI7xCVQur1c0TTaK1SizjkC/ri5gUg/G3b53F6nQyMRyuIaXLl9G2XFY&#10;0r1DxEl4j1pwkR7EsCUUrSPkHl0ybXkSw+jQIo27MrV0Tk03AujXrBk+VPO42Knc+lUAkUxHh5Vt&#10;lTD1yxfIpkEh2quYmYcEs1GxVUF4YaSk6AGIy0qu8FldQifJV8MApk6firoVlq9enVldHbUGWHsm&#10;bwCtemEmwCt9zUuLfJIiEofY2HFUYI5lKeFuEDQEkIVh/ZaQg6hUfgptr2APhBxHEI4kOAIgXabr&#10;W2Y7wx877AEbseVL93IihAar4SdMc3AGuk/8tmczVKNAobv0Xk1QvVQE63Bd9uyXzv7gedm4aePl&#10;i5dNpYYezshQcyKoqKqgjL5w0uKwqYTwamKYXkVdQw4VmYzrBtFVG90MgcC+nA7nEqoUG0sX60eP&#10;3atIDPVUzz43JyBz4dJlAUJXTHCGnRGEdlmlW1oB6TVz++ZtZ48LLhUSk5hxJiFjo5RsznnUhIPv&#10;2LHTXSs7gTBkG4rsInyaAAB2Ly8/+CcESLZYZcECUXdGgvOSPsq7JW8tunO3tMHZ6Xwew1s6lY7u&#10;QsYnEFh1Qmx0rMMeiAEQKr2eu3XU6jUrqXSZbl1tbu2/g1hgXs1xE4DssDP/H5CW030qLofkRaIE&#10;gTqSV77lZ8i9kiCSxtpZQBHhAVIcm0KD6doWKRu50u4W1901BFQcmEzspeLyj0WjrZpbDbpWiDdS&#10;x4ewqJTUVNRafOCjn2yAxJ0IGJkzY0YHCaS4cVKDe6lIL9yEw0OONiNIoR//+EfuDwbYE0XC1yug&#10;xwuZLAUHbmWnA/H+IGCvJLj8h6Q3bdxof15EPLCkXtmyRcSPNYSjiYn7VrnPXECaCYvg2Zg7jqAb&#10;ZTr8Ze0oHMn1oGcbKHA8EW2fNz/TYJonQgU7aeuBB6xs9jQs27f/ACHvIO6DEyDe6vL32X/JngzJ&#10;Ynh27kfyslM6lEbwPLI9Csp3K3dWqsPZkv8DbE+fMBU7DGMDCh29Gh4AI+vyd7/7F3YfLgDh6l6S&#10;V9PtH7yu2z94HS9ZVhudnEjUWNF/Y+M0sl/kvWDY0X5ndDoP4MhORFBBAvy9a2ILxcfbG7g5Bbol&#10;1KOIjc10h1YTPOP4TBO7YiNjQ1XCnaCq37Jq+RyJAf1wYDDggxKqgKZRyh6FLXaA0efcpgmcVHMe&#10;G/MKHhUnRPBVTS0LaLKsDmDpOqz29pYSPY2y04HxjnM06y99PxEXn4ji+hn7MDQJTDAjd11utDhS&#10;Y3Okub+4H7XmT3OtY4PzVziLBbEq3gb3AvW9d5GgSBJ/U4VgwQ4eJFSVissHkNDxkQCNTgeUcml+&#10;bzZ5rG1QKOp1bRYjSz8QS63ZNXewq25H4cNqY8URUeOyh7+kE3gpdmPzXT+PjAWNIkgK2x0ftCva&#10;n647f6LhYm1KH/QYz0gocCxjMRMCbP7C+cs811y7dEz3iBFRLzpUoGEPzFi/bl00a75cE740LNLj&#10;Yfx4xgTPy6uvbnVwN9X+fZgmboaKW3JUqtLZbhnkGawNyXuvz1nAJYSiVWBOxK10o6VLFkcUPX5C&#10;lbOUFu0d1SBglixeYs9dppqcCL0a7sHQuOaAlPhhygNU4JB6oxTHCUrhgVjf+rXxGSATlwh1oRYt&#10;0PaEtS3RnBEwO8DG2aCeDpRISl0RvcuNu1kC2MVZH1G0M1PcDoYkCfhBpiDYnntholSTKCwoRgD5&#10;Svq2MRfqruQLME/Tl4dGeyX51ZYkNOI2toXQ/MBf6kN8shvU0wxcXJuYOKr3KjzC2eXplIV3V+Cz&#10;Ha8do8KyWwXxrjbZgZHMkBcENyCN2AwnObW0TUwWmy153kvtGbJ1IEF+hLf4xOV6URsoEKxDdxWQ&#10;4FtL/mSKzxSQ/tXfvo8HcCTF8VoFGqiawm4TXCjtf7CKwwtPKSKjDC5fCquXyTyhWFOeWebtR4qL&#10;TCivprW5krZ80Soq4nwkZtNEpQqLUnNRemK4YaVRnr9wwam++ebb3bu/o3s6pDvz9YrgJ1mqdZxa&#10;cBZDwdEhWan5ZmMtZPNW6HViqnVrMDc2Bw8YeiK9RIuUJmQANPCGSx3qXLxyhc5bPRtE/CeiDUhr&#10;z76Oxfhjb0WZIVSgTNMrHaEqNwu/cNMga5N+i07YT3BI8yK3TmZg4r7iu815wboKX+nCme/RHdst&#10;7l1SCf3Tw1gwPgs4zlu173HgWKFU+JRT+Zv64ywAZSeC8xZxE05kV0299tZWHWrB8hynElGk+Y7l&#10;BPOtmrSV4hBvAUCv8y7FZZXKlolX2FnpNUm08LCkKEy8nHIJCKnCiwCeOkWZu4vgt+UP4cIUMuCc&#10;tf+qGnnK3mzTGy7BBMkCsMLnyCDtUy5egGDejrr4OjGUBQvmNvtzRi5NTtSCWKqpP/74B9CDpG/H&#10;l5uyDb/1rTLaUsbc3j9vRO15gNu9UjM7ZZa+xtHvZyn/cfVA18zDSn7BoUNHwC2JAxUDS4xkxiwF&#10;aLKD0J4ghwLDNatX8QRS0r2u2FZKVe0NvnGazZ2TqB0sbWCiLv+5ZSoUaHjMt6r7QLxhsW6NKAC1&#10;UUlhXLtmzb59BxFdEWrqEvyW8Paf07EhLGLbmMsfM4aT/8rfk8Lje/H1K3CrOAHHYCq5LOI4fnDj&#10;TR0Qg4dbAxjYWzt5cPDQEQ1KU0d2697c2XO2bd2GPTkva0bfzOPHz/BdOoa767RDX/E6lw5Kb7/9&#10;FrSXYkus21gkXLW0iSYOXM+fexFEamlRvWwHtVztVs1uBzDhs0Ph9V0IBl1bb/W31aAr4Ihc8r4r&#10;Bk+O/J27uKQIisZlQlZ4QLNIqK5B4kcffSQ1CFJBzo54uXRbap+qYim4F4NdP0/h33rAd1sfsk7l&#10;1aTQPSWrPBbkQjIjFpFtAkUSqLtkNTw6k/LG0lPt3+1gDsC+b98BDMTboW7r5mEgo6N0OzDO0Jac&#10;n+tG0r0DlrYrz9Xwo1iHBtwO8+jQVYTfqaXFchLht0IZ+nF8YVzlJllqHVII+Vj88JGj0mG07+2O&#10;Ox2H8HB7nnnrgBc+tD3NDwYIfrZCx6hBIz1la4yKrwz8m3//Y6IDfVqF3Qp6QOkAjlfegJSDwwyb&#10;aGYUD28dGInSiLuCqZ1QXbIvs9CHpqTVROyXQoJyM+yyErENUF1X5UVxLHivZ3zRFnmHIYp9w7xA&#10;QvUjV0+wLRWDLqxUrWRP2gYElT/aP3vGrnA0cSQuUmmYufvyoGHQ69ev9+pAJANykwkDoTmj6ewc&#10;GkRUZWKkmJAOi7DbrewrRIsnv/jiy6JwXotT7eppCQ+ruuTEVzAXsgSPczp6+ldffdPxc3+AEU6X&#10;TzzVZ4iEcu3UxVC+nxnw3Xd7O+OetQuqNuBvyFd4HGcx+Lfp4A9tAnK0wxoC+ZW3VBJRPE7VhiEz&#10;p4qS9ZTtkSApbU3leuGioEsjAfqxeXiAjJ29uspMUPNpY35ln2XOmpuY/ly+axql62ZZV61vG168&#10;NzxUyYgl7ch1KIF0bePAoUN29dFHH+JrzosrTa6sWev4BFtsjxAlI9kKCaxNzmycKppl2oM2XOr8&#10;axjSla7eAr/dFxEuj6V7Tngj536pLOEFZKR3aWvqFT31LHJ2wvi169ZxDjhX28ukFAemb1nQOqVw&#10;TOosxmp4J+XmsgP6PEZ0bbvvAtLaDLVXvM0i0m3xdPeLpTpFdfVJXq9vOaC7cApSlnprBSyjpsjF&#10;F+9yreYTpgOsgIEV/BQNSuGI1dxgqwK1/2RvO6ytkgHc/0CHPFtthDCMNgsCr/sCOuhEHbGTkyfP&#10;nDt3ceLkifI4PNmCE7/j74AYekE2C+i0ehkN/HCUJ+Cq+SJpps3otBo+4EnXAedrrKwqnPQVp1/y&#10;vTgIqBb7VkWc1qQAW2q1eWE1JI78iYNQG7VULVinK7r9gLKcmooJVz2JycLTuN2qLTw6IkiHx8Qa&#10;dmDfgYoVfT+nHXpDGOjnItqnjQO0A7Ac3ZrtZ0qazbSqlAZlly5VqkWCo17qdLwalCS7Be0yUl/i&#10;yOnMYTzGyxdpL/PwYTcnhrTQ3rbBHK4SS10NQx7AYdQNjIbflaF2IVHiMvHdC9BZBNpYwaVgj1QH&#10;QPYAZLBzflRv9MXUsT7LMBUHp3y4Kdu2T3+gItjSyUoXSQ8lr/MV/8QBkpvu/LODMP4goj4guvMA&#10;2BeEL0Mw+n0NEMzEQ8f33vZS2Em1kEqd2cC//e9+Ci726gX+EIx2RsGxBEMJL/AhEGgM0G4TKiQl&#10;316rox61626zsDh/tHJMC/skkOHLqcBLd++RmTDFNT9yYPd331FMeAOpmdyLygxxdYn5s+fM3rbt&#10;FZNkupjAFwG6oqYpT8XL2gnIOxHmNdVmjshXkfAmACNryO0tX7E8dToJr42tjaW83de5+WBMvF5X&#10;r06QsTMw4p6tPXzgvfaWeMvwYRpIpbHg48f6uR88dChVlU+fpj6yMrTKLk65VsVRhUkiWoFCrwWL&#10;+NkrcFW0wcxkH7ktcKsmE7Ex63rCjjsJ2mWXwWQAznm6Kr7mvEw/vsEK5cUAgnMJbDzImF94T4up&#10;EPQ9wq8Gk2VKl2fceom9i9zT7hWp8J7hCEXGMn8yDkHMoDoQBLP9jQtUNme4m/3gHVW3dVfnW34q&#10;cOC4kxrh0lNvlZgb/09OWi0zOdbo4KlPhoWW/Oabb0AYBrNMkyChpXna/gxCO8EQbU3u3zNCLnHd&#10;tD95GWho5OfJTsJDFcUsdOFOKQ3UUk5HEbafGhmf1pMeEKH1FfD0jPNijiwqcOg00I4idtTEFw8e&#10;PsZBAf4dAq14WOK3RgGQHN1JidLjTmWt4Ef24IsEQHuWSxrFiGYxc3eQ9ICcZhUqM64nY6obhpfj&#10;Am4k9iNFjSZ35uxZ8JWrmm7+L7XASpkEYdCmTKs4uJp3pd1vJapXOeRl3BZ9gVgn17UB2qllZdkY&#10;DHnSd1mfyi4k1mDQwMKH1jojSHqM9uDDckClWx/FC0OHaRU/n0nD37dfV4+i7mHDFy5aPHHseCU5&#10;XmEnly7xESXmWbIq2emV551MELffJa9WroJnNsT1TrfrVk4QG/B7AJkfqole+kfx1VRObVq+dwVS&#10;F1Jw+qljoGtTHXpYhWXLstGT8QoEIjhFTWCpq7T/tFOcNes8Fqau5c6dhYsWcU6fOHna4EVpXjwh&#10;MeNvpt+qcDkFOGU3FTjktkqpU1m0rb3ZIUsSQVXAMhV8fuVCMVkI3OzLbeIhru5snMCj9NKXKece&#10;K2iX8rQMvRdkLmZKhfYJTdeLRKN83taS7Kf4tCvHVAc6hOY41gcQ6GfYZzKgLl1uBTTlRzciITr6&#10;Qh6UgThK/AYGVicJqrbtc/R932HM7UASBmsn4yAKzhI/KO9tpRn3s5NErcs2ev6SwhFqTT7YWANx&#10;md0Za0+utAbsGXV60kbwIi30Bv7sL7f7susspcbwqbmwoUsh+pVt8pBswAc/vNKiLdw801pY+1hN&#10;VWjfPayVrVZyNQ3lsb8//OELuqdT8aojbzzO+bkjrO+GPMZWw1ZYCT0gN6UDdzJbypasyeNie95O&#10;vdUNArrQpPARIJMjhCvBUdfg7v1dM5YXuUUbgzDgYm8OZc8OAifQp7+rGfoV3oNWzQCxqii14xem&#10;Sy+8smlir3Rev3dlGNlMBe5pCo3iVaXZW5rxjRhBZwQuOaN+0SK6pTcznPnivQ5SdYn5w8/AZd96&#10;h2+JlFqkXq0zvqHt86BIuW7VTCYNYO/eAzZDCbAg4W01dMJfCZLkaF+QbadSWQ5l5cX60JqVuzaZ&#10;EgQp/e3VgOzslWwTb4zFZZS7ggo2DHElY0AQEHAURefvybJc0uRdip7zkrMVzhlU3635ovUr3psU&#10;aZFG98vu1pEQCxEmxTFBDE6nA0xNq3ZGF0cpRuvUPfukWyB7zwC11joewGWs5oBduO9oPmkpC7Aw&#10;JyMrErjK+EykAtEJtsq2eoyV0X/dY8+ww7McNsbonaRPvPHGG80a4Bijz83SMBpj5TIQgfFXpIFz&#10;1Cvvwm78QPbAIvssn0Zq/Xs8H+Zph1DICq16t15M202j0Nt3OlTTceYy9uREhON73kn9SrC6Li4W&#10;NkbWAox6gWQwqYixWYkN+Hp1asmfzqeCHiUJ4lvwT+KhXYK4aimwCS/5lk16u7tQWU88Y7D4CJ4u&#10;howoIEzjgB9QYrmk0qDflryoZYPjb9u2tUyZCADw6VwJx6x70VvwKvi7kXS18+86J5FqBfp40mVe&#10;ZrRLq5IEHtl96vRZOQma30CYji9av92kNY1j0ZnT53jzeKX4rzim2CLUPo0CygkTVUwAif7m7oB9&#10;6H64B7cb14iwqPZ8pdG/0LKpWs9GrPoT5bJ209vuzlGcyX7GweS5VtjPmOho90Q6OqrecNKVu9dh&#10;crp0BkVcHe3zgA8te+TIiQ0b1yFV7ixRFhuDmR2aIgKrL1nqYOBtx2itU916ko4cF+7t1Al38jFp&#10;47sOyP/jh1K+U8bffbZdKHr0pAWJgQoHJkWzr0nNIzK01Y56NiLxjpi645+u2I17ne9atkrIEqex&#10;ZtSpakBQaTIvBv6rf/dDQpYphLjK+Zj+CkQZRgBn3BOS3rxpE7sYKuzds9dWWjNKq8ULF+bPmaPr&#10;y4saoX3t5nWe5bnz52lZYzUEjOQszu3lZwXAb771Bm3x2PFjpUaZFXNNawf9kFkP5y+cFyJiGFLP&#10;cXxVviLMIK7soGsUwbf7qZkuu3Tpss4ChsRVTKvTqvYgaU7gSbgI1kRUTKABzSnTwA5bxCNcZIUo&#10;Zc5MpxsmgpH2DCsrJSMV2t2QhNYwgyRQhyIX7f59+6QayG62B3qNlyKODvgIb37+5ddajHmS2xEO&#10;uRJZfswNrg36uVZO4A7JCtU6dJwAbPY5MEwyjxA0/kXbtW17NrSDso8wwLndVj6vhiLSLmdDI5kd&#10;1fDnCTSyLEm5f//B4n1YWJxdUASioFLRYCobCNi2v1shvXP3liJZItBFSE/Cmkt+KGsYg1NjAhrt&#10;+bkqHtONmWrrWz6EFalxrZAacwrx0D1LNgytWr3CfzRoeTUSNSCWQBM/Lh2HYowMx4wa3eOobLtV&#10;Wh6nLpVsn2kF+hLwR4EKQT3p586n8sdu/dBudG4fsAI9HByWa103iTdE+3TJ/1VNaXHEkGzdAVc2&#10;GP9pRaGKOYa2GZfkPZJDCe7HmnAjmsEIw4fTfwl/8UmqiMPOH1w8H/2UlsyXvnbNWtEFuM1egXV4&#10;ZWtIooW+AsjwipAAAagphsFy8QOPo2C9cCu0QZdEFMtt8+aNXEEg0GaQwW1cz2DbKcXwCvFzmJh6&#10;CwMROWZKFfDHEYDitddeK78Q0znMokqaR1FKwKoagoXvWDZJE5On8CILAjuyHyg6N29GVtHrO8PV&#10;n5RBaME/zfCJdHW1GgHT7jK2i/14ha+QqXJb7S1hibSe1DEpVXXp0TJd29rb3eOI8KiEac8HIQlU&#10;YHGhOtYQXZs2bcSCsAWpNCIfNaXguVJQFua+fYdmz4NC4811o/4vX7qUMRf3wMDIxSln4TAYxtz5&#10;l999gqnVeJ9kBm7asnnchHHHT51ZxhX2/CV01fpJFIYOXqG4sXRTl+KYb7z1xszZM4SF5mjHNn/u&#10;mXPn/QxzVq9dhS93dBMnYbPiwqI+AEjDwwqEMYi3g4eCcs0i3n//HbcMyEkemzdPgYKJ0KQXfl2N&#10;bWQbKr9Xt5g+BRUTjjyrPhzB+3jYqtcQOdulKjitF0nEWLxkMe8IunDLcABCQjbgcgSnxj2qBvCO&#10;dgaws0zPVCAG5s9Ti4d4jXWDsHhsFC8VZ6mNn0gBSttUHRifPhUSW71qBQ+j9qLLli62VTuhQ7um&#10;gb/5rz+C3zh7tS5IY1EMpVNikToUtyHswM5EetsH7WqLRFPAjGBZKO3XU2sOIWpU4Q10gs9ax2ug&#10;OLSwP8+0VU4b9Yln3Decw5qFmNxBZTfNCZcePvzypcughFWBPsbnjT09yoJY/JEjejDwfRv7cN9v&#10;hSWIuqonjJAvvvw4Zbo1dVKcADLhd1iqTyxeU3CD8eYZ0HaduvLr7yMSDn26rVMohUdy9uPrlRGr&#10;5mWYwEzlyUTZ4D5OEC897Li/DSBLvC58oTJMKp1pAHx8XspC8nYkgEJTfZ6EYcHZ5+UxSCzBnole&#10;fBz9gDz86MY7aE8JfnVDS41xpzyW1zjzHbE/t2ARjgLcluh1R6R1Z5uBMwr0FvcNLN3cDRwq3Sjo&#10;Tj3cu3evdbxCg3tIphrLbXppz0djL5PH2MTq1at9Mf4TvUfiE48FY7cCTPSX0OeLF3pskJW4rXIh&#10;7RxgeWf0S48jS+CPtuGgUaUk0X1i/FVn6f37dUsNK+nKT2qsGwFbd83lBcFcZftw21GO9VjWEUA1&#10;06OePqMrFOFlqon7Agds1PPu0YarRYT82mSsFd5OKb6cOVl+BgSvs1TptkkathMIX5nBsk8040y9&#10;QtnKaRNSPfjSi4Zg9hUb5gnxxWayjuYHqAVh0E55h5Ni11wA14Nvfuu9kL8jn3AYrEh9ksOC3VKp&#10;8nYe4hPoyLdtpMcclVbLhBqEYxJAiSWI4W/ArOydWKIW7BRkAXYk6fYpahCm4+cMXMpBbeP76fbA&#10;UupI7Gy47W8KogdKOY2r1vpoDVha4kKqWbO1X06CEGMYH8G8/BZ0eTW5tgANGoMSnRRZRZEfGgL/&#10;OqyGSE+PnzipgKQCtmG+RLYudSwM2VD+2Q4cc7H4gTrVxw9w0t/xnROT37eZkiiVzH3ogSkc2H/Q&#10;2atFhEaBM/AHR7Y3X7eNmbNnnjh5HPq0Mwd/UF1rre8dSn+cnOyW8U3qC2byp3w5R4ZIqM9u292H&#10;Z9pDJxfAwzpjtC53TdgDHVuhOhHERVwxleSGuRG8u4sWXWg8K+V+3LiRjJwg7cKx7DnewucvRBHc&#10;owN2kNW2re9FFV/MHzZfqW6Tir+lY5gvdqzLw550p/52ZX4lo+err7/pUgbY3pNrLUU2ow5vd/DU&#10;Z0yfE/Mw3v9MXoxl5N1/+MPnju0H3nuS5+2336rIwzMEVrbGlOoroMniU40VO5ectqvDv5phUYFG&#10;biVExEzCU2c0vboC+Ug52/XDgsULycDxph2lYv4yfVM2bE2mNa/8pG8libhqEUk29Na5UE1IhY4X&#10;oHiMuBEjRA6cNnk+Rk4q8ag2frZX1XPwOwF67FKcYO68uXJgJDIxnIUfFA1y/FXHj3GcLOj19e2v&#10;wwoRHgviv8my1SrneTrbuAkcx8PKUKuhrm5T6af95Zdf04jBLT5X21Cgm8wc/U8ezjLS55lRZeKu&#10;qmNoK7MB0zwDnNqFeQCU3AGw/1F1TbtmHzYrwc17NLHXVce0tBXzWzvp3Op2QIGnMn0gqiLSeMzA&#10;ynltFfZHvx4/Fhh95W//9q+1ZMGe8GvUUi1T0mLMH1mnXpc+EMNeqN4oP4AOSPRW1gM1x+ihbJU3&#10;zz8Jy/RJHjVSI2uFKzAH/7IIICBUia94h0uvCPljlp9TVoTmQc/dg2zt3CuP1qCGo90PztspnmBI&#10;bMC9NkxLdTjnZw94iyPDEEhYZJNWgykerjSBPXv2UV2BK0kNN2/CigTHyrXCvYCiMCNvR0WOhiRI&#10;FetD5iLme26B2Dh27GS1nRkt+xDLk8OjdIaArwBeHBrWNOGAXa9QS/Iocj0tOHZec4FLcAntCilR&#10;GlgD8BaTqp4WCVbjI5UomTg2DRToumYN0Oq+qqhk4gQVKN7ishyci1zEsBjHiLUb1inm0PWBdkzH&#10;ZxvBhzaeqoHvC/n+HCwAbjWoK5MK/pdnjKWebt4oxZqer2uiCGfZsk6i5KKmyrM43jlvdgtuu3bv&#10;U/zcDp8uaS5vWzzyFcO4SORDaVeWpOdB1ak0uRTwY3BuHxbLc4VmMEfSJxnW9bqgBVCMlcp6fM55&#10;aQOireSBbd+9fVcBrfbqnpeuiFSBV6eokqPCTmmrZLUZM2ddunJp/8HDS5Yu5SRVC5YG43fvXrx8&#10;BfzJ2EcPlCAIngnhZsom1U3q0slTJ2O6PRyCS1DCRVQ/DGkLT5atWKbo5OnjdOCgYbhNklhITL6T&#10;TZqW7MiusoLDOFhSb+wE2GERzQleuVwnhSgnTpxxlRYmdylhjW9Vyjfq4sULNgM4FHzkjKWYZEAB&#10;dS5wBuTKQEmtCVsBuJgSgOOuyTyQPHT4MCDgJAhHbi7bwBtlPSHwzEigMZcHuwzuaF2uEumplkEi&#10;mawwaTLNzGa61s8fyIsN2i0Mr7TdkQP/7f/jzzpO2+FsByaXoHKZ52FzRGtr9P62Xbduc1SSTz75&#10;FKw1g/BuGXQdwMQOMFz44YtJT5kymUFgo+UqSdVbu0SVKbXLtfUs0ITU5YtPBmdbebiwrfPHdSaA&#10;k8RnX0LbIj//xc/ANFlU1T8yTs8BIm2a/SA8gMAo3UQnaKN2KOh01CICMw1B49ZIElhF4a6nFUEl&#10;NeZdi9KvqaSrVPrxUefHj5dI6i1k7Nkz56wGgWgrbcVzAtDCqiDwOpFTusw0TJy3pIqesvKkyUnC&#10;eevtNyzljC3Mu1kmZR93c0BfcUMVw2erxluyZcsmMPRbx6GeY5R228AnYCpjVXPxrimN7ukHfJle&#10;xvtMoYzFpg3yvLl1mzNtvlvF2Q/tEoetZvTjX3llU/f+pYbbMNS3lPBGZw3hzIBAT/dABdYmuR0s&#10;kk5NkcEl8TEH9yKviwuovMA+tBR5ppMoxcrtVIVOKqpAzEXDJYqPN8pXJmaweG0zwLwLMuwQq22P&#10;uUP1Pp33jwiT8RWwzJbiGqqhyhDDKbBCr169ZnWpRcr00orKTloTx+JdIjYBCNUYYJoriO9oTips&#10;CQyXVQN2avBqgdTBW72q6IJSkpXSxn0FEsprSiTw+QsVjpUEnCRdjCjXrQnE/Hlw2wou1hc976YA&#10;kANq+fKl/snxyKRz43YIV5FGN8Zp+wBr6Fr3yrUP0rsIZFVdiUy50cIsfZttMjKhGh54AArpHuGC&#10;MEcNSypHS1FYakpwN9t2NHvDmwBcKA63sg6YIITyziUDGO75CrQRewLP6v3QjZdV26WeBlQdzRXU&#10;rKoR8mrcKRc/1wdkLuMp2Z9Q2gG7AoZcrjYzqes2AgsBZvB4HMKSjK09gsqDe9hPDBS9pCZPblWp&#10;C18SAagGtDXGcYSUWf0YUICD8XUgIlCtvIMxigEiY67zw6QihIcKbxCu8wcM33zjDSwE8KkInTdY&#10;scNUWeLsKXhKtFYezrkOnzim7NsWhJVlEtXZ26qEIvK1i5D0bsIJKzi63ikkfjdPA8NUnJ0+I1Dk&#10;mGp0pGPt2rUbK+PP8Lx757iCFX2V5Ie3YL9+5ROEoJc4OP/Jznb3boox4XVJt0gQK1ln8Zzrzc5B&#10;7YpfpBC1prAF+TOZWHwubawW8cGUBz5NkNw7G4gZ1zZHcijKrT2w/pU43F3etWsiY2mwDqt+8IMP&#10;O7aWttLpqRTjgIzlTNAgkHoOfXv0jUidjB3KSYdPV69aRUXCkrZvfz2tNdTBViBBficeZB3104qH&#10;HcB9W6QGm8QK8w+6nl1yI3TMrdMt6ANxM1eTfX8g+sJF88gIb0kCwsOHzOeJk5J+DpSMXL6/yKOL&#10;F6zvW3CiunsOShsQ8Cl/cSgWZ/H2CvclDslbhzGRNrbhXM7S4pC+4yt659ECeuYBhdfx9Ukuj8qw&#10;Dz54T6aKmVXUasxFFs3CBfPXqOO7e9fGSsSyfKG8LJ0EYOAlGwmBw1Rrlgdwoh/wRGiEC/A8WBkx&#10;lyi9XnOjMm3UhbkXFwlsNuZX9haHzvBMVXWpIOlbcRNXmgEvZaF7Iv9A0bde0iXJyOV5SwpseXWT&#10;MN7Z/Wm0h72OzvAD/+xUV/DB8jA7piXnPuXUnuNqO3bMh55sfbOdFevWrzGhwScUK+Es0WIOaPZH&#10;9e7OyCdoELdvYjzP6KTXJZhNnAhh7M1vy8GaIbHOVe3bEjmw+crMSegYCjmXXXkA+xDrZur5FjoJ&#10;77hvlnDCYHbSUTUPl/gPT+yotfg15aMtrTT4HRg4e+YCVdd/gmR0z0YSF4dg0iQgSVYBcnuTIIbv&#10;IkJ7lrbPHPQKyngjG4C7OGyXnQqq7ZrwPDkJvVPkVYzGkauu+wqWsXz5CtfRdfiQUDRI0D6Tw2/f&#10;dhcOBVd1z7Ur2wAE3ZNXqUufnxJC9cjtJXCbKf7KPQrPDIOrYGJxLBWUombdus3/OzUt85L3DCAQ&#10;SbI+TkIwk0Cabul9Es5XtXU+dxYIUNF+klh5eT50FmKpSnDmcIkwSoz6ifulEoJHYoXD0lUwLYZq&#10;SEbroYSvTRKfhS1PMdn333/v008/s1ud6RwftiBS/3FDOrsuJgrl1IdfuSRF9bYqyYTTEtTFDZLe&#10;ynLwFnlc6vorE8zIzxfwtoybaBv4I88gFukVjWmPnzKevk/qBUaIhJk4SOn76U+LvYgmasIqNkuV&#10;qZ5651koupwiMGBxcaDH4rcBPMR3W40AXujd2SIgiU9CCeJT1b2d+ARr4lVDy67MbzEifBVLjDg1&#10;0HSm2S1hZkjVZaHrSvA1D2ey4l1JjwIAcKDT6vANsS5IuGHDBvdSmUKpm9GWwdszsZUCce8eoUvx&#10;9yuKHdMe2D2M9Hj+O0NJvz+fl8s39gT5xM5Id4mPf7qxpF/6m6JAT5TfM5qaU3VXMgdufaS00bAM&#10;S1RUUMLDdAlP4OWZ9oFIXMiFDQ5RtXjn7dUxOuklCdqZRhQt1d/gZRH8CHYeOWTIQ5wATos1YCW0&#10;NrLBOcs0S4jYHmCeHjhoAyIQvNDOh665fpt6HP7u6oFMVCbxya6aSqkyHkC3dFIuiHTurAxff1P6&#10;bIPe3fndlJpOQARE9gSc3vrKFp9zJnjG1dJ5t219xW21ywVe2hVfEyjbjN1+8823hEHnjSAGhCTq&#10;8O23O6jea9euS8v6R0RREGXGdN3wE0luDPN3B758C2AdoUsE/LPbjpJVfagKMITl0Z1BDwLRjzrJ&#10;hLWH+4nPlzMhBke16kyHZPjR/L38xSkktn8Mqo9JLeLES9B4QE9j+X8pcENsEEBuWPw2z5+ag+Re&#10;urzT3qqD/EgAJCTY3ZiyzEuk5XXuMQ1LKo3HUhA9Sk3lhvZhfdFvKWlVDpYU8kr6Sr/lYtM0Sg1w&#10;4j8F88qWyVhKgodcTLuYa9fef/9dp2BIOpSDwy6QtY7Fy/p+jvDs0ynKPRU3CHCZbQTVW1R3aOTq&#10;lbg1PJO3DQ52miBkQOrWLHQdhdEAWvlzg8ngFqbDf/IiiZhlZ8SJZ5PduUQX6D+6xdKXArZYIVFu&#10;7amfphCh5bFtuC8H9CuQh6ixeMqHg7djSa21yJPuQMXZcxesgzNeS2zJgMmU9QF7Vd4lHwbEKu9F&#10;rDKNx9mLfxqEBwK88YCAm7gj123/Z87wmaQ4kbiysfjKKu/+0OGjnSdDESmN5K6fK+Vf8Hl6mOD9&#10;KBC+gqasqdEX5sajzS3j7NX3YlAfUwJVVRAe3WqpxG1qrR8MICHwOAqA9I/RoOiIgNa5qiJATto5&#10;BVxAbgHoq29PxofYEpPXK9QDtisPHB4MPjx54mzHezumJbfPPwueI7R6QMUy2SlXclLOnr2gOiMY&#10;qDnbk6d09oYwPVpOXjvxkIyd248ghstqQ9k/3UuxuNh8JSDla83tUJ/9f/31TtkfnvdAZegknkRC&#10;nzplb5lk6UPwB3y3Y0torWeltS8O/4F7ANhmNNjKswIZm/H1UPqJk938lYBpJMQrfFeWAmxJDZn4&#10;eaYWppeG1liVMZFksx07d/nZq62GTIgN0WasX3oeniktA/IM/NXfvc9NxtGBY8p1qRD5KAk2xNHg&#10;0D05JORVZ/SfO39WobSHUbJJYaLnPpRaY/dcIFCDQUFttyhuKKZ6/MSJb77ZwcL1Cf23pKi+DmPi&#10;W581ne9MN9YYH0j32VNCBW23DmvraKzYXDT9tevWyNav8oqkikMgNydAjgzssEbgrgSpuabMX03/&#10;lpoIEW9dM0T4ChxU9I6xgPvbb79ZHTWiFlmqL74Yq9qFpVT4jhS5G7zJyhaE1kLmLNy333mTnrt2&#10;XaKvP/vpT/lw3FxK43Sfrz9wqySQ3qWR4e18KNqjmKZkr354iKm5b7qzbWzYuN59gLmrRRs+rzSh&#10;ZCu+8cb2ajmZGKZlO6vSkTEynoHU086a2W2Zq/I5+Ujuu7PFnTRtWx4/tn9nLC1V/JBzm7s5PZah&#10;aXH2ISxj9pyZqF3iHThUmDqPYe7VBn8AAJkIfqBE0Py83Yt+/8mnq1evcC+kxYqVy2SFWYG/snMW&#10;q3YvaV3ooRhQarOrUAAKaJ8+JOnIGG1nVEmEHdt2pdOlRp9U8KQNAGvyJUDtQWa4uj6rOQ54A7sH&#10;EoqvqaIVRL27aMlCEsZq8tOcgou/sunSa8RtXrpw0XxT8piK517aseMuhMHZ1bpsgg/jr3UdwHQE&#10;GZwYEA0AkltBiq0yclxXQ28JuNz98Ip56p+Ov+3VVyhbquFQjZA9yDlL92LrHP8EhG8n3IfHNSeC&#10;qPDZyjU0KZlgbsq7XI39tb6CEhU+PXn0+NCR48m5mD7VRJrpUw2JyywKq9EhYDJO4Z8cmy4dcFhy&#10;kiYgD1bVZVBWi39AGlVllrumDraj7kqVMbE5Ld44DxxZ79hyw0ZQGZVMRS0nRvRCUJIDagUkooFa&#10;1VE+4QyhATCLdae9N3R/4YKFMBBsRTtdhAQDTAqLMPOcS1m8RU9WDau6pwI0rlZaD6U7t8x+883t&#10;aKFdLmxC6adJEKi6EKigMFj6ENFIWWEuSNfKWDeGjgrncWPvDz0AWeEq1ttt7ZbHjFO1YAMyD5Rp&#10;cJ7o8n7oyLFr12X/DaoI5MYeevCYIQIHbCzhXLHQ4cNNA+UUoQUm6oMcXurZk9av4FMZ5In8twZG&#10;Nrg4OENOtMtdjqcYIA4iZqa6CAnZ6rp1q/XekDqBSwCXi967dz/Udu88KZgn7QzQnMhZNL4mvEEM&#10;/trMtzt2CRjMWzBP5t7Tp+nZ5U4VbEFsAsDVpFdxRkwPcT7IleAM7EY4vPdJBku3mAGi4/333nXd&#10;586dBQegplcrbclQ6+HDnf3M2XMDW9+MLY+AYVX6KE1I3zFXjgXwDPq8u0G4HgfAtmjliNCH/olQ&#10;gSf1iiktiaKHS8YdaMhGdf+Hplhh678+TO75i+c25IsURgw9XWgeK0F44GDwHv1X3PW23B7Rdo/p&#10;1gUtqJ+256oQMOOun3EHBlV2NQCYatbasSPn9Fjn/3XBBd1N6y4Kux/Qia26EsBy8HIIDPG0OBej&#10;wRsBF90iFWXM3b/Pw77C4QMO//Cbf2x9HJ2zb7yrHMeK3dOio+2vajE2rdJm9osBHzx4hIR//bXX&#10;dFLj4wEQpj0t4LPPPrcHwpn7Cx7QMrp7Gsj7bWVYzhTS6ISBbgUIURIjIQgHB9vq6gB7J5M4dVdQ&#10;hweNHV0157qoZjCA7/rb4tRbZ2lFj+wsBTOOSEvZMCe+ZwRmew5Bijxq/poTOSyAu6PvvjugMhlb&#10;5wF3pwiGF1FzTTwaQ8fF5KSLOWPK5YQdELxwF61L0pQ5c6vBQyKDtuSiCV3GRwW2r5VbKWMVHArL&#10;9q1K6njZ8Qngcnai1IfYqOtGDNHYqxExp7ACoso5nvHNtzu91IXCTEt5UXljkrnhjB2x97Nrh1Tt&#10;kirhncwFJTIdwwBJip7GghXNSmk0vk/xrLB22kL44sjRGfngRP7lEssjlz9YEeT3CfRoP69LDPzv&#10;D9KE3KlXY9wwwVJ+hfFBjIq66fRwmaa1JGw6rlS+XJdBi1yzdjXXoL0BHH5a5SNJpfUiNF+poi9d&#10;lpd2cjPwt8fPjXuGbOPe8TmtDrn5AfT4JzlUk4A0RaWrrKfMNdGDofQhyabnJSXblUsRRyQoS1Hr&#10;TDk2WQgBKgJUpNvzNOoIHNTMX70iU1ObOJfsSZJPGFmQwIXCA1tC9SDvgE28/vgN+ECSDpIBAjhb&#10;Ezm05s6b4UVEArVVkI9vDau1SW/0rSoxe8Zt63m4cfaMWMvClStWfbd7P0cZ1zlFjGvr3LnLJIps&#10;XVkS5SEYQwVEnng90wEnJeqYy8rNhLXV4WE+7qjwZAJMLj92QuXlQhzVLfm8HfzTXG90iA7opNEf&#10;OHBYMiF0RQgQm0BpZdeFmu6FV8jZcXetynSov0exYkcC+7JUaiZEEn9dU2SGEUzTpu35bg9ZIvYO&#10;TkBXFh6GnFeXB/4JE83+iRMReLxRzNl/MCFJROPHe8a3yjcbjyKPKO6NwpsVh0z+n//9X+KSLlUP&#10;qISzhpntadjLcl4tynmZb1fCJWsukvsARKmuDD2ZIWIzyOPY0fSWaY0D7gonQDgvaJ9viylQgEzJ&#10;CBQ5UFY6fhxFSQekq5eTUllsbqoWKyCY2NADTHlg+/ZXUSNVzQOcIWl9unlT9R3MDBbKIDYGoQyU&#10;MAWXYehzkqa4v4BhevZiHNi9V0MmLkvKSyYujR792aefezvE+vqrb8kuJV0yW1ApfYpBA+jge+rE&#10;Ka4qTcFqOGjaRaWo4smj1RgTH7wcEiWFplpOiBFjusDY0WMZX5RTO2SDA5EUJ9oo7wTdSjbn9tdf&#10;5+FOLx2evuHDbt28ZQ9r165Ch7qWU5pHjR5pD8jPEdwZkWA/IcVHD1auWsF5kwbFY9JZReQcJpFV&#10;naggQuO8VAyGvstSKkFvdWTPAD6K6iwAFWSd6wJQ1R5VX63LEKWioGmBRwWDEG5NpBR2+iEh4pEj&#10;fb5jx672HRM5P/nJR90prxxEqvZTDhNeXrJcv9I1q1cK661ZtZqSCFAbN6w/f844zBi88vdFP7ga&#10;LOsbbgofr6B9RgnhbnYICJgXjuY2X3ttq51TQuMDeaSRTgQ2iNkMEPGWQrBPP/lc9jorIUaVHi/L&#10;lgs2cj27DhCWLkrySI9SGcsaqyB8ppT0UC04CT5JEzp9VjYKAUOBxacI6cxQQkvVGRhJ60OINMrN&#10;kolm8XSX7Jc0aSC6d1nIFUPvp8ljTx9ynL2zxUGYuwCDCzlMUl1/lDz2Wyymix8ttXq1oPQtNOn2&#10;/UmegjSbW7fl3ZezK5l1YganpMicOIV8MAsLtuOivX/4IDB2InXdfuKTwPunxmpYJ9GVSbTUSUyc&#10;GUqfk/2p1E6VFj/w+HHYjercRHQnjld6e+3KDf5QbfcZpyq81KxePH950YIFK1csR6aAp0pJZ0nr&#10;mCxSzayeHJNIOmqki4AD3hV/6bMXdO1lSxYjB+/C71XfpAPCpUt6YLsFR1uxfBlFByk18ZJPHeie&#10;lahQUpYRkUpgbEZ7lHVr19Kr4qscGZlUzZHiuEa50j327j3IADXgEfLSqdHIuvUbjmKRl8n1cdKT&#10;4d2s2VokOdXILZu3vP3WWwa98fuJSfA0GRAkeEShEc8nW8+cSsUiMjx//jJXGDe1PEYcykCmjqt3&#10;gaStSk8i6uT1AgL8hDy3bt69cP6SDVtQRyALUvZpFom2PXqkDsPFcc9bp3LDMpUvZQhy5dMX/T6K&#10;IIPhaiXXwfFZ8ben++zt3/7u9zqG6VxkM3aFdehZqJ0zcpb/3dVOkIEM0GamaqGhIpayjHPy+q2b&#10;GjToa5Ny8RkzUqsf4r22Da2Z2vv6O4uRN+UISjH8xVjYa1pJe6iu55a/ySjPODZxar+7d+9Fk+Rq&#10;6tHmz88U5oEBLAN++zqXgiN1Sn7zYrKhe2Oht54RRpy2wZ7MhBcpHPOvjz/+aNeu72Q0l6c4E8po&#10;owIjHiauqXXEAN9uuzK6OL59KZ1CTkvtHIBqzRYiqbhi/NcEgwP7OnrWJpdUFO6uCe8mAIkP68uU&#10;DreUHey4xbU7az9JRf+SHSQtBKYKADmvldOHJ3MxpVfF/0g5BWuvdzpJfr5Lp7C3ZUv1m0tTTBAA&#10;B8kDvFs8ZADrejAad9aj7ddvWFtm4HWgxgoRNjWhFUB57p0IWE6M2FJwVB0sRMGgsTObB+dy0aZB&#10;gq/QMrAMdAV0Pqm+p5HK/blvff31rpTSzJ+HtXVCJBrwW0PHMBHc0JaSxp6St/vlxRbvusMTYmYI&#10;nuj6sDxf72ZerttjVew6r2PCaPXbb41H5uQRM8rkYUYepPK6Sk9IFkTZYUscGfG77s4c86GzFNN/&#10;yApus4aqgeODv6VABorS2ryOHxLeo3m8wq6sQ/W2eHulrFmd3ZKD60W+5QFstCw83DnNsdGD9VvX&#10;8y1S3AOU8crYSS6rg8M3dZodGXYF4OPt0BKG86PAHxqZC3IQFOuCypeSFLUWlt6OQVBuAJAgZLX0&#10;OuW4M28r9SskkG9xMTMa1LTbG1rzRXG/CrNfA1I/+K0jVMnrSOetMHlS0f1PjOmk0sWe7u3ZWNHR&#10;fWf/k40IthAgDf+pEkmqDvVxOQJCzJokINyBCS7C2+U+dPMMv4Ik0MD6ZVgneO6NjgCq8I0zBqDC&#10;DTKdbQJfhyO4tS6tkBBJvBUlck2M6FpOzM5VohfXp0iQX1evAQexJRfkpe6327l3RDDFumnJHmRw&#10;cCv3yCM78Yk1fSXenuFpeuZz61y/IUShqd9Nuj+xoyv24xIesCj9ssxvuJvRhGBLRA0NPjyTstbn&#10;K5YuwVH4UnAznVar1UTGMlaa2d1kQwznCUxGZeUZxiDwz1RdVAaUo1WFBJ9b2jxfuZIxJ2vXhbFU&#10;Ht0SuqBCEKjL6rVCDw6wH6lr6RhG3XOGhAxDOF7n7a1q+xiQ4U+HZywFV10ZZ4aBZplBVHEy0sX1&#10;YSOsNLYayFBWsErVPyl9r3EX1Slkqk20QRYvyN07GdW37pVppqpKEyJ2OJiOHTnmdmnzAOqqOvl9&#10;37793TqiAiYjUGznSsYdzyXJHSHFYt6cba9us4KtY44Voky3ALhOTaDMohbn9114doDLeMSwpcuW&#10;4Cm0hkpF1V0kkIVkjtQxEEDhgyAAxCrSM+DJY7DoMogaWWOS31Xs1SbdB1QD/Y7BVm4f+11eeSaB&#10;VNeEWOUopOREEsm7qotmt3vXXkn63eiGuHLr2MHKFRkL4StoAMgq0yOFAuLVKEeYniYONMx/rge7&#10;ZT3UrF3sWFz9ESmtg55ZUEBX/vQn/+E//J8nT+oAf4r7r7NONTwNpo5IU8+kqY3JcE2L40GtHHmg&#10;UD+cqOJCmTNDBYAi1S9kKs3dZfPb4J7u2Im21UxHAgmpOzhAubguP66gn3MolYLKwzZvlvzzGOhi&#10;3IyNBSMP2nkd31L+NuxU8k+xA+X10aZJAghQvGyUlkfOaM+oSxYdgLuCisoasnazSuoF/zKH2dFq&#10;DIvpGpl3VCVsU1hXRAsHaLWa0P3pLknfDcvaOye65luQwd7AtvV0fs+inznIG/xBL5RcpWq8+fCn&#10;SnbSNMLNaljvh+YLAE440RgQGzbqKnFMn8tA1W/APrVJwGLC9zWhqt70IOxF/l6+wkyYFLX01Wzc&#10;uM7fGK8aAtcB1N0mq801Ojj9ycoEYosuKwBFF6B0zn6nn7Y2Q+56AGeRKdRArmg87pwGKn7FJYJG&#10;6MXklsdoRa7MpSOrLnODpQAOA4G63FaqMtNgB7Qraq1z8sXKugnH915vr67jwxWBupoeLwzsfkB5&#10;jIFly8J3bKxy3v3vCzqJ3boUW6oKduURRNcZP5dfgcZ28+qNm1hFHXwkBorYr98IH6TKVJOJF9x6&#10;7OyS/ana8y4O2KqnHdseCG8Cnw4jua/OVoeQIF/hqLgfksdabTM6vk2l87pKVow7dOrM6VobCSFM&#10;njpFHp7r4As8hzr0spSNdvHK5KmTTHLRVg8CW1M22oNHD68SGnfvXYfYL57PnDadI44qkzjl3UHF&#10;VewzDJSfWqE4Icnn5r2SfHQDhOppr5BDyfJKp7lwvOu3qSKbN28+dTJunAincWO0jl+4YB5oAJf3&#10;MqQkxUmK9QngYJUQD4aX//aaTkSuQ7M1jd1i6JfiLGKkLgqDglTu/YMP3kf+FWwfD6tBb9/eA6qO&#10;OTPYFklgmZk+yvIplB9zgnHWUW3AyivUZpdz+GHAyDp8+oSPhGODAw1WDPzVf/WOedm/+92nyMk7&#10;fBlKtQLe0/W8jKr70UcfYOXojTRbu2YddtxVx4wgNwE73RxsJnAqV08Yiq+Kqj7LUpDJadEnjJd+&#10;W17sQUFdP/z+959RcTp9CForrWo1BIHhZfHtjhuLrzVHrqkyKwDLSTruikd4rPy82t2cw61gZ8UJ&#10;6Avnba+Ct6lgEB4gS4kQ3mHr9934wbbTAijTwUw+SmYYYKFq1q6veCMuSQ7DuV27d3MrcUGU/ptE&#10;ro6apOS98qksZUisPmNElE9oglgAOWe1ynCPRQ8I3YPl9e3b7B9VlN9gIgq30+rtE/eOY0YUPXnk&#10;kwihe/e6hYPfokmArchwOip3AgzbhUvt1Ve3IS3PdNZ5AY3rMB5V+FFj6+d2KAwLIFmdAl0R5J2z&#10;yBzpPASHwgp7MgHo4TInTqSpVE+udidy5uwWxZP0upbI1nD1zFsmS3GoDA5il1TtYWaFWtzVJN67&#10;aFE5o5ObmLH1aSOc3pN4FoFU2m5m2FKFsKcqNE3ZZFXGzuGls7iUdN91dudKshC32507+Ag7GlQh&#10;hjgTfx213e3Yv/uxtxJRWp48EYrEUsvXnJA7jkYY8JQ2mUEAdjpAVajsCuIHdumz0elS3BS11PWV&#10;E3mGK3NHrpUjoovCOnNDuEjikxWs2UorN1f1llGnOgin4WFrcACFwlvL9k9Q7bIYLd4p6WQ2NUIJ&#10;YQ+QqEivybqOnKb8lZqfDLRO6rO3ikUbmn1DMAa4ylyY4exI1a88bLeA1i5fHBkKwWdwto2ObbSt&#10;QPaU8MuA2FYOKjAea8lFZD7XmKTzarVSdeZSEu7AUnklNCoQhqtency01B4q6n7m4L4SS+LqNe4f&#10;W62afFrXZWmOr7wiCJ/2YjYmWsbtzmy1E4t0Gl47ErxF3gH729FAyRtdFiYABxwKtJ2UB9ZjyJ+o&#10;273ruyNHjxvGYM9yaGwYGbodzgXPd652bdJQ9Ji/0o208QAZp5WnhBdXNfg9GsNf//Vf22qCW8lN&#10;4iPJNDfs3jq0TTkLrWbZZfNoW2qNpFO81lW5qOgmZPNdbIcKorhl/bq1vqiTlW3AHJfVOSCI1I0w&#10;7eFPxwI9EKfZH8cKlKEwXNjANlCxZ9gxfEaeoaZDRJ+QMZgAVy3URb+QR24IniaV2cr4MMoGLHal&#10;E3lpTz9zfQPv/liSteLAGXNnzzCuk5QoJ8O1VtUtbTkUwkvYLdRdz/4D+8VaYSc+S+ODMD6nCHet&#10;h3Vx8AJcBkziUPPmzMVGbRH/fvfdtyPf3n+Hcs0WrujodCTkBx1dYDPadkiar+QLoo+/CJQbNA5A&#10;gyZ7cDFKGTDhvLbqK9LX9LTy5A9/+LGfv/jiK+zpF7/4OWWNjrZ161bbdisIwKE6kGVBb2l3LUbE&#10;EQSU/LMsAKGqykRKhTawqp2JrfDieeYGJA1UZ/OpW195xZWgFt5VOMSFBw7z5s1CJEtEu5gOg4Og&#10;jM4drRp9m9I8cuEibezC6RzB5kWWoJqNeRGfIsfomrVrAFA3i3IURK90eX4JNfEdYZVud9MMyP35&#10;mXjwz6tXeecScaoCt1Bx58J3oo5kJAQvEdap33rrDVeJVuFrZVjFa9EebadLJd2Y0QcPHHR3NMHS&#10;pDKbpR0F6fb1Mi3AzMVjNcdVdfW6NrqUfaUPJdhSJnb+XGY720wlDsVNTzBUPz7VZ0cwRBq3/iIV&#10;AXukSohaisJ1TMEL3D5E8iLgEmqRzIPGtHHFVkpLmGKretw6jqtspR79yBzHZUCs/AyJ2oF/lX1y&#10;fOVJaONDbBHEEAm0LDuMrNIHYnZJF6lr98zWRuHyiHy9J4MKzzBuulKskiOZL+mO1VFxr3AK23Av&#10;PA/4ThXocrKlGwR5bDO2DXVxgUSVlele082FiiPUlIA/lkdLENXoiLrMEKYzPZrCAQk5AVxBuWLm&#10;2RKz5o/J0D0TLam0FemJx9XlVqzuJZ7SzSHcr1NDK8/s3bsP4sNPX7R/sgQOWLZTmzzc8qwdDsjF&#10;nt0CCDgv8JJMaRg3aaIySShRDRyTn2bz3ihgwJeq44CrZM0n3vNQluo9NiWQCteCHmCVI1dx3BOE&#10;IHf5s88+++6776qZlfKdeJK5IwU2HuoTPmw4D8/xY8dXr1xJEPG8CyO5PtVY4kPwplxPEnmThVmc&#10;dyTPuRfIzXUQd6ZkWo62q3I6F2Ez9sA0Sjf+2+I6evaNXrokFXPMUSSW7YED92D1rxbl2rgxOVos&#10;Pw2RNHL3uXepi09WyDlFR2riRupnJVgdy+DmjfPnUzdgtfM6ls+dDWiLl7p6GaVXBVEuXzIT+6Ug&#10;aCc38yt4AKspRI1RtWD+QqtB10gIJYRPn7Fli/yfcHFTADh/+JpccYXcVd26MoiXAb0JS6gxfjCk&#10;LSvfkZ3SRfArnbWoRBR/3CBu/EnMynGiVFDUHhgT6ILl1qaGTwY2b59rQ7i/Ftq4545vd3/44fvf&#10;93ZONGc6wAH9oYMHER5BRCWkcWDuWqsnN6AqrXFG67aKYTVM0M/JB3/4kCyRz56cp5dxGXsREONW&#10;O3furJG3sfAJD+jlzAi1qQvNu0KSSRAJx7Qa5deOoY5coHKGTKtMmHt4rk32lXdr2S4/fv/99/zM&#10;Z41PwYAyWVJe2zaBnTuOrWIlDAtv93XXYLcV4jdCKG1PbACLJLdxGezbgjhLtwAyZA0xeAy9+YRn&#10;E90y93n9eBK8hXtWgJec6JhzWs8OyzgOWg/Vo2oChTFP09QQP5aE3wELrx27BAU6RddDVFDhZve9&#10;6OQEmwEBaNc01gUQdkKfbZUfa+Ottn/gLW6oCvrG119/m4qhzF8847GK3GhGNIyr17nci2vtCZro&#10;zXuxb/y9zMQkjPHednY8RuNbngdz/Mvi9Ov2yLtlfxwQfMATtrQDwW9x/45zggP2BKquoHxfw/gq&#10;OY70KbF4pVsIk2RCBkcLrkorBD2/6g6R4N8pNGxWEbnSXkekjXC+ZTBLVC1BIDdY6n9SazzTQQsI&#10;aQUMGgQAH5YiuVafLVLGeBLG4VhnE/7whz+Ee2y4buxcZlNKrx0Z/cPtzlKrfFYdkOLZI/CaxTts&#10;ZT1FXPGJ2b+ZP+7R0CBX6UNCdPnyxdbE93n5EIXnLYX7VDffsayKiqI/ZDdknLrY5pmzrV54Nfbh&#10;XN6FZXB2tXfXEZADbK9yhPxJR95ZM7uFl4tjPQMguQW81WcsI459Ys1GHvdlqU5r8TPfd2VPGV8z&#10;wtGIxlKSkp4EVjCk9O7U8fhBfhR9sK4+qdLB8AoI0Wcrv3kEDyoMgZBYP0qE8DhDZydaoYJeg5xE&#10;bh/csKDuRGQbcE+XTLBqb3B7Nb2l4wqgBA6FpalmN4wzJr76/7lzWAFWwJpszwN+y/tbyeiR5NKI&#10;sWb+Umza4ug3tvide103U915r65Zs5ZvE9tViEpdq1AKMZ/IfPyWI5Ii7EO6hRI4oHMQbxk7LuN4&#10;HQ2GODLaFFFvXygx2Ta086YkyHThYcb5jd269RXWRpcZ2RsPlTVBpkOYrdwkfuP8FTbDOnA2DAqe&#10;l4KoCNHiLO+J4npe4XmVCi4XNPbu209F5e8SOC5KX+6B7GrBfFdpRrc1HTmne/eHKy+ev2BgQY9i&#10;+PiHH0qHt3VcBtTsXo2cvODf/tM/Y39ugiSwPw4NWOhGFyyc71Y6S8SLpajaU+qEhw+rPpGK46Gy&#10;EtnHDs8jsX//YfSAyKPLf/wDEoHT4M03XjeA++ixo/qNWBN2eqaT6/US4b+T+yYywciQUkL2uHjC&#10;w9+4vCAM5IDZ5eh4XmMxxmDr9vnrX/8jKVouJpwrnVjsCj0DbpVoZgAAuPEgUZqabfmVO63Z1i8s&#10;UmHAmcIRCKx9jq6kYmsTWSEV2JmhmyB1j6QtJXRSNXdMlghoOIVbcWEdFqY6+RWNCSQ9IPiBSt26&#10;cBTsIeThrqiO9cmnrqfrtMgSVEva0dRKXJsU7cwpch1A6gys8hTHCENvuD9c5ILj4MJuxLM7WOcs&#10;JXFvMI+q4OXlr3/92zbhTx4/niypZ+lCYYfVNzGx7k51h521mWSyA4XsWBtDGzwEVAxKUBFGUh4p&#10;Jo4j3cCa3o57kqaVv6SA7oo3EgbV5lP3m9HVVoRgfmCrlaD5SDUNFlaGznDckJhnXVWScZoDiytE&#10;C6ziL2IgPpaJHCAGOmaeEph0tihO4XT+9iSXYHnnYhqibSAjLwEnjsHZ/DYPS/BPcyJME53g+N4F&#10;G60MNwRB2qLvKe1u2eXu3Hlo3boVlT9JB1VJEKChLhD+yU9+jMihItdNNyABhIRq8JGptJM5EyaN&#10;X7BwriIJrmQ5L8xBTYIRi8yukvEiipk7RvwISnlFlUHooLWWSPAAnMQCHQeFdupEhV4Ns4qJQIRz&#10;HHOnWKHdthgfDHQQUgR8mN2QGWTs3EFc4iVBPNBWsjN+XOY9QLMERdMa2h7A3E05HbMAM4XqRnB+&#10;/c1OzaQ5G9Nw/+EQo8p32cr2ezdjohU/hodUIiaMfXzrdmz6TkiFrlamsDMp+VCZg0UFmQdHRUcX&#10;jkMkk9mVSZmdYGQ91KG9VY5JjYu8j/qfo5E6Vna5qe4Zenjr3qC9ogLyyQG5ZXDbjRviK67uAIkM&#10;WSQOj2dpkUnU0aJo9zrLjEtPursOTjL1/WLTBt1gr8I5G9avZ345YMUyzK28amNevWLliuTlA1EN&#10;RYdv4YNVmhdF+eVLjUsXaVav7PFeGvy1wXri+CnWhkIcOodgBj+rPr09O9IfyOMSrWYp8s716Q7n&#10;yP4WSmHGoTKv8P/mLgCa07ksPlSfUL1jdfHrzZsnF0OSrle7u9bv1eVAEnXZHm/VAenhlgN/93/7&#10;gVQ8B4ZVaM8dkO2QWz3t7373mTg4zY5Rf/rUWbwYZntfB2O9TNxY/ICGK6UHD2Wh8GK3NUqdsV1L&#10;eRMVDvTbv/GLX/zkl7/8pVQ9/9RRx1Ke8XXeEhGnOvxoXg5rSnj3MyykCaKluIyGp2cI52B13I3y&#10;6IEKu4Vc/cqWSi01GFI6vyjrFFaFK//7v/+PfrYH54INTRV4HG7e3WmSCDg5FaQVufreQU8Cd1wX&#10;13BbxB4aW7d2DRNe5iJYgaD0eRTrLNE6KsjhTw1F0pgsPSlpu9hfDygWyELqpV0GyfzpmErFb6Pj&#10;x2as5BPc0D87aw1ivfHGa6V6yzFYiLYtaIEKlacMXYKm41vEkREGPZqYaaPe6XAHbllcD93SJTmO&#10;mrarZ0sKgFVtcQVA0ORxVzEd+NsPHuTgnRXq657kaS0dKoN9KsdmMZxhrpatHdWyxvWksZKqCzDp&#10;n10KzeWqgtqrV8hm4nDf/v14BF4gzsZmh13OS5jhC8LmxJjNVB/cNOp49dVXeHVAiY/OFWAiXgqn&#10;CUj7J4TQW5jO+JQsYdkt+D1TCUgyAqNZO1FBlcNaH2lFi7dEEcCw1Nikcnqy2J+ON3NgNUjaDy7m&#10;CEnDuXNXhNBLga5iVHFqlbr5orsRxMlWLe8Le6NqUJYLwqaG6IsZHOaXoFfRLeTSrFq90hV4dctv&#10;29i8aSMMhJxuoc0R2BW/XHUnrBMlxxx/j2vxsYjRckgI1R3f/XbbbT8Au125enww6SLVn9hq3lKW&#10;d5Lu2j8GyJ3WBW4GYnAuJxt7zBjPJCgVL5YB43QXx89In/Y+IYdqdCGvgdUlbSx1uX6FGaEm7D41&#10;t9VFCjKjLIeqjg4pp+cdgIS0VGjfhYo0XGy90s2nO45t8wdUicki9NXpFbg5uktTnFu3aBUCkBQC&#10;piFljlyppJUbHnBwwOlwAqyToNIRaWouThKFdfwElwilXbTt7d8vo2mWi9u9+yAdutLknoiQmc0g&#10;VCSb1lccFtxAEn46Ao6MonHzTh8CyRUrVkotUWfKA+YioJaEUHUPsNoDduJDWzp3/tKqlcvwUnch&#10;y5MzoaZqpy+s6W8d9PI6NoEfQBIK9ZX5AwJ1Wakq7U4YPvGi6KaPMpPOwYGoawZSdJa+xYlOl+Wa&#10;pCznUtYKWXmJJYUyH+2EHuztYv4kpTVnzZzNSliyZOnA3/37jzyBHto7AaWc3/s++eSLpUsX/Zt/&#10;87eIcOfOPb/65Z9hQzg46HMZeRlpkSxA0QL66fAR3O5YBjcoL5sQOe00ObwjR2aSW+HfzJl6EsyG&#10;EL/+9a+9xZlr8MsotYAE3G0jFadMoUQeM5nkrhFF53QEI1737d0vpMytxtHmK8UCUgaBm8NaO3fO&#10;l3FCvABlJcq4ssD9M81nVq9+7dVXT508uXff3k0b16McdB1nzaNH1TA/7rOpmRyUxIzmv922Ex0m&#10;Nh7DJdqT4EQDHQ24ORoidOnLFlPlGKW6wpWSdvogxdcv/dxFuhuvsG0EakSM5DM6oCRukNm0cePx&#10;48eke+NZQYUxYzwmQ0YJj4RuNCyKZTCdD7Fg/2GIR44eff31V6V+C4PQJtauWa2zmWR5dWPOTh9H&#10;ZuzcA/sP6aXByegtGQninoYeqM8wwYJKreCD84qQcAys5+jhY9yplBqJbfqhEwbYKxXJrYl8ol5n&#10;4f7lLX/08DHTntpScyYUHhqfd5XyO3P2LAqKdAv0LfM6NYAjRnK2Orubsm2J5sALGosWpf1qtctN&#10;roEztjvLP7U8kt2vGQaouoWUWVR0Gsu2N0qGGyEqEk3AhBQWVARVoKLKeeI2TABzYED0C0oIbuMC&#10;WBuJAiA3r98ERuUye/ccsD/GqD7qRjXQUaQYeixVTvIUE8WN7wl47929s3zZUpdy8sQJJTxAl2Ew&#10;jx8BMi2Mp8GCcQ7C3Jcvzpw+yy/R8Vt2MA8rBfn4sRPSb3gQrSlTJ+lPirRn6ypxl5eZyCdvoBY0&#10;gzbA4o8wCQvfb+OTefmCfoerckJijm2qInKchVvfeVtxRtt/Sq5lef8pANA5cmCOHXTqkZMdOHDE&#10;J4QcjKCvIPDuZ/lEDVfmod6WkuAuXJbeZY5G8zURhaIggfD+gyHTAqBxazmO7hWld1NuhnBbV4bF&#10;I0zDYiVKzZ0z02gUnmCK9s3rt6ZMmiSCeP/ufQkwccA/e5ZWjzdvi7HRrhYtXIR7QFcfQles1j69&#10;hZVALuKnhHGi2U+fDdIJpk2jnrOJjPSZMm0K2hT4ch3f7dlbPslJAFIS+vGwFy9XLFsqArxAse7q&#10;NbNnzoI6eMuFSxdYgWIAjAjwJ/ulUkNFrImMHzSv5PYdmKa5rI1izUAH/t1IzhWAOY8u3Qy6m9Ow&#10;ZNlixc/LVix/+523ZSkT89Dj/LmL6oQ0oISNjlNBkzSzc0GKG3BLsparwtvTbo6Y5MBhOo9ICMfF&#10;xUkQL1OmAUKMtk6YpF2IeuWyFNuxyLbbhSVSUoXcRnyG8Tx+qhMSVgDMPq8gqCL8SdR0ItPme/pA&#10;pW9NW7VqNRnJbNfEF88U2UqTlQ9+vBpX5ZCiwiCh5muAK0UM+VVzUwIqbaoIZBNZ3RDCtFFOknJv&#10;ZYCns5HDzg35uIzs2+c0I8jnV7KjSD+KQHG6733BUMo5N2/YANZeevrMWZXupvWoJEJF0n51NAQp&#10;W2/69672I+OceEQdPomb8aKk50S6Nta8l3s6ynHIgohmEhnA8pCoT9DCOmHQkyeXWj1KHKJ7ZIKm&#10;pQhYok6tUGfm2ZWVKWjVNVMw/GSbpdJpPO+k9Xd0B8+4xbZgfIiVwyQ47Zmky5QHuXy7GbTZzii9&#10;2uVQlpvrFpWWoLa3JUsXg1KZL1c4mrtqofLJ5OTodH9W5ADLrgKcOChsGMxdMBpu14cN0OOcJVX+&#10;lXylSVk5yjNIlprmt7LWINPxYyf9je26HZRfRJjRUVbwPIqS41iu0gHoUgk8l0BY+Mul20ykzNDQ&#10;6dMXpk2fAvsdkMjHepIbfitzut1safTTPemH0nbv6ZjvyBRn2FXdnlncAjxJarJCT5r1PBjKZIW1&#10;dBR6jbWctEKXQikZHI8Bod4Kqc2jmnAwglXbIsRVZcLo5JOBMCwo2162bIW25LLecNU//OFrXpet&#10;W7dYH5S6Ot0OK6Ku7UFc6t1RoL3qpI4VIJuj2R0qBSW+Slpe54zD9kLCuFL9Fk9xBH88JinLyhSg&#10;jgCryHAEB4GBBt61v4s5grRJm4oza6QYPu5XXVyG1rAVm3R3eJNbtg2ntnKXVVMmQKCEaDrMA0Jn&#10;c1nEftzCxx//oLN3Dh0yjD6MyQba/naPtqevMtJzO04HpFev3eCfsqBHZUUcOXrClgg8pSwPBvU1&#10;uUqp75U76OJJ+pDjV0u+tAZhz0EnJIBYcCJ5Ox6wSbhaeQGpOi4N7LIwRrU4zNynVNLWaJfly5ZD&#10;dSCN6vb4Mdbx5ptvQgDk8/bbb/EVe6MDetfsuSmz6qgSDEaJ7aQtE4pgSxkKgVue8cwI02zGBZnr&#10;7nk9BD0PAuDAvAaHFBDcvWvaGtAJe9BiWYG+S+nGNOCkV5PHbrNWS3suDA0KCP6nkca4TH/ziSf9&#10;M46kJylahEVVtpZEKS5EGwaoVLmONxN7vveyJOwh4dUXiQG4RJv0UhuuMMzD7t3SDU4OHDjgTO0n&#10;7yTDop1oFX8KaEFanLHCnEnogDw1PkEzyniPu2OSX1H7uk+PJ2dMMyMowcikk81Z/PLrr79hNWCP&#10;nGnlPM1a3BpehnqBGBaKpqfT09R0Wk4gaOQA9a3STsR8stfusoCfop8W0ZCMX7hDKKDptMmcefLk&#10;3XffEWQH0ONHj6vU1Qjx3NlzNDKKA+V9yeKFdGQpO041bcb0VctXUAoS1zaGW58RcZgRA8b64CPU&#10;SwqgdRJZunJ1zmwCcIlPePfs2ecVHhy1ddsrGJO7KXVgBUFt/7ANbdgqNiLSAEGd1+26Dwzak17q&#10;Wy0q4CsixP2hMqKCu5cuEyRx31MBXBjDVOAambWuZ9nmL520V8w62fGgCuLTpk8+fkKhWaJJAILd&#10;M9irrjhZzxaxoM4E1ukYb2ZCPjI34ymN1LbdLr5pqeZl1exwJr6gL2ZVpc+lT1XOUmpYPFZ1FRHP&#10;bDKIxUlNt4WtcBEaERWoMInVFy+zV1gbAl8QrLmVc6mv9jrJoJnsOorRPZ6518UNyKnqZVK55oyO&#10;zO3PQkrU9MEjVwz+nfDeVYcSNuCl1n6xICFlhpsr0E/WdtVJJJDYXRZ8Dgmrw7MYxEUCE+5SAmAa&#10;ruHi8B28u0qxJP8p0Itpi49U72Lx/3vRu56YG65ETuDaRobkg2lLQLs024BVR/Has2dfueym3FRI&#10;apzAhHEiVUk6mjQB/CEq9wC8s3JLlyYYXwFYO8y86OGZZOea2JeVvB/DvwcQVdK1Ngbc0DoWhEEj&#10;OJAsnjWIRSZOOGoEP4NsSCqQnHdUA+z275poIeW3TAsHDKIoObWcJd6WQkLbxlItS4pAmGaL/km3&#10;w49aHnsY/bsXR+D13bJlo2PCKBsG1cfPn2bAQIrgzg0fMCP6hazMabLIhobQyNmzZxAChLWISyFe&#10;RMB45NGg6/ZGt8CD0SleHbCFFf72ugxsWLum4mezuz8xN6Cz6x1bNSXpQoGgKuqWPtJQF3owAWk5&#10;IOdC3ZFjojsuDglp7YyKIVv2OhmJxhU6v/XWW34QydMMZtXKldI5fNfeKjFhJh5Fo0LdaYpTszdS&#10;0jRCYfPVnbt2sRJkqWVAkwLq50/H+fLIOJrSbmiEFDXxj5QoEsXlwTNzJXmP6N0RnNejcjYT23j2&#10;nNdLPg+RKcxy6MjR1bK5xo1RlqWXFG2d32TZ8mXatZ4+dQ7n5qMnb548fSb1xw8Txo03rAzyw2eB&#10;Oa0V1Wwr7DcFGnJ35q6/IV5UB7e6KpLeAACxs0lEQVQwPC4ymCF6bmaD+yPRdZ/jqlN1LEAqGdKy&#10;DGrZOvIu3PCYsePefe8doWN+l8pzO9aJwp0ZXM05OF3ThR6bHXg5WrRTN02zLZMCzFPMN+dGDx1K&#10;H3wUaMI1MAF3ZbWr20pZY+IwNSu8tQBKK+wkaUG8wj6QJknoXVLgfYgEq4IuMN6GMKx33nzrzTe2&#10;GwKM2l0ecW195Mcx2uFvWHhDFG7hQi5XVWl8IJnutnzZzl3f0VzsvqpvxgsnZMZ3KePuz57dMS9k&#10;chLmxrkJ59CY68R5bZX/kfKEftpS4X+AiwQJYu707aLepCdDPqIbbcP7MnQSdak09scy2WKTDtON&#10;52jHMMUGPHP8uHrLsQgGfNoPjhOx0mygWmjk+PsPHPRdl90KOFB/n3LwKNnohE3xHSkWySu1lIY/&#10;vlvSN+ym0hbTRdl3Ad8OuwXFrl37EViFRlKUQB0DQLSHL9TDJidLZDIfPF2I0QyOhlzdYLsdqwY7&#10;fuq4I+6n8pMsyZC18gVLgoT05Ue6r5s4eqha6GfsXyYqsPiW11EGV61cbjXf7TR5P5diq1eu4Ioq&#10;vHQJ9dsoiXeIqzQcRLTOhcFhAXbOqu3soG7854vSHG2s8adxsgMwbTtakEe+EofSM0pWC8VDUgyL&#10;rWrBwg2BWls0y5aP/u7BQwGpz6ArUGOCFuztOYWd+MEdWbMzR1NAJ9Q5UjOAKdVpfJiqFFzDfX3x&#10;xdfuBfuoiH06IaMOjKMjYSYn+nrXRWLolDKoQvx31MEKiV2VsmfDEBLKebIKyuKsJ/JdqP1362zU&#10;B+Y2hplWhXC0Qo6prtXvincvBcyM9KiIceVBxAqEJK7MP90UzMkbMztjsrgXJQ9b6ciHK6PkF0WH&#10;GYEtOPt6DUR6KtzNeQuMDCwPf/ddBCogu01fgZa+hV1ILkDI+CaXQ2cQdTmhgBPyEfixZ3ju3ovW&#10;5D0nRpEGD7duMsSxgtJprqhO6GJylWs4hoZmGEU5yofwDblMspA1X4KrNkAbQO81lC3a3rp168HK&#10;+v/6X/91AszFWO323IW0TSN1HMrOQbjkxGRdiLEvtHZZi47xiXrp70ale/edN7sflJ1bxB3BUu4H&#10;70hgZjwIJ8eBwD595hwLp9KICcsEV3j8OtcLcJYuXmJXPVm6G7K+/vrrwcZKClq2dBmXLMDu2mUo&#10;ulDiMwF+z2ADlDDt/Ig2MOSn9SHFbsvWLe0OCg3G8KJAKFpMugSziUQFcy8tSyKtW1MeeP067cyH&#10;Pe3Dt3bv3t2ZXaDkpYlPmlTx4U9WaLwHP6qDfOKT6BByw0v44hYB8ec//6nwOrwERLtHRR5ru6HM&#10;t3SFq5wtDuhLNCOIaz/8wxX/TD7o3/3d35qAxa0P27Zu2Uz7doXXtLZOoY0yt5FYP5NZx1DjBMgx&#10;LlkF00I3G9ZvOHzo0P59Bzl5qYOJl6qyGZVuX938uTkjHLK3k6dOQw6ZVbYHpn7rqPx6mALwef7k&#10;yRNUFdzZ0XziaOAFiH4u7jC5A2Jp9TV/HrhXB/l0bO9sH5/DNu06DLxEcmTA1q2bvcjnfWQRKq8W&#10;cQdLWY+wgTxTr+gVjqloA3kvX7EUXXWgjKB1i94izOtQ9AKqUTLfFyzQq7VSR5IRhL/88z9/0gpC&#10;ZdfpfhGH7MUL9HHdj0cbO7F2zSq6w/lzF1CgHAcQlrnBLei3N2/cvnjh8hvbXwXSU6cuLFgwR9k+&#10;QbRy+TJu2Zna01KYI0EXgJ5+FWw10Qyl1xS1OJSi58aod7Pwga0DWUlMQWOhWUzQ55U/l3R7WbVM&#10;T8BsZ0JX2cAcIELkhouBGxgCpmIVwkhhJCAIkuNEgFyFL3GyeaOvk1hWpne1g6ImoSZY1BMT3Rez&#10;DB4KZkBootERsA9KJfBa2R4chwyjHsarduvmuPGZ6oG/gbm4Xyy2cfH+VapoWm6Arb+RA6dQmr1c&#10;v1HNZrAP/TzmYAceA4rMAd68vjqx56Qkut1Ke00FQ009q7y19TCnMmQMAJ+Bh6JGK5trffLUCQCR&#10;xkM9xokQRZtrQISOWtzCUkBwLnoMdOXfhxi+XvsctHNvr6zo0TbvAW/EPb0ORoGkr2NTXg1ituRG&#10;+GeqQPIxhiU5UFEua0+mQ7KVxqRODUNXB6eTj4Ez06dOAQHr+Lmk77NOONTCgy3zxuuvY3P1LpmE&#10;NKdBnjoCjKByfT7BaPwW4wa0P1YyD3FCFM9Kx1MfelINMLGBeN9++93ykk+pEEXGKvVoiq6x0iUT&#10;cPzcGDV8pPnkmWKCTR07erLaNI2juBD5Cxcsmj4jacRAt337dmwRMlS2EofSAu/68U9/SDpAIbjq&#10;V6Qm4HB/ThinTPKBoi0BHVnEY8aOEvxI0mCqVp90Ar0Mi7LDJjp7NvPsuYggMJ48edZ+KJ7nLl5a&#10;unzpqdNnGRsiatGWnpgHd0mAkyoWn5Lyw6pvYAqjC2LjrbffOWaw+YVLX3+9Aw4IUFO83FH525ey&#10;8oHCJ54UiksDrvEcDNJ/7kMV2r+vIJAqhk10GnNmUIvhrV+/HqtBqnXqZISmn/mT1GYiRp+AVXl3&#10;pfkkZ718whdoIQNbtqc4E0q5bxlXSitdBzjy3CE/32f4R2EZevCv/tVfMtnkrgClRelf5FI7LqCa&#10;f6IxEO+EChCHx+UiSs0Iyd8je4j6toLtnvwpl+IligMOCHG/+eYbzzCpGImwgSh2KnuQJtS9LnCo&#10;NWvXkiUqR7oTAzz2vMeQkM3AEmErbAumAkqEXqpk097OMYVkmerd9APsEhh/mDFttgG3bKAFnhdB&#10;XG/0CpDpgH7LD+cBHyqqPyaLNTQhtE169fbtr1sKhrGXE+yiNty8vWfPAZo7udgtMVQkwKq3305K&#10;qKXq4pd89dXXcfw9eSL3xkFoQ77qdNxiLZBkVtjeO++8XTIpzXUFOdMjJQOh4nVBfq6TqMaGfAgg&#10;+GPnaFrWJsHYPS5ZOj9LfV/kcYNO5HNiUYk/KiolURBn/J49+90mdgMvLG4RXKz7cdIowRYEkAef&#10;CQvg/HluFvP5ZIyYpTPKrdGzeKLQIcQVdqYWyXYtLqa+F6fLhEI1QXF2jximaQ+o4mjO22kerbvh&#10;GiCWHgkjNchMMbyvdJI49PUVzNpgIvsEDTomE6rvvVJ748uiBC1YOE/FuDulni9aZFIp9SVpx+Um&#10;1pOcFjTTyo7jvwpUxFcDMdpNRENsVaPmm8c09IdJCiblIcmcIuhd+UsGzC2V9poUmtmzDh9mBF8h&#10;A+ytol+pOHX7sNpbnBTrnDd/no5hBIoP+ZHpK3RncT/7wW5Am7IMSdydxJLmj9U+M3MDISR1v9Os&#10;q8rvWI+3c1KImmCPwg5jyOZoNBtLF7+WeSi9Cki7NaaO9LQhNcNckVOnTwNh19e2VDpkxKy56yol&#10;SabqsHpeuf0qvLqlq439+KeTut+f/vRHoJf8xaoDcIQuCxeqMV8WOXgpbPE8SuzyK/8syJDZQsdJ&#10;fQZY9MLLb8IWlK6MA13kLgAyzl7ZR+lplh0qfBs/jvva3wqsepgSsdEpXubAePU777zzu9/9Tgme&#10;u+4GWaVOvXj6PIUjNTvkBcwRk/jNb35rh/w2O3btFg+DYOYxQ2Zel7TtKTvSyoCgpQJsARYo6oI6&#10;s1kcjiXBDbFosXngMTtwfL/VEa7acqQjLxWGopZGWMYpP3z0+quvmXxZhkISx5O5d1vvrAyUtLea&#10;zamkIzFa70rtfaUgwgSiaPBBhjB7r992FFMoCwIAXacD2O3IEd0y5IavA3XzW0dg+toP9POiTpnF&#10;Of2AjVgfbtDVBv7r/+6HFQdPg61O7uzytM8//4I250ZRlwhe5ckdJg+KGtNgvecgVl5gkvQr6KHT&#10;ffLe4D3/Q9IZ5QaMGs2MklcAQR0D2wIpGuPJE2bVJgJWWUOJYrnXu7EJ7l2+eEksYdWKlVoEiBYs&#10;WrBQsaJP/C0Xgv8Hu+QIprfpy9HsA5bE+p0ssSRlEJ2F1iWaoqDlDUiPT94wfLa6VfPdp3QLUtau&#10;FDGtxkEADg3AcidFz2yFcigldRJWlU82jYyoEpXLH1JvpRUo8SZOZM/4oriL18FOAkO2aNfN6fkB&#10;LHCxSP2Er9RgidEMkW++2Vk5FdqoZJA9wdxJkJ50VZ0+yBtwcP9BdgN1UqI3bLZzN4p52QbwwiHC&#10;G/5RbAFEHTIW7Fevv74ts/GevZgnvwtJP4rZFFiNRz8Z9u1OT5w6jf/SbmgfJ0+d2bBxnVlaKN/f&#10;HKDS8IXGaCiscoeSeSyW+ulnuz744A1HKA+y7uhSAE+zSNLldGyuFc9yFkfG5jCLquKZJqcRnuD7&#10;ZepKm5OtNH3e/NlWACWWkxMh4yS/SinRzz3ZomndQ2x0q2qqJeZlzzpvK+liE5BwgGADEK/MOLXN&#10;6csrWELauQgdm9auXTF//mwtQFhgc5hx8HJ0lGIhCtolWsXCaAAd+iolIDqavZUel0isG5fHLaiA&#10;O0u31/qClt2ZPJbyIebu6z7xrcoFSHKnb1boMjnNtEJdMGDCpCmTuYnYxNQsB9ddlcnkKyV9I1Bd&#10;3H/+z7+dP1/y6/IsMmokNiectmLVCpM2jp08dfXy9cQ/hzKxAB1134v04tZcS4KDxpnGbU6axLPM&#10;+xenUGXc0ohh6eJliwQlIZW3INLp0zKpTXH5lq2bdeTnJFiydCEbLh3/MxsulcmIS+MkqII76+bO&#10;t4iT8bPwmE+cPPHU2XMiY915hQbDv98p6XYuc+mXv/pzEdSeJ1xR+rTZAIqkh82YBRmQjG6YWHCA&#10;Nm4CKoDq0ICa2AwHeYIeWp4xe9aiJYuL4mRvp88mSgF8y7os/ikH3LhhI15xXBdYWFsdrVMcsGKF&#10;vfMlcqNQ/KVV6Brn66RaR4NwC3wPA3ynZsXztpOgCF+AEzMhvG0Sc/AVerR9Coi6Rw/4fPGiBVL2&#10;hTjwVhmrbpx4v5rsAB7IB8S9TBlVBWIGtEPYcu6CBKTRLC19NM6fvfDhBx/4FZcdqLo49aGZyH0h&#10;s27wnHI2pvrPe8HflF5szU6czgP0Kp+3DpTsvoEBhA/Fu4wmOvfMjL8Uq5Zid/jQ4eq/GVc/JFGR&#10;4H65T+QNwhD/ROwDC1dokX/TiixHiOWE5SLoSbAx2BG5d/BzsZEdHpMizFthqZGQo9ycf/pWVcAy&#10;phLBr7z1WywAl5FgXengFB/4BCKyqKq+36yJjO5Mu/bJXC7jpIX5OjSiYuSxJDt/r4WpBiAGkIRa&#10;O9+CH3wFqti7RVJx5JTe9bTLLqtGAA7ZgXs8AhSq1lTlSxRMHoD0x642jb7ljIDuSUB004KungRf&#10;h3XNlIsUIY8Zw7ywbZ62Go4abQJYPBbBUzlF2B/0BROg42dkHUuq82pk3ziN5UFBRyZQayhYEgAi&#10;+0s7gxYiflVwRKNfVNpcSg2kDCf3ZnTqDLAtF9Rsq7U/3wVebwGT0s7iVQR/nMh3HYQM5kNlXcFs&#10;ELOsw+I7HtZCyq29+fabNqPixr0r0LOTGouYtySQk8llV/H0bpWVPLaX/K0rbSC22ohEQSsb54KU&#10;b5aiG7QlUhPfp33YDP2d1ll9mRj+YryJ0BZI9fudYr5Ql63BEwYoHINOeDT9265o0h1P6rwXX3Gb&#10;vmUaT+dZwxmITlb5rX04L8Ejt9K2+ZcXL16APMiGjmTaJ58h2da5ADUBImn4XmEF2SyQwdtJ1sSL&#10;+L8SCppY4zdkaGQ+pU/oXzZmG92LzeV2gaTLKj/GqUpkZJImu59ykFajmTa4CBdGaMjetwC3vfyg&#10;4YwwCgCrhDgzgryOjWURf3ABn1dERLHrDOhHT+pEF3WtPrTzDjBUMmsKSCs+xFejF0D+kAdgAv2E&#10;OkZXl9AmBNRHSfrgg3cYpqY7pG99ikmHC8gDlAsSmRNiBSs32zZHteFMkKM9Y4iCMiev1/X5pw9t&#10;rONwyO3DDz/gp962dZvzMp46hgnrXHT6X82fX2WYGULZYS0bo7NDBhfBcxA7Js2PxWwn+RYhV9Nq&#10;eduymeIDUQfLZfewB5D4MAZZqfC8ESSEtJz2klEa5PV9+dU3AMjN6ytTp6XagLtUeTSB5Ly0FlqZ&#10;9N8tmzcePXoCH3AQ52IpupFf/OIXhw4Z3zQceri4iv8lUcdSZ5nJV6506wTt5xzTJm1JRyZsincE&#10;JsyYNpVrFA2uWb1G0CsJEaVoNsq5RNjrW/jDyhVLcc6wxAojeZdDhZFOTEwI9MDE3w6evOqa1C39&#10;sgIJc2PrFrNy49gmOIhOWVxSb7u+vYsk6OSiJF9UQ/W4HAQ4f/iLDYDYUY7WYjxdLtcUO2D67ia+&#10;4DSkZF1LNk28uwsyKREVwHmkPzbag69+pTTr7u07mzdupLl54MTJU12thhdyketHxDKwiQ7W62bl&#10;XgWQZYOkIZ3R5wvF1qfI0qAH8fU6vwbanHFUKo42kOI3s0nqCbFGg0jPnEuXzl+8MI/Lf/48ekrX&#10;vtoeXduLbHjLpk2il4gZdyYGqidlDScZHMxEPU969OYtPqv0GtMeJ0m0gYnrcfFffvlV9xN3QGaD&#10;t69anSzM6tp2jfbdXS4wCAKGRowbEpAd7Uyl6507AGvnbhdrkPEi4kWeuwCncUN0HC/CVZOnaGKT&#10;jrsaVJlamrT7e2Sq/3xy+pQ+FslHrvheXFtoF8HbvLvHrIt3PK2OoUNzZ85UkKE1MwQFf/clHWLd&#10;hvXjJkzcvWcvzW7h4kXmN/D2T5oyiT2bLq4ZXql6OeU2BrWKQ2DH8fQ/fjorhWZjdEaUKM0lumPn&#10;brulVpOFdAhvdRac1zFJThfapNLaepqrFOJ3bSCbWkKnW0Nd7PFSvc1k3/RgSLuO1ADgDsxo3gAx&#10;DUAwVMAi3tJMAVSpn8It5IHrAOFqD5cMLvdrV4RoFKIXKU/pTAEsxrccirvJF6vfZxrqVWlSRh/D&#10;lq4HLHPqCXOtJoym92Qny7rNi5cuafsoj9KyuBIW+fgpPSz8UwmNBCEYq3c65U68XYGW4V/u4r33&#10;3i2V+aht4FFYwLLldP/7PQMA2sjzrtjJ80mTJ8CNzO8dM+rzz7/BUyZMnqT+4NGTx+4IoqGd8rpc&#10;9qujx064NS2meZDFzDhlvTedjhKOypxOTLOTEWmxw0e8FDqWAHn81Ck7nCXnJ3/SqtLMPTq0sL0b&#10;fOtNIYG7xk/iQoZ8yPWgbkM3JUuUXNyQaiXzinyslCT92TjfUxEiVMS1wvskkYh1ogOiTC2NPw1V&#10;0ONBS19k8u2OnRyL1SRGu62EecHWkFOwhWnAbjOVv5BOru7R7etng0LJgP0Hj0xFMk8e/f9+/Q88&#10;dXjF0SMnzp1NWw5CvQXS1Kk6wOOMpunFe5HBIWPG8g/IX35j+xsCkzU855IeunwmaTGrtRpHsrDW&#10;pAlrV68SPEBq0EzGSoz+Z09ZUQJwWobItW1Huj0jPewVwvClu1N/lAHFkDKcUebFvXvUL4I/7e5l&#10;PTAOKi9IcAJ43RHqUuyHEdsVPcC4nUTazO1gij4R0JrH9O9kZXJ9/ISJ2na8GKYCfB7KxRQWLl6I&#10;9ZViFNXWbt0yzEcU1Cyxw7Nnzmca6O27qqCpS7gofnjtyvXZs2ZjL4CjARQ1zk5k5QAacWsp6l0H&#10;2ztTeeCdH/DLM/Az97W9ARxJ9b5EhGyVdGGPax3Y3s8/udH9FmbTm7A2oox+JOnCyV/btrV1Yb/y&#10;OUcTEYpuxRndOmZBrnQMGXeopMlBCa/upnrFSKC8yjFF1nkANviQPg579Ctu2wfoKbCCWthczSgf&#10;gWBQHeoCSvGfEydPd9oojuaGXAPq7bAbjMQuqVrppT5mjIPjDjg7RZ5jgaR12ZVGNY4Aw9YRMCSA&#10;9K20loDEAdWyZcxhBeHZ6Q8o71VUaYXrfUaQbPfft9/u4liQhKB0w4lEPqF71ZomLNwBbQm4VB4H&#10;54fxswu2Sb+lQIEAtUKvQMzCWQinCtpfic54M33rKsybisSeNweA9unuzP+zjb37D4IJZn382Clj&#10;i4DaH5tkESqksgcZoQ6SNhtP02MDTCpjNSEHVwaqDGc0DFHcJph4V3XRmQWA0LHGS0xEA9Hxa6CN&#10;Ejn3RUVtv6Jd0QpTe1nJSxzirtLrEkdRz5WxuinLSuOmGoRCePgtkBK0kNBZ0jeZh+TYcXsgCQQ8&#10;aN/whzFqwBzmCLtcn0ORjkDnix4WuuS4gGnU55LEGQfPaEOrjsNES8pgmn0mJ59WZfE2Xu3zu+/2&#10;d1Nu+GDB6nG7h9u3dMzrvHC4GMzXqsGF2okrcI+uGwS8iz1t58L4uE8SbpPvlJICC/qV0UZeZAVG&#10;UplNeF9GeVdCSAKVpBR1RKrCuvWaj77QNC0FOuUfczvKa1Cir8eBNXz4po0bWnstgZe0XXEI2/iP&#10;/+k3qA3ZOj7NreIrwTrZh8gQJxRAEcuRIil+AwMT3KpZ894iYGDu8dM0mJksFtGdCKTZeMuOHXvL&#10;tQLxJAs8E9eBjXh3pcNekyYOyDbmElGTzYCnGZWOxjCSy9uOWU4OlKt3G5i4aGhGnHpvuWv0sV9e&#10;qXHpJkC9hUh0bRjlKkuDTLt18VUv8jAkrPTriA3rAGzVMKeIl6DtOiGRyAotqAecBQLOiHuK6CYq&#10;kHYaaZBzb/DeyuXL9VMm2DjoYha+pKvdNdlJyRVqYmvafA+MqkDXS/EM77WHjihwnyRZLtP35E3F&#10;ZQ8rLl66QoWl5If7S7pIRXFlHk6YYDw1M1EaCLcSSQYsmVhena86So/e47cfP66yqBNm8GGHpiqB&#10;JX8AsJIj5JiMXLwo722GgHl2wbPTUSUZSdgCi7OrgFs3grrV934EPHQofLhVzIH/8t+9jzjtpmy0&#10;7ZwVfA4dcS0yFqGeD8tt3ZtwhO6DZovA7fU95oWi592UC+426Z6obOfO78DUbhCYogFKB8rHf+0A&#10;kxVe69c7bTlbR6vG+m7PPrEBYpbOxZPFppaEy7ygmFiQagM6kjl4IXnF3Mdnf/iipWu1jT1uz9aH&#10;7pUBnUox1kMr0TUpImy06nGMTEkDgyr6yEgAz6BYJ3J2KW4wrB0anXWOP7b3w02sXrWSlvHtt7vJ&#10;HRhvTQVTkLsSMBIzJBE9Zk0cwTq4D33NxXtpV/CL37SkUd7UyY6Aj08pHEO93YYFtLGeSspMbFBD&#10;R2OCSvbMJHq9yF12lQ2YU13hpQV5Y+AB8VZT4W5OmaQz5Tip5xw1MAmCY76UdxvhzAW3latXahhF&#10;9SNL0odZrvr169/u+I4prbJLmBHrYZZJpkr/Mu0Qhg23HW5HrCQ2QzqlJJiJxmhPXYPimOwbyOcI&#10;Fux8EjwdBUI4l4LIFXBJQf788y/ji6jgakdfun9Gp9lEB6/cVsKDVYEve53bIc47GYz47CrZKhfS&#10;50NrjQRmEAzmcv36VVDCCvEpdOXSrVNhBi0QzpSVbboc5eNBT+W1yffff8/toHnvxewqPfQamEfC&#10;LV0CzsMHEhWTZ0yc6N7D4+/VAox+ZfOuJrWKFy6gOlcPAejR9tnx7ZiqN2/y4TgyR0QHS7mnaTCt&#10;bfgDJ6uyLE1PYQXv+sXLaTAHsaiZJ06d9TfcroZ6k5g2LAaLkKl0drHZ7g9PMEs5YeuKi1KY4lYa&#10;PQq5cfW0TelagUIRNcQWjFHZ7/4IhsSBRyTLGVTtMBXj94c4qdC4s6QEdWCEBEphIbXK16V7qaia&#10;YLZXUqhpYPgmJOSvhrEoPVjL933jVpw209IpD9XTLLXVhMyYJ62ohvkkmZWJKVkOqN1Uz/npcjbe&#10;AnYDAM4NycztzqzC2vGzj89cHfYoEYAdgZ73lhzCMSEJFnIPNFrKIg0KRHgUt4d89Ard4+lMewjD&#10;rWc/8F+KHD4BzewNBFRBIVvyDNPA0CvdwODuzAjCHq9fh/AiE8iQvkJxidX+wYfvq1dndkTLHpls&#10;F54GEQxCwp1ev3EnsS60ef0GYw438/mlK1ef6HVRIfoF8+fKc8gkBl3BqwTKOrpHc14xrapFzRPU&#10;nZBGjTR3NZ3RB8EAB+Nq9xFORYWi/iIiFp5GD/bsu01ooBGnyM2bfCpKMWAXvmD3lRGXIVoDr72D&#10;rz3DPanAPvKzi8Gz/Ack1DFUSq8xiNlWvMxjzXC9Fer7sF3VLkBHb28SukG0DK1yFzzxMBRxbfWt&#10;4egQpdlW9TOY6JnWSkpeJUmmPcWWtcXgUHneseZ2g3r+4OEjUJyOm/jb+PGIKmqUSWqipQbfcwen&#10;MG8qbqK7xuEjxzLcrhpE4Q5WiG6iXXsyQI7ImbEHnhZaCX5BxcDI4BYh1x49563aVCNH0tKrRpyb&#10;V2wOxvd5R122yuR3cMj0xhuve4UTSW0ColD7yFEYkx9QBU4tMABc6ZT3qNvW6zgtv8uY8uQMAIKz&#10;YH9QFKyq7CBp2l0c8NvfftKls2wIctTndffXYQZx2GlOtBswlF2K5n2ijTuMl/eCJ3ZvWr5y9CZo&#10;zFFWav6CQjLYB0KVdlMt8wABt2UtQSysSs81bCh9fOSz85Zcuuxb3uVhqWXtWk362+AQH2WrLe4U&#10;RsLXSieXtUINn8RWAPnKFg+bphMTV9JzuY8r9nPz448/Al5IiGI7N8bn3W3XLUB3a3qRr4NkY0vT&#10;A/Rx4/g46LloP3iLr7sLd9qB03bpwltwq6ykl5W0d1cgWig4Kv/cOWqjHBn5QW0c3Lfsh4JZ8nuy&#10;HGKY7OJsxlIQlBRxrd5lP5LifYL4edhXLF8BdYkKEANnD1fmRVqPgS1UgdXoGtewgX37Dm3evKEL&#10;DEGsDXGckfasJBj/V+5kQrVUbCLBDZaXJh0LxNjV6dM3GV6IVJ8c2Y07dx7jCk1G6e3ktqs0pPmm&#10;mV3lyGFtvL4i+qbNu2gsHogE2D0ASjCESg56mS9r/sGY0WoVa7LFZUXxQMTfpUeIe3drs2bMeGP7&#10;ayDgi/C2hZ+fIR7B4uD6xJTXMTlL7eiA6oqr00RLa6ZEIKZBbKd2IiKNQGU9JNqpHPpB+qDAAcqc&#10;lWERguUAIaEPHTzcSjFIuk3f7VksIANzeH5dUJkRcesLTfvQGatv7mg4DR9SAVpDOyyiDkB5Ezcp&#10;hKwmEE9IY1UUk6dMfP/9d5C3Htk8SMr0ciUjk24kalAZ9hzdy8Jbz5srPIKBxRiGzzYtsAMbpQgn&#10;Gz6RXmQxvuva3AKRUH39FIpP8T7cyXBicAMHbWNIEXcERPbDyhRQaEZUmV1saP1aHmHC7ghp2ANM&#10;BgFOXXzG8EfQRrbV7iyupBnTkrUMD73LIk0yMJnF4TbBPGMkijF6OIlG295KL0+3UimScTuicwwR&#10;pGBPBQlM+5rCX+g8Ng1dwjmKfYBnXcM4mpfNdZiXKE6kYcbM33/ymR8ycyPt7cxkT+pRnO+rVqQI&#10;vv64NvwRU/vNb34HZBDUM560Jbfl7WSD+6sYRlT75EvduUOF86v0pameps3CbCAR/6rdxyD0yBRq&#10;kC7nKkBf1j8tlb+FqKCPCxU4V2J6T5KY/Mb21zuhqCTtWhsjYLBd+IQvCEUWgxtL+/vwg3eJyS+/&#10;+tp9o1sb8x+weACSqduC5Vi883alHjEQB3w1RnUZPRudxHJhgnK//Iu/gED2oLMCgsKeDh86Qhbr&#10;+VRuhxdKarlKVyxbgbrSLzfJmtOA6cqlK9rNUxSfP31uUrEmHxfOXdz+2mvmUauE/LNf/EyhoxoW&#10;2CDwuGzJUg8o+oFG9Igli5fQiCj+PIEEKhS3YQKByxtqapmOS4gWUIFVIXAuk3bYEFOXH0OWd4cK&#10;oQesoJKUq12PlIgBGO2xCuynSwe2CIA9nL07yhEAVeF5YuvWTZg7WNVYlfhD0wtP43bEMyUNQSvi&#10;QqXSLuWhBSsYo6d9mDKO3IGHjvFAQrjeQQIrVzfjDCDT9cP9VreJ1KbiquWMyuCmHv6K70MGe/PJ&#10;Z599Cf+xJ/jsarAPQkg7yvy2OnlknMjs2T2QzuV2wglNgiTDqqo+2YgOqZYzcQc8JSW1M2coAGsF&#10;trQEWthjdTNlnqcngW2jVcjWqbr233ahvQGyOTziyTQ4vFWNyMvnLzieL1y6IgqNvzjR8mVLeBup&#10;Oo4m707GlEQg5RRLl6ptFskfKUmMsqIO3Ify3vhzyBWTioWUkZhy2k5IdTpWrOQ7ikJay03LbIbP&#10;P/8qUmHB/Pi+608nrSIooWbOs2RkKo/PVN3kcQGszfOxgKqrxzixAImYhkvbK+ogfd2LdcQAiBAB&#10;VZ9zi5Wuk2yKSnjTzPgy0SuqoZjZ8fEZdbaOQwVxIzRZmUi+ICYHXthOpTPE+ChTNU4z+CznTikD&#10;8YCiqfMIH3VjXDagFYIQJtcF9Uiq6Lc7d/GYcknBouD/sBe4AdPHLGJvp3Sm1GmJNNmBdHQY9kL4&#10;gYFbOTcmjmgllMwXvMjZBY1BT9w+tREvh0EDNJKscQcXc/3jPgkemeI9RCS14hPGHzl2fOM62ZKP&#10;deFNneylS9gav79W0BiCZ7iLLl28wirC92SrxyYbSgEg7IVFTKXEh+8Nsn1Rjc9B0t4glBuUFeY2&#10;K86vp69qPrqXTk0LiTcdJs0Hh8a7du+ZMGkClhhp8ZO/2OKJan2TmZSACjSQHh44pGuAOvakf1G1&#10;IE7HROesZNiYJ+icOII36AF2eisx7melZNACDinZIGNpxK4cNiCPSo9LjorLcx4e9tDe4oV+62DE&#10;QHuNvd3PXQQngNM+BLTE6emcOJTdV49Zcn6U83My+mTyxIQuNDIUY0C3VuB+Tf/ql5qCZZx0dfIa&#10;FP2z+Q4AOAL9GrfFetKx9tFjd8w1JC2hXNJpHpL4x0vTZkwcPQq4RFS3q3Op5S1d4IBAp4zAVQml&#10;eC8XkJVxNrASnauqyMdqI97Yvn3Hzp14wStbNnc6BMCiavitbtZq+Aine/eEIDy8C/+yZ0MCcJ+A&#10;KLx4KusHhJGNZRkBXXPkdkAVvkoRBs4KaFO+Rqf9/c0b5W+9Qhf2d6vAwjbQRfwNzwLVdrlaFmW2&#10;QkBU+1U50FjKJ/wWbfsKtK7ZgQkJ2gCsQplIUQKls4MYAVb5vimWwb86fYDu7JZp3G7K+lCIOAfG&#10;8vtfNaVRHE9CJ9ZMQgiiNK8XCYCBHiYjLdVNRJqD+JZDUcxRhcNy1vttZ2dX2wx9/NNwAqfmZmS5&#10;WrPdFFDC8yJstlEj8JLJmnqF2FgrbBXA7cE+0YEfOIKBxaUnVlk5C4QZaJch4i0zPd/5URb0Cq5C&#10;6/DgwbdKf5run+6Cx6m8iDzdd7sk3mZQTWU2J8UA+oEegUES+Jb9gJgPjx0XDU76rDiDJ0ubeaD0&#10;CUuiQavBFE/g4RHIbcOLlHUcTBD3B67um4/dDA7ek4spCMGZ48i06ZKmDyE888jB9dPi63d97prj&#10;Ru6jrLN2N6X//HgjKB7wjNsbMkFBAvOYpku3OFhhlUxq2GXnp06fUfDomarSX8K6pfJLj7AfxVa0&#10;T+cCgbgpavgXUEByV4m1SXYy/lfZlDJnn8O0eBrK3KRCeZ2OCcCb5Jlp06Rrh/88TdMkF+2N0CNZ&#10;Us+eKfTpEmKf+KeuM4idru6aXJlWycdO5GYxaKegVbcChy300HUSCCThGM4AtXwi1XjFyuXGQLkX&#10;+In/uAtKOjHgn3xdSWevDOAuriTwOFSJE9faCnH1kU2r2mpI9QC2079gEZ0DC7WZ1PlW5gjE60Ic&#10;d1SJW/nT3QTIG5vxgNclSv9YrFtzubhbEr6qRGcazKQJOrke7PbDDm4DFQCO/e0TQQLICYc9LJU4&#10;UwjlF7ViIqiL4PnCfMdGa6hLiiFFWkwpwlVJTv/E+PwhA1C4tJBuKmLTUKqdUBJFpNnyP6xavUoY&#10;QAhh2fLlouRLli4V8hYAoPvFOc/b97Cbeyxdt3695uAe4N/Ys28/QFAB3Jkg3fGTp7nbeDL+4R//&#10;RZqEc9KNwoAq8iOPD/js0wZoR8qOYYy74V9W2FLAuvjRRx9+88235AEQ2GT1pwsp4sVd8QgW5ISj&#10;uU4rx213lnVxDsOtWQsZP0DL2Ls3noSMMMwwA8kMNxQnlymjMHUDmwNeuqE0LRka6kC05/lJcAfx&#10;qy++/AoquwncPx7eNFdIslc4Qvn1dDAlwGy+wehza7abnlwp98II6qTPR6ilSheK6DIV80+iVMcb&#10;fdFtuhSmLcXz6s0bIzLrfLxEGaLF1/1KTXxCTyN5hNPHDdZSeVC+Hzzgb8yRHgBW3Dt0JciHt7Yv&#10;EbjOnaOpzeOVmT076ltXSKKNqpzS0jJ02xGwY8dOVYAkyfg4IYFBtjXnrfY1GkY+F8NgjC9dtgjF&#10;OmXFXa7ww3bj9PYEIiTrVGHzI4WjrBdjD4hbrMaGj584IYPC5cbLn8rYJPK7SnrrqlXL2y6x/1Jf&#10;UnEClOUWZ2tmnqV9lqODGzzja/zAfeSNuBtfHziwD6zpyirGnhFMuAcCAX88EeK5ZRqV7alBAzRe&#10;An97BX63d9+hb3Zg2S9wEGqvs/iu5jzgZg6zm0JE3khKuWv/RNvok5aNO/Dp/f6TrzhBcWE3JR4w&#10;Z9ZM2fF7D+xHDrgskSTtnTMWiqZhUSVfUqkUAsrTc1c+rwZu99TiLVuqDmM26b57zz5FyAJ1WFXl&#10;MnLbaqzyWGBTQ6dGPLEKS7mvYqzJF2cjOibQcbXrcKUZE2vDQC4CgImZtKLBDMABfwiv15gsEii9&#10;aOH8gwcOKwDsJox+ZSeAA246DiBSuXaVzBLvvGTs6ATpmTgDi0Ro+FTyzjPMOQW9foWczToURU+y&#10;1tEjXDSsZ6yJmKyWEkHISrB+fvjwIRw1EyxKbS3bNHIR/HHJc2fPXr50RbIpCuLp4DWscdO3tr6y&#10;BXDAhE3Qui+uDAdabAvRAak0AZdeAwqfGx0mh4pn4Wc/+wmclIQGbl6xHJJriK30fQBCqhUYJyYH&#10;eSpt9JlIRXlE5S8tguc4klqGra9uPXf6HIC7birRQj6MTB95BPPxCsFFGNu1/a2uWcGCoIcovFG9&#10;JJxxgxhnRWgivQqXMjmOFS4Lzoi3rlGIJ3nixOReT5sGuDrWuhRhWvc+sHRNegP4pjN//PGHLsMW&#10;cSVwdBn+UPA78aMdoJRWiGK5DtSQOZ0z645t1P7SMkwucPWeRPPyRwWaZAE7Q6Vap+URdyTscU90&#10;DQLGYzAVU7YsdmnTnbfjFTLDGAQMuo8+fM/K7S7np7NbWgxOijIrW2MGtbP8S1NCVNKWMzMnrevI&#10;ubjaY80l0+aPzZe+90f1FFwvShOkgZGUAihFo+xepF1YZD/2Rj5jOj73lnHSJiooQhJ02oNzgTJc&#10;LHd/QsfuKTPtBs0vHKZnUWUcPtUKwtEoC+1Bwl+dwhflsdEuf/kXf6Ytti8CKTZhWek6fPfS2pzU&#10;867w9de0nciQKbmM4Ox1dGcM5cc//pE1OUzwZZ5EdBvelEn3RsOntMLe7MTKkMO38G4RM2dhc6TZ&#10;37CXlR6eke7tAWuVTfsUCmblTT2vb4mhpeoCNsNjPNHIaChYxStx2rA6vaVyTDNLBJRsD9h7ogtl&#10;Dl6RTJ37jHlI+kMAMIH6LKEW465+vOPuMKufZFhuy2Mox39FoEJrpFuuiZSdN8rxQH711bfFwlJW&#10;lsDvYDo64O9uE9BszPp6Q7YN6gGI7W+LEBg25hKTvXMnw4iqf8Z5T6p9rZhweoToUNLSouqWB303&#10;g/9GDtASvB02yjHDlTxTOqMA71JWHY3hRz96A0doc63SEzKfkgj0RiiB11A+vLSFPTKsOGGuxliy&#10;iRM0okiLzfjZJ0zofjtdEw7tdfGqnN0k77UemgByeoBz+fDLy4AwVD1GGH8OPwYt9elzoxrE1bnU&#10;0xDUM4iC+MHx0z1CWPXRo+5pyrNcPqJ0hKyrfNrGXFVsXNewHf2aZVM2E2H/gOeZeudn36L/lkc7&#10;fXZnz8oIeOUiNvbqq6/iXJIjxJAbFJaSEPHxxx9bTRKXb2EUqkOAopWP+NDHEreJJ1u8zfQK/8zD&#10;vABNwQCYdzsZ/iIrcOpWeeBqHiEuAb8imH3LY5bF66tkbPiVq6n3JmAqNCUuPU082YIZT/9gED+N&#10;kv78OU+fE1V2U+KsPqkqEH1EzHWPd7HY7j08h0YL+allXSHovVJ78QFrpsY+MyxfwB/L8u0gjUrs&#10;foKOWL1ekZji0INdu/emVM2fZ88c0/VVKoqMuyGQR+A4G8nNlEFuuBM1kVCphsqp5nFf8Ln1DHvD&#10;yTkAKlwUTxpndSyYp087QNUKFoYg/6zgo3X244G//Js3OdTWrlkjgsR6Imu1KvI+C4n5+K8MEO2I&#10;5a6oBDlVfpLn8Jg7RWm1MFcbYosXL4EcBP3V69ew0+63BY/1HqG5ULjN9oRLl69e0VHdPzVIUBfD&#10;7ylbVBhd010muZiytqKS9KQV+Zb8DaimrgD7SKeEZGe69yd4opgM4n791VcJcNrjj3/4QwCyK5ID&#10;vP7Lv/nXlXuzmjCwshYO19Mab5FvKRxPjSl9drL6uIcO1bEUWaHdP5KmCF5VjXyP58c1uNG6lQmI&#10;BNkDXAZ0aL9z975RBJzIu3ftlY+h7ZRbkQcpjYDvUkKnxjvwQ2pWi3SueTFaORKY/rc7dmA6LT8M&#10;8EAz2DQSlU7uYeLHYf3i1W1bf/OP/8TykjjBHqT4ol65oZp2XL2SVl/oyhHsEL7yZeEd9uZqrty4&#10;AbaOAF6sHAZN2gXdv6eRPYTLQCuZG3PncIjj71bm06QOy9qmjnIQy0hRzO0TiK7levRz3cilCcxf&#10;IElDp0bDBjyj0f/qVcuNpVIrTllUVwEju20G8SkSgwnCgcQVHoexIjaozn/IBbRzx3eYJ0boW7zf&#10;CjIxYtgFFPiIXECjIV/d9goJB91xNBOZsEqYeWD/4Q3r1/oW4SqdQ4Y4wwKdW5+h477mzp7L2Sqb&#10;mwTnhUuvQ7U5WhrMTywR8rcDEPQkqhbpJSOTa9ir4ZsxI9RhSlxXh4AhDiK6A3PwRNiOkuFJeXsm&#10;MZKkUVkEcJEiPa5aAkvhkNp0cf36NRZvkxyxkZ2sONoPzGFmC/t/9dUOfIrrgyJ/8sQZqfFCRxBG&#10;ubK2GoJwLrHyKYRDeMYS9MJZFs5fQANADPv2HwJSdA7bjx4/oQiSSODTX7xo3gXxs1t3qMzCDFye&#10;VXWVrs7btm4+d/6io61ds4Iu8uCBvPAkbeNrOB1K72l9JBTtnteb049MMlRDdplDKWnRMhX5AMv+&#10;fYdEsN5+6y3SjprleWwaz4jbugZ7gPZr27ZhHR05p3DQjtGyEykxwTF8C35inRC+ypvSyFgQjkvT&#10;h9+XSt1PYpVzpcvQhIyr4ypBjzFrHrKkM6NGVXwlnsUvbfAq7Yp7A/M/ffpUxTNSeU7IyT31z3v3&#10;hWeudXUeKkgD1GrXpxW8amqJtvTXtEIwu2X2bNfNqejgxBgxXxGmZJ1AiUprPk7roC9CPxiOYPEN&#10;slzR+46deyTAqoLHoLj4cKWykKKOqDWJdX6PPjRM7qUDiDcfPHCIP9B/xPaihXMdi2gkhilAzCBH&#10;QLNCSt0RpNzCyQ3rzFFnX75sBUhaHEA6l7oCVJOFhQpjI/KFkQxWW7Z8SQoJH6YdZ0Ng6uTJtpoW&#10;EgI//+P/9G87TchaUrgs7ZvljEteo6vF/d03VkWtwzvIE3pN18RWp4T4B6ub9kSuVfhql50UBNFr&#10;zHLK9vAsK/itt4CmU1U4MYVjHSdgKtbAoOg1bCXqzPbtr6OlGpEaRY8yvmvXbi0kfChEE3OpMpCS&#10;UF9Nx2yYo9PKmLL9c8YxqAHOfjoj0yLOjxdUoWlq+isJMmPtQEuoGbsnP+yBngh3URrkU8GfYri0&#10;TEiKuivUxZOYreKgKyRUxe7jRmvHTtsBsBnqoLGSNPudsRPgQAboQAwB4B0JtMROSkoSXDTWwyYt&#10;6FLF7n7+s58oxhYX4V2p2UxpuWwPjmxlnSfwTXm3OAUZUJ7u9KXB3KnS7FOfVKgtnZf599B2+5eI&#10;h3IHp1qbDgXVeuCfxA+qRMWKky5tA97lpO1d6eiCveGVs2ZNx5vsvBu7Z6zVkCJhAXYjMZz9DmrE&#10;H1EgXzn+6Ow9zxm20BLSP/alUSfmQGnUldC0Nf2MJ1JpXVm1XYyZJTAAmPKX/F1z+lKMallwk3iD&#10;tjtBwqlpgtUQbbKCm3b+gHzFoqY5MnoHeWqKu37vvfeUT4JJZ0P4CuSHD7inH7A/x0ENQp04vovw&#10;FoKz89lE0Shojin/xHVThsofmOB5I3wrqt6Cm7322ivewoR3ZKcDFriXoSuDgz2Y8z/8h19LL5BZ&#10;1ETUCVFWA3yL+JvUVDPYgQ0npe+SPfKACTmbpPmsWL6Eekj/ffYi5uPixfPT7GH5wlcw/XNp1sZ0&#10;I8tBGDZYXD1E1WecZBTq779z174KTWeqtpOG6Tx4UFuV8fyE85ZTqO6I7h/dOaRxO7EQzt4f/vAH&#10;eJ8O5ymdYzo8f1ZDUgfJAyHr8q0lH4yCVoT/xDwihJmMFz2Ml63gOMJJQBh6IEPXZA/ojlrT4yLe&#10;fvst1+dD37IrSl5nGfgthTrGWmotM2McHsrDweMcAqDKhJ3qt5XXjkWmqgaBm+4p1QdR5/nRo8rj&#10;JzM4f+BPdzQqVpaGBd6YovH5ml9lsqx/Vq6dBsMX3EJt9W7NQnhKYeLvYuXYTKR1TQOEijh7JyMR&#10;vaI7bLAOlsDwiksl0RxXkf1l205aCDla0371cBw6bCzAhJTFEuPbQQKVLTpEFHUrrS4JoPXGyz0s&#10;Ois5V7Mx0j8YYQqYUYNsyfErYpe9le0SL6K9tUjw6k79iqTZsDVd8SjX2Iq+Me3k9fqOqhVmPnZa&#10;/5Q3TiRYGqqBu+tsFwFuUkGhZIL7G8K1GxdYxTBVtCojkHgrT0DCj0oCov7M2XOcd1BH4BTsX9m6&#10;RRBVeQEvP7WUuThj1kxOvX/+l9/PNhVk5gzledxbUmL01wIpp2onQwRCTRFqcxuS0RaZOx5A5wqb&#10;rQYFUyoy7KWcgS6FAxriRzTCoZylPyH/EYkHqDMApLDA2pDPtf34Rz9A5yyDaiEg0zyz1TgTXYw7&#10;wCwA1j1ZzakpPx7uZPZKJM1cYjJJo1OWCuYCP775Zgfb2YAz1fOV55M2IxAUhEXzuG7cXMoIOMeP&#10;n+DKrFh67AirEQ/2gAE94VdhmVWLPcJS3kW7QQQBpLt5EYJPDuBwTTQfLV22jNu0uuFn6IoL5V3r&#10;SHI11hdxOak9nz1jKGWbhzjtvBtpcHwjA13qMH35q++99w4yhiqcXvZWoY55wFhl4+lXChoHDhzj&#10;R7ThytdMZ1Z2tCkJbpkiWN2J55QLIpMz7Ny3oBZlvXTJKbC5VXi/hbtIEbTRLZKo2hGjh0arYyil&#10;JIMhndMBRXaYULIwOSgkn1SHmcyBgKUutKzDizLNhFutTJn1dkOT1EapCZ86fSrk5JH3OV4vtVTZ&#10;GqxwcKKC0u1GAEQmOlnOzCfzCINSbAE2vVIgoT6AbhNIqyV1lG5iddHSRRrmqKNcvXZVZRPmT5Uf&#10;bgUT2tIPfvARhtizYvypiB9/QtoS3L53j62coRT5E1MjrC09UCdFMaoCY55ruGEiI7GCb65fjzfd&#10;9nbppyI9GtTwUqAOd8rFhPrYNBB1377D4L9uzRqGkbaLxBXEeM/k7cyIVdqS2bydpGgpKjnG5zbl&#10;0WIoXo1GIuZnTj985Cjj0bc0fIZpeGlqPO/eRQiu9X6dgnWboOCE1CRCMHcEUX1iKef12Pbt2yn1&#10;7gsYYWkF87BIPTNmUFKT9LhqJZ0SAsB27iPn1TeiOy2iiDlzacHj+B4Z2X5G76bRoVAsngwgq6pL&#10;VTosMYjblyhvhvvBGa0pxWHZ8sWB77N0a+al9jlWUN23klS5Z+9BJ3WnzDJXZpPtQSWkcTmUgqe7&#10;F2JmxKgBvX3WrlnrooGFNFackd66t03CSGVS+7s8LCBEYSVxu5KAFwTKmzLQGe2CgTbgcqlHXMEg&#10;c/TYSXYS8GLOSAD8gcKN2ANLgurAdwKq5Adu0EV5PhchAGQvdWqZfo5AilMg8FXKAc8YVlBe1mc1&#10;uOn6wOvvKF+6kQqajFS+hwNWk+fpnA+Ajp94ZYXL1OCc+Zd/+X0HYNstSzpR6tsn28HuePQqBxEx&#10;Z2JJdRysbBbkOqvrg7yoShx5k9MByvO+7kPfhQpiMk6AY0IXFFipbkkuTF0rf8WC+aAQN65Gb9Up&#10;DFKyiRB8Fex5cARclNPG1WMyIsxjc5W7Oe0i3ITvUqkswnTCo73a2V2JbbgJrBw10pqB8Z/+6Xf+&#10;thRqJFqATDQPXUGszliFsu61ww+VtG725NVq5R+foFP7rt+ic5EPTJMdA9u8iGXAy8l+l24E+IIQ&#10;2IEgAfr8P/7P/49kJKlHItrl6Ztp22Z/ci/Q5HzLNiyl1EMcFUNfujjzUS3CdLV/r5NfQaz6FkFI&#10;vrV12SG1xHXmSVgSAsno4FJ80mcf9hhnC6cdwR5E86zTRl6EdKVyZWx6TWh5663t7vHgwfjNaLEW&#10;xDt8F073yOVuAf3229vtx9spKQUQIDxLTafzSf1GmeXpuljpv+kRD9nkp/qwzBENbWbjpDi+T+xc&#10;213bhnVeSgJJHwNzuiQNxnvxuyQjxZLJjdinn/zMkVJGiTjE3PScSNH7wKHDRoLrOx3vIyFa+cST&#10;3RHpm3z2a+lkRfbICxAeqyzGzMCRIe6nroriNBI0dkY+RsQCVuAGIBQCnklaBflEEalA/UZqhH4D&#10;P/3Jj1wCVe6LP3wBn6u1kb49KbtBX9W4JvkFdFJLOSOy9x/Ynj57Xhw4oabyO/khaUjP0wbZe7Hg&#10;otkbb2zfdvFygpnTpiX7iM9Hsz+he4hqn2QAqZYapdtpKbZl86Y0gxkzZtvWLceOnnAogoSMPH/+&#10;MqYvQFruzVQL7t69n5fG1Tg7sMfCcJjMyxr3xZff4qTUL/aKNg989+7Uf0beQgA6GSxNGmjs0XNl&#10;H2syGH6CJP0Mbg5bqlL6ge/fv99x7BZt2phElf/tf/s/OkUCG0G83LXVlGw4SvH1dvFVA4wXbg0Q&#10;rIztuMo2f9GUX4E5jGW7ex3K9afJ/MyZ03/5l/9FpZWfZ0awGKjz0V9NV63eClHspkSeAQ6oEv9o&#10;lvKEybgFX3GzsMIBrYwLYWvN5TnDgUuWnToyEtE2fIgXvf7Gdp7zyq9NVj38cfVwQDo4ZZu1oYeC&#10;jUGeHkrh88QAqvs9pMUwN23SVTeioq3etkIs3lrgH1WxZJRUx/70d8LGwd8KwOKfahoA0z/xAZv3&#10;JKvaqXvQSMmS6QPvfLQca1CVR/ur3tQGEujikHiaHbdPSi6HHbOVqg9EZjL4irtE4UmeKSvbDz6H&#10;fAgvNqbZqqXj2a4ne2KXHfTOYCe2i+PYH6L66KMPXRsuU57WnMH5ZZ6ReKL58KYI+IkMIsewHxw/&#10;Pq6XL7kjiCYlrHFJXbggjorHoXTbKzXEUIuLVediPPqmbu+VVI0anIQkuCO6QFGe4pYtm6ooaVBQ&#10;1+I4O4T2GKp28HpbXI3iCG1tKfoHTfRTRBjLVw4Sgvnxjz7mapfS62phLSjTH7/+5ls8stxyL4wB&#10;cmEEWCMEXAEfOg5HhJAaHlexsgdW89u//qu/omxidjI27ByPoBNZBM+SC+ErFy+cBxwI2r0MUcjF&#10;y5dtI+4RruTLl6VXv7L1FQd38eQTkGKL1fAnee6o0ddpXirpKmyV2Amh2J30XV863hCcixbWVPRB&#10;2O8eiTp2g7vwT6MHnV0okhsNFkIecCMfXb6L051G9xFY4ZOqO32ejiCldXbKXScj+uMSu08GzxJo&#10;wFHMhdXiKwBFyjq7r+CbdugGu7cEBnH25FlJjRO02Zw48e///h+s4BKhK4VR7BTtCWUROR2UTgDm&#10;1m3+4lGjae5nXS5m0QUH0uEcUIEFeuNYayO62qZuQpmffPoHdeneDlb+KWL7hz98Kd7GU8EVq9+M&#10;8IYIHO30P//6HzglJBHF5/P0yZXrN5YvWyy14drlK4cOaIU2zEkJsGpUHolb9GUC6Bzo1C5mIqei&#10;zYvpZBcuXdv++lZ5JqRIOpUK7UybTLHgVpaKDsIzZuhaPOfx07iDoRzcINHFV3h7iFuM2zYwNVUI&#10;3nLqpInqmiQmOQ2ceZ/Uf33xxc6bN++wDN595y3BsEo90NLxQgqYnz+LtKgWW4hXizejLygcroDr&#10;2JM0KjjgjsQkBG8w3M5QooR21J1/3CIsNiET61g59fBxFN9wicqV9SCCZp2bhzkIHkjaFjTiLyJj&#10;PvvsDzT6uKDDZAz5GY2pwdtyvMwiGFwuAocnTk2Ns2ziMatWIhleQZsBFs93DaCLRkSViZ9ZAgih&#10;46jVizAFtteu6y7Mk6kLZ1oMACYx758kWSU4SWBNqQ0icjRSvNmuNl9VxDPLsA2GaWrPKv8H94B4&#10;v/nHf2YEKEGyfwhpTdAAk2rycR0tuFbbswi2mVztceLet9XaJEySJII7LDBFbKwZPK3cWZVok1Kt&#10;OPmRQPlUkzfcyd/IrVutpJDw0iVu9ho9kPGOLggwfaubs4KDY0oHbeUbzg+89vYC/kRP0M4Sza+C&#10;5i6Ws5VotTX4Bar1YAO06qgA7Tx+5TXEWleu2iIQWDSO1CoiA3rC05vstScZIQBwx209IyDtVdak&#10;x+FoeJmvO9KJ4yfohlVtkQiSJ1sMwK1WHju7Ft/nRI4iU/FeAhbfp3GDiO0LUdpn96GkuGGOmI7G&#10;LI7ph1gtVy7bqgOSE+T///K//K+Y409/+uPd3+1BFRZ0/WRkuUGTyAyOyA+NU2Ew1m+/3UGQwGCM&#10;ptrSEiqpUMskmaEhtiroI2y2DqnY1UYQLH6qaVNJShvo9n9kgGDdseS26uesP0msUcLAe5tfezXI&#10;tDfTz9ZpnZcLj0z9x9/8E4TunhkJEui1OdUE00xzZWMVj5jNhwBcrh8NdHffWFF37pqC6aL9h811&#10;Y2Hv7VobGyZdEFVSLEaNshPDsNwdWeUeLcWL5Q/4tA3uAU8q6AUHrBzbbS+WDytUkNyzKlT0n9nY&#10;2o2ck9RR7rvsPMr86FHebjWXznwBzkqxVWDsrEkJpet1WNW3qg72PtnpICePn0gfuhfPSGsszFVa&#10;6oMP3mWK/TFZYKIqvJ4K4ka+/PIbJo46VSvgZVWIwDF4nQWALMWrQb5AlLwmihFyoi5wWq5YsZQC&#10;i3ekW82dO24QnGG4EWmQkPsIUXheoyqwRedOLVu6iSI1olckUw5X8F9upX11m7GnYRr+BYDlLteK&#10;LnOkwaQb+svpVG4iaAmSYIXKsBIBFey4wonSo0fwgLkdggS2tMFqe4BG6ypH6F4ghSr8+6+/pp1R&#10;ZsFy2B44cIRGePnStffe3Q4heWKdRQUMTMP98bQyCzJrwRV0cBKDlM4gLyFBiOMMvgtmSFBQHEHq&#10;QYI6l9PgEyeCr7aH6hn+GAUfoCR1cN658zu3Q7EBFicCLgcndFVXA4UfpBfW8CJVR6zShP155NKp&#10;fs5sXyG8aWDgDJLYSCFqIvxSzytHIPzBhtvlS3J0GANvqayqlW4cHnovGP72t/9CBrhE5G9BxY7O&#10;6wZ8Jf05qtQRx8O+cBWLAKDAcu+nSZ4iCPObCuAoFly19w+lUfAGewd4VovvwQMHD8v0r7KkdEHv&#10;FCCUiIhkDUBmF7RokXSetXbCTuU7SjFESlYzIJpnm6uzc6vKjzKcSgq2ZADKrUaNt2WCkLUEAJr1&#10;OexyHGhc8z7T7cql+Lt8GMn0a3EFUFDaChgX7uG7AyvW8e6ZLJGAbSlQ0f39XN4b7D6soTTl3Prh&#10;o8eMfVBmItlA80X+VpqFLcqfU0bAVeeTRYsXMSERPI27Ov1eYMGxmm0IMVceSDJbyH/ej1/96i8A&#10;lGLOBOnSJJjN/fTnf/7z3bv3OBWclkroc3yE3ioxqfzOae+Mchi5lDIhSxorQ7XdsrSnpMfwVhux&#10;mchSap45YU3Q9U+yp5jLAL7nmEkJrT+lus7ZsH4dPPYDqQNHPebu22/2JwsrjgZdSJ+naKApnIzE&#10;0NpFI7XUtzZuWE+udJog42Dd2rWMR3lBcVxWWhjVz7vILTiq2ptceeWVrQJmiKHEGONx9A8++vB/&#10;/9//313KdOHSeX5JKyxV+DZ2LCkCQeFB5mOkVHUZ1HFljq/TCGfFP/zDP2KpmFQs3Dt39u87wA8A&#10;HRkK5ZfnH9N3iJmiV+VZ9FUOiiFRdAzFecsYOskts3LFcqWFumNicxl4m9FAukhS/x84tflC6IeV&#10;BlwYQclXdaqZv9GeYlC1f09CYvXeGCsULHmWNhLUFtfEEUwM80YCBfhUJfZA97kDUoqIK/Czv7v2&#10;FZA5K6UPqeUe/vIFd7uks6nTDbZUy7JYzUEcGhPGaT2gdIjbjc548RIL75l6VIsLk+CSsjbp4GiY&#10;4xWzhkg2gM0Ja+3bf1gUB2uuSaWjnRQlC+qUX657rqThGp2gmlxJzE3+a5V6iZocWrc+s68Xca+J&#10;KlezIIE8/mNiEssGJfwFGWNnaav+/YBuzTYMQTJ+K81LfG4pqAGMq9fwKGaEtTXnL5gjqwDaC+FU&#10;Mm10I/qoLY0eHYg5ODh7EVj5Ncqygg/BU6tWDd2m6ycvHj5rdkXFZ/7sZz8VRXLdNnnk6HEFYFhD&#10;ebFGVQn9bf4ohmBlWDDc0wz//LlLvJFkdJlr3BcvV65YhjN0zOAv/vwXENpZAKeDanS4Gn3zkuLv&#10;n1bjOubcF/nkB6OygICpQXCACrVjxw7ywA/tRZAOxGzFioFFsEvIWxiyzAjFWSZm508rKGw4soQa&#10;Yav8CrxP9oCKSxYnIVtwwnkb/nDs9Lmz3PeCXcSMJCu4D5juEpCdPU0Y1YE/EZ9XyupPfO7O7gc2&#10;XLUXSzMxOMDtUTrxcL/idA2/Vv8xa6Yvmh/jigk8zEqAnajXwkddCKJza67JgvCK2fRf/OrPIc+B&#10;g4fELwgkEoUY5h/Gco3SAiWXgqxalpRZoDQ6NKj9pc00rRGx2KN8OTvhoSGAcVTeqp4Ho+s45sBh&#10;1SRW/jBejYSaaVHMtc739d6BH/xU0yEp/IaX3sZ3qlCMghZmB6B4NGEA1apN2A06lJX27BHS1Lwl&#10;eUEkEgErkdG2CBm32P4127K6VpEdXXQN9bCZMxl8yKfsXjswq+eGbcm4gFVIxS4lWf7ud5/s3n1y&#10;+fL5zoBuq6HCS7Y8D35KIq5cFZu1VdyqeYT0ENdj/zt27pKW4weyruWh14EU5Wjnrt1265Puk3Hg&#10;4MFf/PynPsT3K3yHnT2VgkIftDeBxPaY2RtqJNLLSRdKK7vhUGrN5ZKuXoXD+tA/KWWffPJFu9f1&#10;2oMWziLFNrbnixfyOGE2FXjzpo0egE8HDx1yKKdLKRaz8Z5RYmc5mv/jf/rPaBg0eNJITWqyOyMM&#10;kh08kMlHEoIhkO9iVQDrmlQk4Ca+BYc0yRK6/+abXRJXoB1e4EpRwvsfvOcrfOKU6E57iMb3/AWL&#10;vyywRAgpRNXsL3N0bdv+vYtgwD25L70U93SPyNXlShDqfhJff72j+b5v2YZf0dzBE+7iBWjEzr26&#10;3A5X7Zm8LzcONzdvVXpeeoD+aPMtYhnplgL/Tm6hTNiJhJZuKBI9emCA+E8tWEZlzFy7dpV26DQ/&#10;lIxCKo4igjL2Bz/4kPpcnEWLqmWyEpUip+2HeUQR4WOqKCENO91z4f/yn/70J8uWLdZiDEAs6Ek3&#10;lZr2oaHdu/eRXu6FhtiurSpmXomQCqnm0hadjoKydNkSkkCfXfn3JOutG7dIF7qtdc6cOd8lxyxg&#10;HhuyDQBFm1onxVw6s8V5Wec+FOdNJe2QVJO7x46fpLqJT2pCYAOYxYKF3RogBQoulPj3t6iDbbtZ&#10;+LZ3r8RNJcczueqsw9CXlMm8SJR70QI6sjQmjefwL7qczXAsCesKTQufZDztNN1i7lT9ylDmBvPH&#10;6jV7/AwPGP+4u9j6iv5095yRZeBCVQuBJMLsenWnmJAeO8lcUplNOyQVvMsVKxdtq9dQ+2+/2VF2&#10;0oR2lrpl7msOes2sUC6YuHH8xILMaLgnyExsYEfVxGIhXxyNs+cncxkhZ3yQIc6h1xm69oNHCYS4&#10;u6oovMtJ4HVoE1jcrP9gFOSExr4CDDR3W/rq653VKjFJDRAYT2jvGZatY4I3ov2SFmmmQD13LnVX&#10;9mmp9r27U2sSV0Vxt/n4ZBiLirULzr3/5S//Qv6hmFayrcaMpu9W+v5zYhXj/vGPf+hJfACXc32i&#10;zXaSqN64cXiIfUJ45J8MCOGKKcqkzuOoLgsHIyA91oPl9+7d2wzNW2g/9GCCE+LVM/Jlp7QVC9oD&#10;azezOyDEQnfWkYfuOOYASBRrcBlVpT2Cy6o6nGhAtETTEYl9aopfjhiuQR3vHBmjBaZhQCK9N27e&#10;mTFzJptUTbx6gkmTp4i4+fqq1asXzJtvN+SbbH1OWCnYgEt9EGk8dPCI6/zVr361c9d3u787+Orr&#10;a/E1L6pgFL4gJ3iYWmW0cePWTf0H0SzFkE4tEmA8ALgQiSRd5qJUqbqvuGlZzT4kOSAWLGGvuGP0&#10;yd+CrbMt4mOZzA/Iww96GTAENAy9qgcJmPgxq7T1tp0T6e4V4MrfssbfLqwG4ykgWNBBHhdJqajk&#10;pRpJWqK0M46IQBprhRDPvfaa/hNGoFyErJDDXZIuu3bv5tMQlrRgedXG3Lpzm7Fq84DPRVu0dj9F&#10;SWZtStxaMD+2+YQJlGRdZeQRQW+voz+iTy/qAihrhsc9UY40n8/XOamEaUg5NMSWYnAAiOSTdJCt&#10;FnIQwL0nqXzxIo5wSKgoYfOWTeiB2UeACQxAD+pP55XhR6zt3uTx4+prUm/h7KdPh+tB0E7e6GDA&#10;6TPnoYfdwJaSmjo/X67uT2so6VV1qURO7CElY7aBEg4ePHr1smY4M6XdHZB0L9d9/vz2O0szR73S&#10;MpNfMG+OxouzJEQKUI8Y+Pyzz1/ZvNEVHth3QI97HfkhEfjQUkFR5ynnpQSAswY1FmEN7z8go38x&#10;BVEZoFZxx0+clrWNyO2fiwZFkYiGdqQe+B4+mJ4fXdHWgU2OKYvIR3r4cJCPffrU6Q4BgZHu9u2v&#10;AzIWRvcy/RxsoSg1zVLpKzAp3W8wCDy0+rbK7ckUZS4dteRHD5/QH3LVimXOpdXE2dNnLp6/tHLF&#10;EkldJ48f58vnjFIdRqweOWIu2Hh25KlT51jwQE6GqTjRfg4OtLfQkf/kb9E8DNNn2QuEEq7lW0gG&#10;cLdpYnfy1LAaly1ZomjG/TK+OVHixZWGO4fJfnvogaY9U+6buTt2jBRYgsH+O3HTu0DARS9ZvLTO&#10;kilPcMBbzBShNdICcSJFvKSp7hQEAehpcODOhfT5GlmTPLSOQELAtOqjxTMxtnQ4yehXqUouhSQD&#10;WNokaXd/aFDU0BAqXWTQLPbnb7jEz0V5p1exsXzIvrEfoJD7j3ucOXteSAkPMGjS+tbEy4iuoft6&#10;DRyjZWdg+JOnyFZnCErA4SMZWEQCZYbMgDSn24i9E+TwH+4ORTYDo7ihNHxN5wz4DJ6g9jd//a/U&#10;rcldIyll/XMaYyd2ZUodgzLegmEvEXVNDBtPsHXMgKsqjsFly9i4diJ7Q4Kp6PeN67dEquwB7nm+&#10;uRYId/KID7meYB1QR/evDmP+RlMDI9IEEK/TLS3pOWlIPMlbBv7d//1HP//5T4junitCdtW1jS71&#10;M2Fox4Cp9Dg/U/eMf6Hd9+rumx8Gz/JDh5UoYl5Gz7IIyhEDQQx+5TAVHH+hDUVNBL1XgIhFAkXQ&#10;Bg6bLOlMRb9AX6tesunS8Pprr9mANdux6Mnf//4PqcY0MGLiRA53eh9uUnHOzDn48IP36DWkHwzI&#10;FNxbnHSL2+3odul6rfK7NqDJi8ak1TDYdRCpTG+dfDIlEf34YvG4p+DDXm5HsBf9+Ec/ZGayIruq&#10;xcr8P91ku6z1tHKkiTMp2ocO1slhmKSY0AiXR2QSMSD6zVzw+Ucffrhnr8j2igyBqQ48HQAAE/Yp&#10;Edjpw1SqzrL9/POvOtvaERyw66Fatfd1rISOg5NWn9r5ronkE2xPosxYmvuCSllkTaerB2hgxM7l&#10;LF5HZPinXTlyzRa96QgYBPKglVgkkcNzWHwa19itG+keDBWfUNDw8NVXX6GAtze8YgZxNUhzFWo9&#10;dOgYFzz5FLa7/1CpXWoOxBUz7LvyKGhAh7lfvR0QEIOH5U1ZB/C5UGktOA48kZLhea0LOBX5f0qz&#10;zmBhKEF36UxZ7927N1XB5YvbbGWzlcgw5k7XdiIeuZgkEBTqnO507qtAhe9yN3uRjEBLOR2wtKbp&#10;flFK2TeJT3AQwbRuTUOuAL4gTS5r8xb1+NahO1eSkmmAJ0QjqfDx6t4wMDIJadUoKTkCOCzAQks/&#10;dE4hpIJamnOQGYxSTLZiVMlg5tzXmp653DFYvCvRgpXL867k3Z/gGzx2LPO60aaLJWjx9Fs3sxns&#10;rOLwmVJQnTaMj36IsYIwHvovv/+UDlfVJPc++8NBNfLEJNPBF9MCrzqwulx3lHqj02eQqMPqcWQD&#10;NTJyuoAZ1xMWw89g2WdPtB4aB+zVeyqp2J0egwqgqCRgn9CHqieHbJl70GnJ0kUMKe8CcDfbLKjL&#10;BWBC6nWKo4nNgQlhAxMgvxsBbVRDBaTNKDDrjHtPSk6jCH797U5OP65UR3B3Ujaqj7RWmKNprh5G&#10;+2QDeomoRlCLFytuVUpmn87uRBAMN3N9GI6sVm/syuHy8KTlVBWWL2Q0SC3NkKsZ0z381Vc7pTbU&#10;XUTMYAvOBf6Qp5zSpziceYfgj51zjcBJNQTqPDh1UaiDe2k3Mqm+AFNpD17NigKlTt8gD3wdWibp&#10;4N49IGXeJZT9m3+6dVO312cADg7WARDvhQ/0bJsB9nRkqd7a0I+yO/B3/+2Hu3fvSix01gxtb1PY&#10;eS2NIatGI7FEuf/0ZnXhvvaLX/zM5wOjR23YuPHkqVNaT0ucwgRxma7cg38V3VZRNWD1npmloywR&#10;TWnVBVrnEDK/LWuwSByxumfgxeDCY2s1n+Dvb739puv///79f0Ih8AzhWcqWYLAbJWArLyWmmdi1&#10;FXClFLs+4m2cJSxm3ixnHowhG62DQeOP27ZtszHv7QCJl3J6ViOmDfZTgab0h+ocx3Y+dAYkOBh/&#10;Du7418c/+Ai//r/+r//Y7jIXA1/htGX57xriBBLMwEO7FA4F4m6QA3frDAdLVVAondc4MSXhqDbT&#10;CIXe3bSKN2EEeJaYDOOJogEheFQhwcrlS6VPU6PUkJMr77zzprwuzl9ZY0q8qJD+u3U3wSh9NVLQ&#10;OGK4oSiQjwrWE0OpDq3eegZtVI8/veMXF6Y6sdGy0WrBisnleVWyWgeCpzx9ymYlR0pX1en3Appv&#10;V2FnBCFOsG3+mCKwZwnf6fRKgIEGkQmYjgwg5I1av8OHjqa7y+jRorLAjOSSyaD/wcAIEsuR7Y27&#10;OmO/52bSBhKV/gu21r95M1PMOuzkE2v2VGoaE+C4QX4kV9z5uFQHfpu333xj6GH6ZKD5v/7rv2If&#10;IAPCQLUBZCKtlQ5pNqX3AGpxtC7FcN3AVWkIxORsPh+UKbJaWVJy1TU8P89qK5PI3NkFrIRPPvlM&#10;ahz3t7tWxt/U6G/ZfTAENGiRZYGl+Jkq4PnU80ydQgPFXCB86dem3Z3WRcZZ4INXewX3S6XcjLeC&#10;LASZncg5mKlw/fHT4S/5x/RPvU2L1ytFQcaDoSTyabklHdcz5y5cnT5VGk9auZTCl9aE1UbiyIVL&#10;5xSyaTEhBAekGuOzWrZs2Yi1Vecu1tWI6qyqE8ZsoL5x4w6Ilft3OSXMb/fuO5j6t7FjeIbdF/vO&#10;MJ7KhYcDSZBrowGUOI6ABXO0FBRtDwY1yTxaWoi8excEu2wSatF4CKGqmHvBuE+FBPK8oMR1nlKY&#10;Tz/93J5SW0qQ373t7fGzjx4jaCTVnKrBppI2QYhqngFQxJgEWfd1R/Lswwd4IQEjRc0BGQVhSDXc&#10;m1nAtqNL+RyiCttACbjkmG5BcEVaDs3e7ZPZeI69CV2kicOJM++++7ZVDYJk0DDc5XNC6XKBpueg&#10;q0RlyCHWT1T7VDB4I1Kp6B07+8b217bCLsKAbFCc3+H3BiB2D4Cg4SogUk/0qsj/gAZ0FYePbAP/&#10;iM8q1QReaOlvb/QDfe7C+YuO4xb4sqxDXPVqAxtfjdsLBKG4Heg+WBZQJDDpTW0kKp0fP928eTN9&#10;M26m21o0P9Huza1D9+78LBMcZlQ4XsHeWHIes+uUbWeogFhq+sGm5byj+pyp5bIRWxWU68yeXFpa&#10;ZxG8fJhzXBze6MCkgu2i/7feMlj1soCgjHaRTOOcOBTCs0oXaBtcFLckhI5jCZJj6zxRGiUSGD7h&#10;E4B8iNYm+YsyHf7adWknPfYSPyJmbUP5BvrExzmd6UdURfaUHADpX2IMnuTiZDJrtmE/oOcIAqdA&#10;Z5/AhY/oXZEeRxvWe3V1mkwHbCCFYTYr5ua3XV8G3V0Bu4QNqMYd/qFV/obv9uyhreNEZ8+cxfYI&#10;AHRD0JoWhwb61vg3bt1Iz3eYWsGSzInUT7A5vse4xSropE3mo2JbJg3c0HrEY9RVQHBrRHV5P9zR&#10;PZoH5QJbpsUzB4k0qkjSh7Ztk1WlNw5JADU7dwhWkQStqaF5iOs4LDNoR4SnkiD1QZkES8ZLUHYW&#10;iOGkqRVKT3z61/Rwg+l6EaYPVXUaf9vfsX5uZ0iWuZQQQ4jY6VgGjAZ+KhfUIQqAbS+tubg0Pjs/&#10;dPBo1zdUCuDRVpOJbRpoSopOn0k/jHFjnaXbMjoO+mS0sa5ABpUTqTYAl7wXYPGanTv32Ce3IUW7&#10;c29CPFX9Dnqcll0bBQ7lWT6D2UEnQ4CjP1VmVBn+wgYZLmJxkAG6Iu+MPyov1kQ5PyIEvqhKERdw&#10;KM0zqHLklMTW9Cicm6wkwUO5eVokgdjZMxeUMUoRvDf4YPnS5S5LW0z+InvDrG0Mr2dqCIagazED&#10;6fskc+WtCbdcjDcuo14Fw3WziN1MHHJI8rKsWrmEKY07V8FgBv6ANtpRQ1uRuZfYPci7ua69x1wA&#10;KrXlVKILl/jH7MHdpcDohbIDWf/GL6bVs9Uc3O1U5ZdMZT7U82Wk3qDw4vL4jJCkmoBbN0UvNAHN&#10;1DAXAYEBTfwGYyW0LIUL/epXfy5cTNVQM0fBLxJOoobnvcVXqnQGA409ffjICbVJumGGVyj7ksH1&#10;5ImdKMirnFqKb+olfZGlQwpSgFSNvPbaNjvk5e4sJku5IzKVcLJy9S9QrFCD0ljec2YpztAmBIYc&#10;OXrSKVK48zhNp8WpfV1yNoT0LYTGa+uWyVFCyOLUHSYW9ZQcAjcboxMAu1wpS0PIbosA0xi1HDDW&#10;LMmdLn7wyqUQVLACtxSXTbOyeRqzR5WpLvQpmcQNsFP+HptPwGBgBMaOFZQaN37g//U//FVKE8eO&#10;HzN6LC7W2nGHLHyH7SPTDsbXeNuBG7dvmVSMp1jUMSyEL1i3HRoYQTeLRlfF2WdW25ZHlWl6Hfiw&#10;mNP6ldbWMwUi3eLiI/JdLjm6sEvysPsjx6QPu1H91p2hJrOnaNAniMdS9+/eF2pbuMC8NnWDOuue&#10;NoLORWKyDPZOgnRn9gbvvbH810QbGfwsTY+r0xlsNg+S9YdHM4H9rTcsqzZ3JrHv2fOawnqD95AW&#10;Rg3lQ2BaatCNxryIGOdORVT25gpf2bLlm293eDUIiBEBLudVZYPd6fwlcMP9u2oMJZSf6gFQoLQK&#10;sz9yT0kmefBo1+79777ztu258sBn3BjB2+3bXl23dhXnza6du7mSqclSLVdwhVU+HDJAS37gu1dY&#10;KwELzbsC19zmZKdPlN6tkNhYY53TF/gKLATVqEtVcO/JzhgmXTl5KBcYZQ9zZilK2OWp17ZBLE52&#10;qUW6HsKfFcuWnzxxCoztH5+dMX0GvxbWaTyIi5NhBSBV4SVzIWOnwAEeYyw0FBvgt/FPaABxu0eh&#10;nTh7/MvDhomsyHHa/V28apBNdIRW1UmNmzasP3rkmIQZOn7H+lyu55NSfPnKjp37J0+K6UlmQ++4&#10;YuTGiPFMzIwtDXD0KYKqBK1EzEoINhzluk73iBbzovhDsMp+hkKaWJA9Azqe6OlE5rtE+o370bKG&#10;qMDZIY8ViD04CfI1LlSR8KISwJqC8LGPw3eQm+cdzZb0j3O5aRiRdoopmEDM+EucRWPG8HVAs84n&#10;7gRuKFqZDppTpR4F/esAcv26TJv5nMIqjVYsXzlj2swnah+emnr7lFXH9IfMjzNq5gVpSimmpa4y&#10;Cts4wrv33SDkef/9txGaIpIb9ImXL7dsWo+/i8/ZVlWeP96nTXp088Q5uF/sjQqMPans6X7pOCN1&#10;GEuioH/99Xdax8ETNaEpdpkwzqBQhNAX6nnsVVqRS4SQrozq6e4gfPfHJJ7lHMpeo0yI4ujqyPhz&#10;7/yvINPoOnnqJPFFMUWi9MSp04uXLARGO4T2dLhTJw1ANtxiLMgTh5Btx67vyH6lAKmuuHhRsA2E&#10;ncvfZLx7JI/9jAVlYlL6MC4XyHzxLMXAwhVOx3WGkNm1PVABEModJ0H0Npzf8ooJNhp0DkGYqvdM&#10;ZxTxeZYKnwiwlE15z9FUh0g3oHNAoT17DziCVnjR0CdOjCo5aTI1gR5Dz7MaxQIv9a7WFcqHeZ9N&#10;iVG0GQ0asehj06cBBmigYnTBvSxrS+2hS4f/KBRj7DJ4NgccQ19wtVzWaX4M8hmJtnHbDIBuB5mb&#10;a8UWW0e6lBrwUkFYNQSZXmRWg4ukd7j+9i3UgMkr+AKgU35xPQjE0OZHskUL9uZwov6bQx18vaWG&#10;+FA9jDcR8uZDnO3DkvMmlGqAemX+gnnVdWt1F4JVpuAW+3EBeL04D0aGKXuSPeGlH//gQ8/g9V28&#10;VuQUmhFtJhlArYLhGa5CUsRpeOZsOhCMG6tIterUkwFmbyCO/OABR6qv+BsaJbNoVJKO0bw7s2Ht&#10;RV0JhagCX8/9itbZ6VVQygaq2IqZf07+SWVbxV3uefQTjellCrwbAt98863nyafKPVjPy2mgOfZ9&#10;6sypP/vzn1EkqclGYidPf2zSb6gGJCKNvoMZ8WYW9JC6b4FnHK+jR+OJzptc2qGhTgMjXXhaUyX0&#10;OMM34Kh7t5mem+1b/Nr2Q+wl24r5rDPr/gPu2lu8F3ODT7AW5dB02nWLe0J9/3Ef44O43po1ac7D&#10;TkcAbbraCd7duY+AiVxlSrgy5B2DWk/NI6k8cArYTyxZ1vPw2PacnSQHPSpCPL8jhv/2nz9hGjkR&#10;u813BTdc7dXrNxX6Va7jfc0P6Cs1lnasjEEhMZOWXQoWXMPplnkLDxisZmZ5ntKNNnoeusu1eQYs&#10;VQAjdk1QRTpK+83F0ksdU1oRj599VqFiWqlj1tiBQ0mPBmEec9TlVwRDSvefxU/y/nvvlS3CUalK&#10;NleJN0koVCzm55T1zpvbqQeuwOZJSsDmXvAudX/pTHXqnJlIH374IQodGnyosFIRAH4E55WdUsMZ&#10;CgrSxX4NSkTgDGVVw5WIpUhlJp261WG0Q6Mq0/muqEy5jzONwMbwUH2ZMoz4wQOKVJf4wq4vv9rh&#10;V2kEffNWZx7aMhxOwtgwyPziq693sBb9Suxk/brV3dpBATMIO5ob9AxbvKbAq7bNTDrfrYLQlBn7&#10;Ayb0etwWbwIEvrLu+yRvuE12HAB3KpfDi7HjueOpZaz8C2Zq5kaePU1977QpGlfMyJTWVWCIdUAP&#10;GGhlzuGYyMoV73KGP+ObAi7X4fa5MzduWOdDibZ9O/CQNuWfVjh8+LgXkUmVXR1108+u0mG7o4Gv&#10;uBxwsCXblg8CVgiTn6PyRJVSpMlVsaBH3O/Wd3bDsb/3Z1SHou5BotcF+5LIpM5CYzTy7//9f0Mg&#10;IVAwxBtBxgZwkiqlTocYaOOTioUkrAViMLD6CU2ljWFo0ANCfvLJp1Do5z//mfLGI4cTlgNqKO3D&#10;Tz/9rJwWo+QXmdh3T5Ctw8KNyn7g0Ohrw08PHjwoppKzDk/fumpslzZSqAUmoQrfsnoVJaUTKmyD&#10;WxYBaxRIkbShB/eHrl6+0pyLc6nms6vu0eg8dIVPuRUxN6jPaYipUYqzwvDh9gYLyRtv9BYedoKK&#10;CH3nnbfbvUPKWZMXhdB2YZTigmwsiaQSZXjIY3FvT7pdGj0iwWjAjsrjpfQ4t4UOOY9V3HuAJnji&#10;uDj52M2bNrA5qAm8okwEQzD4KDWiITCoBxQDoNN8xrWJu/CRQA73ZFd0T+dyry4ePF0MTkFmQGjv&#10;FdKgD7pjhArPBFfstrLsVQzKa9bncMLMWdPee3v7hvWrTx47yWbGRk24pdhKMFBzx/GFwil9hw8d&#10;ZBKu37DOkcvjN37UuDGnz56V0V/JP2nDYlfWpG64bhfhyoo1GyP6srplbITxnGOQWw8fdqtLBZng&#10;3/ixDNi0XZw0EYtMmeWjR6+9/iqlVzCTROnIvN/TdAhXBMYXwblBWoAMhR2eqL0qp4S5eyv1y4UA&#10;7r1qmEeV78jkltSIcLW7Jt2EJCNgQz5xlTcJm8G0YoXchC969iIUYsIfzi9PUPo20Lk70uvkqZPV&#10;W40fJpm4upkiEr7k2brR3biuXviDjz4wgI1SPWPWDGLv5KkzfF8MRI2tMHX8y7dsj0iWq2DNdsL6&#10;oYBmusgsO4dREIPuDIb8abIekl94+Wrs6YmTXIrrWLZs+R/+8IX5Y9WwwecZi6R7T6Wl3Ukfl4pR&#10;M4QktnUHRpaih0mztv2p7bIqyQPrkCUQkvVMjHEyM2TpWzgLjUpmBxU7XVXWb6Rxsr1oKh6WoRvu&#10;MDYvZXZ4Xpe0RYtNfFuYvsW37vA+gcOOXQcWL2QCLvn006/gBh8RWY5943TiwP//mu7rScszOxA4&#10;0E2TcxI5iawmNg0IJBRGWcxIMxp7Z2Y9vtmqLbu2vFVbvtgL3/tP2CrX1s6FvS7v2NaMRpYsjJDI&#10;uWlyExoBDTRRIHKm93fOsbso6uv+3vA85zk54lDUUoXHDl0dkWSB5pfCzAI6r/CtZVfIjdqBPzpQ&#10;JjtfEx5EstZ0aHLF2UOwoNwxepAIH3aTdtVPQsO8Q0eOiITDOpl1cWTheBlJaZUdRNUgpQQwYKdX&#10;WCcVhKuWhF60uNmcdq+G8Dgg44DjV50gCrJmCCAwy9NgiglEEpLhCp00ZaLIQdS16Jfz/U2prTQw&#10;XoOpExV/RdurKI/InFduDw+BfjCWs47t4oyA3cFhMgDuxFF99ecPnWPKZGC/fCkqv2bNjga3gI++&#10;vAv5/7tO3F/n4NESBdGFvkwcG0w0Xhp9guEzKps2dbI5hiwqTI86f6zjGCez1K85c2fTd4UtmUo0&#10;RVFGLIICBkmi/1AO7MKlLcOC3VsEjsmgbqoezxm8UvJd1d2INAIVz/WUVG7ZwK9rDTgPGNIyI/vo&#10;/Y+iCyMirLqqSmzn+U1NMwKDw7Jk1P0uW9bS4uZk/eauRXzPB3+pErhq4JWTbG/jX9Ly3JIT1qJl&#10;hQpskSWvhCWA4pkR5s45Cp7gOXDF9rgd2UpiRIOHRPGnjsqwU8jUuXKw1Lw2ggpPp+gxYoLTNEaS&#10;qEcpa6PeVOaSy+AQlZaAEU2KEpKcXGhJfEagFs06TI+RnAeOz56xOYAstQ99sO/rHip3Qj1OdpkO&#10;PmvlmE5pkUjxs8++gKxvv/0m2QZ0Mo6++XYTkuDsIgbAIUecRwG6k3NmGAF2gAOiJSzSB6dl5bAH&#10;fotEWa3HtiwzukCGwPfqjPQ+taSN32zOzLmY8UQXTikbHUAdc3bTfOjt8CzT5CkOw+fMm+t/n0tO&#10;O/JK0qClEpAVKndYmzZtxdCzyDw68Vq5PzLAXezoKwMnbTuTTV9ABpQyYthSaTeM67Dlx0nwPQK8&#10;6BzEiBwJP5oNR3F1zIoKXY/AC3W7RsxTAPtFSz6mA3xLB+AdcS2fU+3ic4jqiqjxztakrJYfYvBI&#10;uPWiPub7m3gTvQe/vnY1OrS40dq8F8Fj3Gok+XwrDmyb0ACKozr2WRSU9fRwBFMd+O6Za4qzEksj&#10;HIp0HRaiAk+giP4Ect5uyt65VsU3tEjB9urD7HVLlywtrfOdd34EXctbIuEH7Xz11YZEZs95mv6Q&#10;SlKIMtpqXQXONWxLFV0NcgAWLIajBi9zgWBA5vLpd3tLZi1XlUdVJ/OsvxW6HGvlBIydpp+gz9w5&#10;87AwPnicAttCvKXryQQVYc5x9uz42SS3q+lnsJ0FEL/26lm6eDF1JCNtOhlHDYr1I08colQrh06L&#10;sn1HiaNJIODUclJWjquCpDWj0OI+UWXet9EsTPt9eeWqbdu3KWas44PeaJmOjwtTS9nE0RJm6BCy&#10;odwdSBi96K8gDs//5rAgGOOpuFg4Jy500wspi3YXfKapETqBpF8pK3hCpTMIjIGeiT0UBRvPAV/P&#10;aUu0Ov5PTwtTY9xobigmTmx8xIgc2NCo/R9LK8ZkZis2JBYZ+hMmSo2lS4EwrgIZyLkcmiIYa5sh&#10;4x2EpXKNOrsrV0A7cimzoVlvhk62+QqvFI0h9zJRyFN6bgYaR2ApkNMDgY4bI6tnmoRIcQu499pr&#10;r1y9Kl/DkKVobeuWcufaZjq1YpBRxl2icBhM8sjGULLTco283u6L0RscizhwQAAsCuUwXtthQSIE&#10;F2TT0of4M1WeV6Dhz/77RxYK+bAGf8U+UFc5rbL74ANaGKGtDY9dSXHnLtBrSRoTFVUevri8DDON&#10;QalsdAoiTrGM3ZvZSpmV2MsNKWbAC+/hHBq0A1sCShGSGrBjNQwrq+c0ELfB5QkGUNYLnhCiNrJn&#10;N2/emllcGpfeKv8Dn7JfqcD0JmikX5CjtcByjnsLpQ9DgYh0IuDQNCZcw1ev6kMXHswzZxSIAeLV&#10;6zHaAgTdhQz8pCYyLYYHkJaNDZK48Y7M+u01ZepkUKMk4rZ8L83N88CHEKX1K2TzcMwx2+uTjg05&#10;3yOMAzmRDs/uKoGSj8KplBsUKLxXIQIUUbGp+ahTGCUjP7wW1/7pt3+QcwbPEDkZA2XJ5hfGj8Ot&#10;EL9UCu0kcXDZcDi4Qzx64gTXMPHT2XkKljg+MKnKKU9MUjlNmJUSgX4gLuSTlx0jd+bNYe6ATKmo&#10;DouuZ9fiSnTBkAGPH13qvoIFK2xBXTIEv/ziq/b9RzQ2DVdSV7dhD5//4V/HvTBas8xHDx6//aM3&#10;K9UHSRMGFm8ZXNr6Pj56+EA1AwtDTEKxK98RvoltGXzF8oqm3s+eQyfKG96X7Y6DBURzoLFjpE7F&#10;WPkeY1gaKxwiB5MbTYIi8wVpWYxskmvSE58/B1DYz8CHACjNKah3oQsyluUwOSmsX4YPWEUVpl7/&#10;169rpyPlw/Qu3ArZgA8FisYKIOfOnXX6MbrrcURrsQBIi0yAcd26DyGz/RLwnNF24Oj5COzY8xEz&#10;Rb5CERR/FJgFng3fne4y5looWjlCNfrO0jzzUpTLxkw9ezx8OEzJ5IPymIVku2gS8N9JnThxQo5D&#10;hIWePd2+Yzvmfu/uHSPorSNnNBnsPlY7ZQNjQIn6z+RlUGIEDXr1XL168UI3Q5Pu6ZmKKCv/h/jn&#10;ZohkdqNnhwyhJFVQEFuIRP5bt995+w0nEn3Aomr1mfnv4eC6ouV7VGw5I5HkztOd8GTn7p1Hjh1D&#10;/pERlHmciBGSkweMsO/o7NkT02qzfF02/XUAdC7z5is8ajp3vqt1+TIZd5nuOTLCEv2bMu0tIqhI&#10;e+DgAbTD8ZPGL3iJ0/jSgMEDr9+4IajwyppVUQB769bqNau0i0HFhgNLJHOgyIof212zX5wBvErA&#10;mS9oXO0K0WIECMeO8iYi0yLthUThgRSTEGnH6M1ig1182o4PZhL/npnJdUGx1uDJCBZLAyvyzB/5&#10;jiqSKsPD8QmqUdi9UOBKRozeweRut4n0vKbRI51t99xUhevXo5qMjmiWg42jHZDxQzuvwWdo3Hkh&#10;tIhnjNHbNYIBgEmmVicY0K7yOradNWfSR5R5RwGgJiI90lKjzb4TxxCcDvzPxJYxDTPmRvAqI+O3&#10;nEopO5VCSjFJ+0i3u8vkAc7iA7MahWC42KtXuuU/ilT3JOowoo9YAR2Q6kT+0GpdaQWQ7OuvN3ks&#10;/C6XBbcJAsB/6ZXYGZYHlGrNAfqTT34mMOJ1ei1Un1u0BGOszaMoArgJKBgPUDqyHQOT5B8COXya&#10;5rhJue3XVH4Ma2aaVHDCgimYZeKEd/Jm9HLClC0Ml/GiCkBh4hYmMOurcD5kmB7fxwW+/vobf5EF&#10;kSH3aKadikPUDaTTNXwOSKgemxVqkYoDOCCMKfOngXtWxnVTFggqCUjRC+bChfXrN8+aPS216Yie&#10;qbCidVK5EICHaHsLoSEK0GHKQOHtcJGPBVqwbTlG7BQ0nC50zMQkfdvHbd++E0JgbdGlJ7oxh6GQ&#10;na3625FXex1Mwq9dbFPepULYZ7vALIhJQDtw4DBl05rFSzxN3TJzfsYM4ngKxlrzEY1/WbpsCYHX&#10;urzFsBrs1UpWrmrN7k0Dos7r/HmPorKVhSRcMXGi0VeapasgHbN4YbMTAQfLs54EYKT3VXmBC3wG&#10;Twy3UleBSGRM0Rfk9josm9ZG+96+cw83jldmr61ndFvoiucqf5a+ZfH4RbYPZ+lGvjbwBjYePyk1&#10;wLfQj+CE1dXRBVmmmWXISfeBA0c18dbADtiBDi/bsmULlLAvmnL0IFkw32qV5WcprCHJEW1Cvekd&#10;usbWtFT6Bw3m7h0TBaKzP5sfp9MHDUwgidpmaA/n0Y6zqBpyuUY0IctOPfG0s6MzleMbYC2Sg5uz&#10;zhHs3rMv68+lZoZ/nBbSp7EP0GFzabsH6VU1VoofPu4YGMDMKmdsGuuaTg4hmB0BXIIVYAJE4tJQ&#10;0fVR1nPzJhd5ajPRhlKMLWMM/EgxYprdwJkDhpJ3mZIATRw6Uycilg7gjjiGfg0ZfMho38z3B2EQ&#10;Y7IDPpTKpKBp+/bsRYxOwcPADZdwL+wNE2TO7O7LMQOcZzVcrzHxqaEiajTF5oUvUUCV9QZKjxvH&#10;GaiyGtOwbFCtGKy9IPAsr5GuEqFQ2T4OQoqtVALKBPznXZBRCp54qDWYFQY+wo0AYvGog6irpiPR&#10;RjN+nlCqsBFRGVdSgwAHo/AiXrtyrIWvpndvmIMSPYe31sISQ6ITSeV/p3b/dM+e3bYwe3bU4fNN&#10;cQbCFrpm2iWDMLRvvt3qZL0r4jTjo2SynCXwxLl4izXLOnGyXGfMC7LKqtAdwmEJWTaAwGp3OZ04&#10;j8GDG/r0F8uNTpxhJDY22nmWa0Y3pXICuChaOS6Y784KDHgcSeh9Vp+O4CaxeF/ZBgwDR1ygkk0P&#10;HTqULYWfSsxnEPAAZoTKlMFDuAP88BCo6SurJBtKq4UWbDTgA2CKjLWGgT9mDGGrCIz+AhEVK3uX&#10;qAAIMOXIEkDxkI3fbOXvzq7fw7jay+4r371T52MVoPZ8exw1drSRhFkHcIOvwDWONjJ/+jfpDRkR&#10;0pj/F6EYWa1EILyh8qt+PKpqfNgQOvVCSWDEQFNTZX2V48umdMIQhNe0VuQtDUaBwQXZ4ygEhiTd&#10;mMmXc3qBSMIc5Q7hwfiVK1uQGZZXVfImVyMkMHHYtu/JKW4PZ14m6RhN9qEFjUD2ITw2nw+bQEgw&#10;Ut0AexCSOSDOR2oRlGV+8YahRnvxqBwUbJJJ5O9bniXpAkRpl3TDWUlz5GfDyoUBSC/H2vM8EFpS&#10;f+SE3LuPX7W2LgM3plLL8qWCrjggGOImH3z4PjWnrU2xGKYZrlh/zz7YnD/BhogiCABJvOL119c6&#10;WVzvyaOHOKbNZhhcLZLgRHT3xQSjP2uOU+YLynR1TY9jmKVHOazoiTtAxmfTzTu3TYo2aE8E0tp4&#10;88V75sydw3qL/jYaxw8fjhNRG8uKN82AgSXHg9cbS7LOiMo8k4Yof4mlNRKPpiFaVTnfMiMTdw4N&#10;CzmgNHsXkePlp9w4OHorfAZe6OcHaB2xA4IGEcm8fZeXuXcvnvpbJK7qvLHjlG1G86tsUvYDjlBV&#10;kwQMsRGx7vExhGrDhs3sjIyL3HvjjbXgAwIkonNh2maZUuRB8JOMfQEfvyljAsohCmbHg0cPXUwe&#10;zJunq/nQi92aftfEmH46cLDeSHQIKRfAxlnGgLx7936F6zAn6yijohWshBAk++GkeHRaU9HlTPqp&#10;pxmYrEsHXPIET9OtnY8esUflweOnnmnvIAmlIwNVk6uhhq2+4FHjJ01YuHjRpCmTdByQ8GNgomQ5&#10;iYWuZ0xT7RmmhjFXChNIZmHpRQ+JhWWdCtMQNlIHJYCwA9CyznHsWolcLHtBBTYp5jvSOMx7MQvM&#10;kyWehPDrea6FXzpMgtExBYARBXPWSfjhuDdh18P1dwLnENv3tGzoQa1MTyY784LRSQNg16YqqfL5&#10;pnY+glICHrx8sKVSjdFyLKWfVoMEIRYaDfgqq8o/RIoaPv74JxYJDUg7pUL2zmPssN5++w1SObPa&#10;4ge3dChbtmw/fKSDl08ueDidRg5Xa8VQpCf5llHicGEgCIdXf+xYtWlRNpBhZ5alNUNsuU/0Y8+s&#10;NjxwFf8Up2l4+8MFlWtImjngMFhOdhLj1eCMfsEmdcwYEyx855133AM6Cj4RanhGe3pWrFjhW+fk&#10;AgnXHkW5xuKdGbFBnDj4aMqftSRCr4jNjdZUVRjKdJVZKaWriZgYB3kjUpf9TPh2oqQA4BCkRH+v&#10;wHeQh77/IZP6aKoxNW5Jvd63Dj42OXoU7v/tpm3jxkYY3ILRGJ0CZ4EQbBdiqXnhQqzWvdW1yWQ0&#10;/DraEN26tXdvOxcZQYKHglf5oJxKdFBIB6jbCQn06auDB2KIkLO3I6+GVQ7eShweTuGfMwNh2FxJ&#10;WRFQHT+eR44OCOCe7wPs+fCD9+TVnes6h7M41+C/z55nHmqYGix3i0nTm3w6g2lipo7A3zPdOHrk&#10;6R2YsYFIlIpitMxoco5ZWd20efN2fm2aI8BGS+0kaXjJXka3nkw8SMflC66eskBhLxnMCFUi2u9c&#10;vrp27RrH4UdOJ+5TKmoqGmE7qrcAImjHleGrSZMn3L0XBb0cYojcM50mzzsPLwfxO++8TSqjWEcD&#10;HzzE8G94aYPurZEyXPDJi/Xb0D8uOoNmOevYmsbqFn7wrdt3TpmsPXU43+QPAohzsUKO6ZRADR4O&#10;7CSuZgsbNmwqYVzO1ogMRqvhW2DiRm+hN2ENgOAtMKqtLTq985SYIQPaTtDKhfUYIrDXTrk3q2dZ&#10;VpAMPH68E8m5UIMNm/V0aFP8okDK3gJPciI0sqH4ozC14La5m2Oz2H6qc4E5wjPZBCUm2lO2aPZi&#10;SJQqx1F9ZRxxTQchbkED0OAeHW7OvPAdB6sx3yLKyyk9w6VWKjuAluYvqV3I5jTirjHZUQzMA6GW&#10;Xs0+OPpqZq62BbSrkgZ1oAWLBDe5IU7Nwo4eO6VpiAZ2+megINho+2UugEY2CNBk4pJGfk4c6NI+&#10;jpYVjAnHAc7OFzWlV+CBM/Iu/4vMa1uEXv72736rAVdUMsccYDO6IxkUNJK7GY11YFLk5jbBWKty&#10;LpE/mL14sZFgxL0jrxq2oILE4RuSu/BNiEBnoi/al6+QBnaXdTxNetP51cpZcmw+fxGJ0RHEyVrP&#10;ua6Y2Y6W6X8ZiDZcOkIjQOdFP/7xura2tmifPi3yYrInYDRhtGZgZHfKRqnPtrBte9vzZxECCUdr&#10;zJyIJ9sFlIC35Yly+iQE3Q4rR7Np20XD9iIiRg85BICR13QmRktxZ0fpUr9+0BjV79y5Gx7KapF3&#10;6xQ8pxp/QRVPyAgczja63BtUHP/bdcDt/Y+W0V9o5Z6OOVpHqfDuB7tPPvm46txY1tnQIl5pSX53&#10;DR9FVvrd1oCq0tuvXL589szZX//6P3ccPw6mUBx3q0JcG9POENJULSvVxkOsnjCAMRbgdofk/zKg&#10;qpck0Y/TRb+taNmoLuMlCxg/fqzmoP7CAkDP/BLRXnhkDHHUxFQpB/vIZT/58Qc0CwpLakP9SUtv&#10;dyq9NFSIHPYBwtFkj8MwcRWaqhPmprtw/pLcf3qK57///rvZslBv9GsnO7+b+eJ0R+K0PM2uwcqS&#10;tm7by48/YGA/a+UKxEewgMOHO7QZxXbnzp5NQ1FJm7uO0ZIAoqfTsGGDw12zqFl7u3QLDHvWI/4i&#10;iqhfbE/2vXg4bcZ0c+IO7G/HcVyApeLambkRXeRKS/rnf/4dp6cQ+dKWZfBPLK78BpljICQrwSk0&#10;iwylKAkeS5aIRpRTyPUsHoEBcDNp1nrmzZ+XzYFjUKhvWSGIwWG9//5b4ElDp4exb3hKqfnwadbs&#10;mdzx7EtHnMGnmL5ip3iKZ9JYrRlrywAgf3p0aLAY5/vttzukBGeqQ4+qBcjALSPzGpZbG2cXMYA8&#10;SEpoijcpF2JJ+Crnhke6YWTsDBmsZ5wnyA0l6jxc4lC178ap3R7ekj6EcbQOxSXp/idPSkemnTXs&#10;2tOmnUABwcyvVatWaT8VbO5oh/OtzslYD2cn5/XkyTE+AadjM6We9MBieKIyB/0K8knbQjn0XEwz&#10;nLDpvRWur4qQZKl3s626tNSImbEzJk4c98d//LOurnPgU5qQjpieQ63Lga/6zp7mrgyn081ohMBM&#10;oTPGKDTd/Br70BDpi5oQ2j52g1gWLJw/a86sf/yn31EOQN5ZYLwQhvAS8NNSQs8bfk3CwNbsxTJe&#10;fnkF4Jw4ocXhRJLJ2wm/o0dPVgsABgF/pjPyAUA01Un7LFIEI42tSa5WX3uHTpAtwtfRBidKWDxc&#10;gzZdLoJMbvGPGZPeT2hYgE33YUIx9ZXhDkgaW1bYSqh9XE1iojHw/nbKx+uvv4qJRwq7lCHDSk0z&#10;luCXjSajjJtf8SL9bKxUN5hTQd1pU6YgVkmMkhIzEBgJLDRRnDG0lv76UJkve1b/WlvA1o51dLAL&#10;he4IMI+0fgJJuNGp2gVoR2/R8C700Qdw7aurU2++JaLpSpOFtF1ivvDngOSevXvwGeeesbd+DC4i&#10;X50KEAmhCfxSTYDXSRGKf/Zn/wUYZRDA0mSnxsqe8WTL4NVEdHBJdiWNE25AHoWT1o9WfN65q42S&#10;9Oabb2aP9Jvo3a84mIAcDP/Lv/wf9PX/85t/GDMmKlpcIIDksVxMWDcoAQU3MteTECN+FUPgb8fc&#10;BVsL9Ugr3OZlY3CQjDf+eyYAVBC/QhX2UM2ocRMKZiYJPFTmkF7CRsF0vloh5UoYRbdeD6z+iA1l&#10;Vkm4UGxPqj50gTQsLOatjDGtGaUM4R2eDDQe6GIrsyBiKd0712kE9sn7xsMOKatFQU4ci8azM6aZ&#10;l3vnxMlO7my/bt6yI0b9DYnZRuS/XAKqPCjIlPVHB8ZDRbhUFxpKow9eB0R4X8QMsp+BryyAmwIG&#10;dJ3rcvAUW0m7+H40cJ8+BT9KF552dePhceVFvPbaavYjRuD8xN4BzQFTbaxE2l+6ufEjk8QjnGBr&#10;bIIVrcuhPjNdnicZ+eLMmdKlzl/oQr2oAopg09ZMzjvdyRNDu8zeOFFU6eett34EGhDI06iHCAy9&#10;4SaO3MKo+Z999i+4NmpJV9BT6hu8oSOwkGADPg7/duzYi9pfe+1VaEJDZ36qieUpIsMgTcqtE44G&#10;rngmwgiqjo7TUYAD6SVfOW5+HpZ0czNP4DQcOVvCRWAmsycf7NixB55k1LqvtA1bBoHU8eWkRXN5&#10;kCcANLni4kMb+D5MgLXOBTOlbNLdLFL0wXMqagUUbixtlFGoCJGzIpsMmjQ7UhaAuyw4i25Oo0BH&#10;5sk51FPOkuxsrgVJCq0HDh5esaIllIno/Rel7zUDKvXxaZVm6l4bjL6eqZjzvVgeYY/rRb1x5Bvz&#10;Dk9wmQ8wUz1EFq+dK03QacIu3Mq30MMWCHI5JjjIh+velf9y+nQnJXfL1m2ipmvWrLHmvXv3i8Qi&#10;Ot1QSrBdu36NSUEmMdk9kzsxfRfGKM2yjK6uixSRrNnWCltud7RfhiF5TFEP4YPHzpw59Xz3Raq9&#10;rZVzgF1F4joRap94OwUri7dfyIavT3AQ3RvUuDGqCAM5ojOmTz567KTcAc/UZpWehDyhjUchbaDG&#10;qXMW4eMsj4/GDIBgqfr7g54a/kyR0gIoHM6UnixQ76Hu+IslVeGqG+kcBGe2/hbFicZcEUjTgODZ&#10;Mx4n7AUYM8lnOnGU9tDs6jDmer/CDf/T0x29BdDk4Aw2gpR+//vP0biDlmq1fftu/jRLda9ovKIt&#10;7aazyUo0hbUwi4G00a2kTwObr8bhoa/MgoksRJqBK/2PXXg+Tdqr7cLp45OckxEqeNbz4YcfcP07&#10;Fy4g0LBOmEBEWQYNSZK3v9sjce6rzJt4TC2zZdrbipXLiVs8BMHi4NU/olfP863bdvfqMZsyKnus&#10;WVgxqrUmRFkPJ0eUQPQyZzSGkwMsBoBLQBjPp2RwjfAte2DNAZOwA+3ByjXYi2WoR4uhWuwI50Qq&#10;IL/skBU1PoAioOG5joEi9qtf/RKjrAwcShCs5OUvdYDJA0b0qYwH3LM+oSQ+xLSguQ6CRRISlUpk&#10;KR9//GNYC43gir9zBbBbYUYO4hhM/oM1PIbxNGgrFhG1Wx4G3A272bZth1qL6PFkMfc1BumRmGU/&#10;bsHpSE6eQYy4ojdemqG5yLJQNg6NMhH+RvrRRnCa0BMVThGwun+IW0IaTuGXmudLBRPBl6ckS91w&#10;TTChxzlLCEG64DJVVClJvKIpeMHYcWPkIFkV5+PcebOM5SP5uCOlOnBq819zUAwZOmjXnj24sMRQ&#10;rS+iD/uTh9JHK7+iolK0TmumN8FsnJU103WheygX0KBBw0YMP9HRYWtQITKFdP0bPqyQCcvjrydL&#10;oqVlU9/PP//SwVmbTixlGOa8HUpKtFz2Idpa9PSIhXR0ROdtzSbFV2yEmezciTG6ZPaDG3LZWdyI&#10;cQWAsH79RrRUNf05V7Klvb0dYdBo2CKy5pFrFgFogRdeL/jDOmexwTn8vfImOcFhIQqJLMZwlUxD&#10;s91XLt+9f+/WzSgackBwLD1yL/BjWzlP4IYNW7TYgiedZ84YA4cO8TjolyEWDTOeqEH1zDDJt+3y&#10;OtvX72TZkqVt+9tBBo1lqngkJs6ZO8stqQMRphLnvzeoFS/GQfwDItkQnP6IluogGINohSttatWq&#10;FcBu2TweCxdpNxtVnNHI/vZt5girKMn+6YIFOirregSeEXuUGq9B04oVy1RLPX7C+amf40QwgatV&#10;y0pgWzak4lD95pstyfKmzJg5FRuisLe2LgZbvjTrweLxCBzKi4Q6XRlD04YPv3VHVK97yWL0coHJ&#10;WAWx0J5GNXCQuc/9ARw748pDFEQmzQBZcDrPnz87IzH9IJv8BeTP76f3kNCht2uQqY2uXF5vOXP2&#10;gu2vaG3NjCBxo5PqyzhMQN69oq+OG6PXc9Bd7q3oFB0c6FxG9gMgH7OGZn4NsyAhiRVEhWDmsJ49&#10;E6ND0Til0fo7T5/lmVT0Ki+WhSSpIbsy6DJ7kvWsXl30SCy9pWWJWXWyVz0WFXuCVcIfuiwWj6vA&#10;Os4xXiYAoY1pNc+lhumhDiaX5CIBGP8Y6CNHDRfQ0mZfKYZzMU1ozeoV5LoqyJUrliEiB6SjlJ3u&#10;2LlH6ws2HEc8lBCWkwKDhIVtHQoKgkiIMcoDIxmHN1QqxGWksWPHLrdDRX+0VOuEA0IO6ALzxLUz&#10;KT+6CsqAUADR/FLzme/Orn11bbZCiF7u1UwJhSIu6S1hs95VhhLSiJaMVWK5qLi8W9amsJly/K//&#10;+m+vvPIyD7YsL/kLEeEfJFf4Gitt/IRxsPStt95gH0SBGFx0eO6HK+QGtT29ro/eeeetN998w1zJ&#10;Dz78AE+Xbw4LFQdAXNFozJ1U9A9aF56hTBESnCJz+O7AclwSj8bs4BnKkazJrHaxE7VQg4TAOlET&#10;+9Pnbrr3Yl4olhJhYZwMbiHQMIhvvvk2AWc+UYP8IiMQ9PrwLj++NX+GUQz/KlRI1mlwhHdgnVDN&#10;u0garh/rtx61YES3d+3YuSs9d1HznSkWSnajtRZLkLxBJ5xrRF2uXz9hA57a0KTEGAqRVfGufPnl&#10;+ipo9Hy8BmQgGfIIcypuNzJTu/ZLyNhiKF/8tirpqmeOi9ESi7tsYSXpWd87k6INe3Aij81EIHbJ&#10;A6RIknnO2lfWVApmZEc0NtogzmKD2VzvEi0VrwEQu7ByByEDgZ/NRr788t8EAKwTraJbiqcdsbj5&#10;Z1wJDqc6v0M8kLWSTNJTH+k9NHRYUTMSsH7orj+746bx0SutECgydapbRqNOUJgRgoSy3uXcQcmJ&#10;4PuHDkV3vPLnwGZ87Uc/eh1WuMAhZl+anlMnOnElWAREabj8IM/PlTI9SE1qYGSvXbpkLqm12bVr&#10;rLCCGf0ijBhhLexSnCm9H8dJPgAEkI3fbMrS+kY2mbrZ1hWtdBFkTJllb9Fm6DFySW3E2mpCJxqz&#10;tez3dw80sN00lwUMJJvPxSxS659maoJ1okPMghGc3XgiswDwUy6GNWO4EJF26NBBFIhBG3TTeUqm&#10;0A3mHa/m5i3bMWtA895Q9nubjqnSZTysIE1B2O1giCTptsuXk4Ix7dnKbVMIFPlEWnAeKzvmwKEj&#10;n3zykfDmv3zxb4MHR3tR6ggtJ5ob9u5tO5CEGGBK4rCeAP1QVtm4GzduyeYZfTBiKOcTjIUAKMvb&#10;LY8Gxslx9NjxYx2n9GXRa6FGjO1rO4i569CQKSe35aM7rOi6+MMtzBEEECYpy3rJKEiUXuoI538o&#10;bf3YCGuMHeCwHL1d2O/Ro2fNTHLj4YOHYJelol/roR9QrejvF7rMaLsr2RIKVVSyeEhUWWdNz4YN&#10;W92OIgDZvnbt2qfJHZhzDP7spx/Lg8r+u1cRDtM2vUbilLiqZ9KJH+urz9TGxyg3TK797aLialev&#10;cjVjoFAFop7+7hy8q6i74xZpILSsX3YprK7aPRu0ZuCtrgpQ3WYRGiMSl4PDzprx6giEATpPMzGF&#10;uIXip3vCZ599Ts/gg6L+l5Xgj4jXaisvCBV3nYvmm/aLbxCKVD0sS4YCkw7/1MvIgVKeUK9rnBdx&#10;LipjYRbMWIG9/o5GGl5580V8BMjKCs6SGZ2VdIWMdgUkG928hlyv/2q9fa5ZvRq8Sk7ia6tXr/YU&#10;ooKrrjKCbJt6S3AF53j06L13321+6SU0kGHe6IrhyGltmG84Rva3v/76a//37/4B3AjwZDePldqH&#10;RTx7psQYXAzQOayRom3DeDdG47CxUqzGKTiEfLJHHKps63D+xDBSTV1uQGlIKYcaZhAAkvUkJFiV&#10;SIt9Ueja2tuh1MgRauUG4Lx2AX3N8PrNb/4+6layfRjhrPU/R1saGRoRawt13bLfffetyKH+zjjJ&#10;iHZEz7Vcm6NCMAhVTMwisQz54J4kO4uJIMrC7aMxPTlM++DiIM+9yzIkfS6K8W3DFCHLfDCVDY3z&#10;zwiuwI+1a1/52c9+al9WHmMVLlzgd5dNtLdtH6ufxK0KZJbKb37ztwovaV6OjI3JHWltfBRQGe8z&#10;VwsoQJiynEmKJ2xZr13pKHymoVAPG2ogT/iFz3axACgdzKbskH5flYBTRvD65JhYIOdSLiLEwhrU&#10;7LDldSGZO3feP/7jpyBD98niu/toW64BDyEbBTrYNQXq5MmIatgO9Ci7CsrRbeksRmKYIC81y5Ko&#10;rhBS3ZYZDDreEUGkGycPOPOWuNF6HPwkPd8HD75i3lb04NME2+YWQ3f0oDmjU1dSIBtKAiKl1aZs&#10;WTK+lmm7du6SDclTN2niJLnnyhWZBkcOH+HLWrJ44c4dexSRcotlnPIp1BXtFx9SM7FzR7tGUpxo&#10;mh+xxznTqG/r13+txBQ3zPkBDRLMq084fqAmiIqx7sP3Tp44SYOJeK95nzrwDBmqWliQWnhTBw5K&#10;GC1JWo606b6NfUIGG2sjLeSFsYb/cJmb3QT3IAkxw5ucnD1G8uIpTIpVK5drEvX1xm8pNOooK26E&#10;rDZubBs6pC87G1Uar+XJFqmJ6ZxZs4S11LguW7JIzE8i0LFjp1Ramh4hD0pnFjn7xunIkVPYQeZh&#10;eUahZRbZQ+Icckbg6vFjUQG0xk1n+xGnuXffgt2FTUfZqXT7xkaNGbjg1V4Q11NnTO++fGngwMES&#10;fM0Ap/zKoFcR5rhdKdVCeAaqEF0Q8tVXVzhiKx88cDCXCAyR3MVHSnfkIeDc11Nr+tQpMlwzr6EJ&#10;c8hs+54Hd+9pnUQ7HjVyGN8X/4ChEdwGZixwwB45dLT7orlS57BLMnZla4sUiutXry9ZtJApLFjF&#10;6taPyxlhLBp1sJuFAz2ZzWe4m5QeIY2ZM8xP1Y+90734uON2NPg1RRluI8BzZ7XONcn5TLZJ1vY8&#10;/MzkUDZKEtqJCe0oiExFFOnSHIwVu5K8hNueQA1CX5mSozXyCYojmgIxHVaUTwGCqYWQR9pEZeIR&#10;El6BDRK3LcuXjB4zUhSngmT4g//D+sjWfkCUhCBVb2QVIkCniEq+9UFzqVTkIfVEMgNKdjDeTSdi&#10;KZNmMBj7sCwiy5WZnvW0EkbpKcwlLyDKZJdiggS+44QKdAG8QE+livaEUpkDBbPmMzoouddlFBOy&#10;NJu0xA8TON1zj5FHzO2LwW03vI5T28U+E+YRhIlBg9HH1AUeuLxlGTmUmbKhAbkdmWlo4+GGl6LG&#10;ltYWnwWjKKeEAS7JZozMhMbQ4GzTiQqNWBJ2UMwd6yRXKj8BvCKIRN5OMINpOvPCHy2JzxRAyIAq&#10;kAaHHDPZjNMxumGPKmvKjsheSMSsJ2Ck08tEC6v/SSW5Vo8wq0LAjpM3n8oQgcsHD3/5y18AOG5u&#10;q1DHNV988aVbHD+RDDKg7fhldu3fv7+SjizVssl4ShOLno3FUia3qMAUDReTQ0wWcBDMcGE0RXge&#10;+BTB28GDbdzJ0mptDf7QywAZTHDYjA9NpJaKt4Nb9lO7US5EeoojA3kYVpYipYEUp61QcsWc4Xf2&#10;MVXbFUUkPvs2c9Kv4COkL0FStVpWolSHwEEVlO7KK01XSQz3juYfjQ179+1H5/yNYjApp6MnK97h&#10;BA8eOGzl7MhPP/1y7dowxazZj93BHCSKMokQTk7KHeENk20WJCtdCpb6gGDEvTKy9aym9PgLoPlK&#10;FpC3UETcBc6ZLR3xkgrjE73pE48ByMDiM8jgCKmO8QxK9QnNBuQRU055jOoHmGM9vJGud3G1EsoS&#10;qshbRWIYk1pPmOCAYJcbAYpDj7iywbNnNdq87ckHDx8jY4Q6pdhhLrag0FjqLbMPf6XklpZG79Gz&#10;jy+UZPIXEPA/zhKen6u6iBtmF10zKeDRm0CvtFFybWNqN/qCAxZWqXoUCHvfs+cA/BcBjp7RT54Q&#10;XV4hQTacbPOiKRApyEqOI2zqqzeDJ+iF7kyY+Pijy+hDbnHKwM2OZN6VDYF4tSy9dNkoq+s/+ck6&#10;0UcuuOx2d5zJK5pCHsitlzSMlByKdGTMBDp5lx3hWvCfgAyfeszCbERWeIiJTBkkULh6edGiBRiL&#10;hSm9rgwRsHVkuG30nLgTdYtyEMjdij5apw8x87Khj/QT7PuP/9Mn+NGWrbxAul5H00ObtX1M49YP&#10;t3EMDNcfkbZDp6cjGW+0RyDFzaxq3boPHHrlvPgKD6wUGJzNggv/7RqvgIGoqVpl4FdZ9y6Eudbu&#10;fGZElgM/fs2e4TSe0rzd7mhwj6VLl/pLtj+KPnJQjnEMFUOnZtWJJztyIGBUAijHmV/TTR/NzX0o&#10;XRKIrQC8/BTK4vUgy0FW+fI8pM6VuVB9X93Im1HVWH7cYocu472ygooR+Yt/cNG3zr78GNWtO060&#10;f+SooSi/Os6s8HrM5q1UNnqT87Ylmktljn/6uz94SJSA3tYh5Alsy/7Yz/maNRXJYCYSHYc1UPoZ&#10;FqrqpScBAtQnwzFxXN6uM5utY+nyRfpv0FcBSdaVfHw2TbbqHYUS4AR55pD82B38RmDoE+Mglgbq&#10;9tPz/O6dSBiQAwPXNRqL3plXr0wUVun1nMGxZ+9+pXC8ORE0HzLUu/i4ObhQWvhhIsPvIdtCryTN&#10;uXi3NUTkJJk+Y/qGrzeSgqilkuK9wYlURmwNrnDGWW3wvVPL8S+dcMghZpZ6AITN4TKZNhV/Bjpn&#10;oStRZp49+/u//72kDLyM5AZqyV/0X2fqyvRHD+BggXP0OM/nOfEKWAG23o7pSHUHEyju3lSCLket&#10;+InOamjjXc43MS8imaiOYeHInKMVCp5bQIlznWTgbrgF7t2D6KQIMqBC3n/8UBuiL778ilM7ZkDm&#10;XAGsX6ulqHy8zPhQnNQlHB2Opq6Lra1L4SGTGbettGCKDqlTQ7JOnfwOAYqCYPtkA41J91AJG9XT&#10;YubMFyMD8rJenk3Ghgv2aGKBL0i2FtPFL2zTZnk7eZwzMDZL9BhYoOvNm/w5MRsH0KofMmJBxlxG&#10;EAxhw0O3aMrkKyggn53kw2jcYvuEtF0AhXHQVdbD5NInjjJrtofrEQWAAKQPENL0LYtRB3f12i0K&#10;jcAQpswZ4hX8gWUl2wuvkbaa9AB5Fhe6L8Yg1ehj00hypBYYPUvk7agDX716BSjxi7or7J4cNKQt&#10;szlicoTApwqP9rUdkGEo/yr6lWVWdNV8MdYxoBMnz7z62isiMqaZiqgpaRaKI1YjO+DZczSIdjCp&#10;yJSLCcwxHwZucxxRX6pZBRmW6Sr3xKWdUWQuHTvmG04hz8fmZs+dTcnDpLFgWHT69DmJKo5MBzwQ&#10;hqhQt0Zzv/feO5s2bYHkcGDQoP6Ueu0qsCkGXFbePaKfHOs43X3p2gNNus23U/3Qp8+LM6dBpEiH&#10;jXK2G273T+c+ZlZ22ujFR63tAV1z4oRxBFR1f2EPmS8bjsdsywhnSG7sxbe0ZIktIsl//uf/lYbE&#10;IiSZREaJ6ZyTPIRvTXzO4q3TV1zBzFMbJ2ky8TRUIhuv4IEPWKXLEIj3+t/K0b7jNsjdGekfUZY0&#10;tgA+aARMvIXvyHay/y6eHu1XGdb8YA2f/HK13YKL+CrbJ2NlN/TAo3CBoxuQjZVBcSDzeu/2AQKF&#10;i7FPH6vnfKz0PnhA+JAo+AsiIclrFg18rewCfwfE6viGODNDJtz0X3zxlVAeQoVMHuh/vAMBeCx1&#10;m+aF4VZCm1wUBBDeeeeS/lk+QRBBJPwqAm6YLNgpW3tt7Rr7kjbwk49+jESzwit6yAAWLx4o2Cbi&#10;T/06KjBl13gd7QAQpk2bpM1ZRlAeArHDjmSyPjE6zcUAYsuZWn6hEqhyoCbpbfj4kKgg7ez0QeZc&#10;cKhrsnrvmNoCMpkaGAMm7doyvM7/WeVgHlw0ba96k/Pnu2EbHHVIFanjdtdVH5ZnLKE/H73PmaEc&#10;SVzUahyHRzgzxyN5v2oJrY30qt6l4GkX1MxsvrgAHMTw3VWBa2xX8yxf0WJWrlxqdxV+gFvffWeK&#10;50ynVgVBHvjZZ+steNaLMVXNjsitSj6maHuj7VcgFzdndVEpKlUM/kFKyy6V2cPBDXYVEmMQQM0S&#10;TQ0UkJ9EGUIMfoo2PuRZ9b1xOhLkCB6C7U//9E+QSlZXhFZL3yQS7Gv16lUYBye7ecstLYs9vOjK&#10;IqmiFuaZ2nuRBzZVXe8F0itm4PkA5WL+UihhqV4EkwVCbZPQxQ3KJsBf3FjRJjXSzs5jq+4E9tJX&#10;2EPeCwi25iidCEaPXdJRHE2kOMdgQQpgFHzBBEp9ZgfFcDe81T8CG/FD77Kl4EapzPvbDxO6XGFM&#10;anfwsvq7V0MMn58+j7wgkU/kby6vlZ850x2jXkeOgDCShVatbEFZTlNdYex0QORuEajOlDcmYavl&#10;cDTh+NNf/8ma1asG9Dcue4i1hWdvZMy88iudvWJmy5Yurt5WpY9nUI0Xoq/EPyufPm3yp7/7wsEB&#10;OyrwWLqg8nUYQgzn9ZK7JEmEvAcT2GJJdFPAEZ8wDte7GKM1m9MCAKet7ZBcbeflRCCGbvzeTk8X&#10;eEP+aJZ0dwT6mkBsB0phzcLpHo5i7AskwR8Y0V31fOWs15jf36N7bqMhM1ZkDloUsSoYTI1nisb1&#10;MKGGNts1UnJAxZcpqXv3ddDYwASWQUgbz3FMVJ+p8EReFoNYZYMF88o6BcflxnCMn+sqdJIc6Ep0&#10;V834kik9qSRmyAzm9u51peoBJlSM0sJkYpEM2XWeVg0NYC9NywfwrLIGR8aMkBmRcUSFFNE4Lltu&#10;0Bv4bGM6hWUArCVFHOjN9+Y7QlKUPpjZlo0VfCPB6IZchJ6SIYixqM5llWRpxcXabB4L8BXa5u06&#10;eNDomCi9sXmAszgPRNIOwK8OHkdjnni+x/oWJ7L+bBXyFPvI9HM9dWM6lWfyb2QOTMyhlJAnj4VX&#10;xCI9ZM7s2d4izRm7tDytoLAtb+F6BseZs2ZwKWi3guzxIK9mXXhhjEf+4ZYnkGcAEX2vevWSKOLI&#10;I4A2wBiGmT5YwJixY+2IwLTIrNw7PXjooMlTp6ilscgazwmCwTJGjVCQLDLAfy2AbLZHzEbpE9EL&#10;4L56+RqLnzOE33nL5h3aCS9sbo42Rde/l2ZKs+AUIrjl4Mvv5hO0bIfNpl7euqzj2PFKIoIrtgCB&#10;ePwxlH17D+DmuLz9shCRrneBJ/W2hD+O78eBluJgnb6FB9Xf343+pwXD6Qy29xVf1dvD6XiFIwZA&#10;R1nOTYwAvWVr4kDKzDh4gmXQlLEPQQVsEVEJAuW9MdAiOzSYZ3dUeAlhEzM8KvDEOmXgkJHYVtmU&#10;qK66KEJTwHcLwLIqvEu8F1Y6Yl9JsDPDYNS4MWIWOOyhQ2K2/AaROo1/VWFR1dBwHzkvpIIHxbTo&#10;bNyExhw3qyiaZ6xs/f3v/8WC5fCbfKBfAh+r1ClhVRSbQa8nRC/KBysLQ1QJwxFq6LAMih60h5nc&#10;qkBhpxA5ekffMc0mPMgSz7gQPSer4UR3R1Syb7rRBHIGgEmmzwVL8sCqDiWfCAxHDNXRHVlCmHkR&#10;hoLHSVHzHEhbJr8osacNHzpEORhHthTVbBpIfg8nUHUxmjRBctCoPbvb3D5n9ovSmSLUqf3UpStB&#10;zj/8QC4KTojrahGYZaESuqJBoRAgBQ5XshIUqkm40/SrBaMFh2Kq+a9++XPn0n7gME8RZINXaNMp&#10;0EU6T4n9hhHDR88gJp5RN1EkhOL57C03UkXZHNIljhzugFcmASincuhwtWbH79nXBizMAlKWE4Nl&#10;g5VzRSjqZVsrQjZrz/IsSfsK6RVqCCCAJrjwQVeiH278IPQVJJZKp+U5hapntFrPh9XkBMzhHWpt&#10;XeKyCRPGCopQyEhEmdWoAJeotAV3cRHzSmEIEAMleotOWT//+cdO8OChDudu7s3IEeaX6X5xvyrU&#10;yKScmNQohUk7g3lzTHIMM4gUudgtv2iAMqYsi8EVn3H5Uuk4kMGBkCb/yEi4hIOzHngdnB0igmM4&#10;lXARQNGP/VosN2ajpHPFvaQCxMsQZjRYpaTKT5FrCQJIILNm+I50kp4MT3bt2ks2e4JlZ8fcSIGB&#10;tA0f/dEKN1uBY6CMZ1yiLwxzv5JIvBt3CP6WqQt0AblfWebam+Gfbl8jriJxyF9chpYICfwaFwaa&#10;csjC5gxTK3a9Q2KDmgyl8CXmpEzMi8rg5GAMjEexiIQ9UQ1GqJb4o18zbVGOqWFeE+1chZ5v6fLe&#10;wuCGW0S3d7GzXC/GBQngNEgpNnZaRgtbP9wFfWsDGszID3kOGziLyoVFiasuTMIukgJxUu8FH4cU&#10;w9FHjjTxANMJwDXE7AuAVhyf7oUJpcGBJHpIxzqFSxJb1NlZhq+U0TpjF7uRNwBDJIpSWEZOVNY6&#10;3eMGsapodNqyVEAMqfhjqduCe6Q7W1J/VU/jDHn//beLEeMdhBbW47324qXuskJgd5R2hLtFcjGP&#10;Z468B/MCBQbEURNer7t3OEA8BBCcoBt3725jtCEPjACwonL7h1syalAUsGzetF9jULpYNlqIUBgo&#10;FQtLDSD6ahVusDkgtN1VNm3OZYsa+Pb2jr59JS81KOWVXIGDcys5UzLDZfqkOlO7wJSJCprjjR+i&#10;O6zVsiCjlX9oUtG0Kk00DkYTmONiZdiACcWJNG8vR0fVoMBkZ8Tbgz3BWKQ1b35kUhw5cnLUqGiC&#10;hCpssMwyuESSsUeBC+is2V/+Y1i0hhNaAJH+IVmzNViIZBSUk1Jiqi3YeqlYQq3Z20Emjb+usldi&#10;RzduMj4A3JK8xWrRNhUvS1KjZaZ9uZjTPyMfTenCnYwthroX+WD3+VsTP82v7q0pJnrMXHCDjuUz&#10;37x6HVX2YmzIgHf0OJo4ucC1ci2klEHpJ+jFpiwYi2FwwFX93j0HUfAlfLX+WxRHt9v4zTbdETyN&#10;Ic6raSNQl0jgPsLXLH72rDnWCeboCKqEhhvy+AkFSNc8xjyuTW1HQSCJqzg2d+lsgZBpClAOKESC&#10;ESW/nFsxn9IVIKenWSTIsIxtUAa99UPRmGEXOGwo2A2R6Uy47MLKpRtgmjmY6w5VwLRBYOTTq8zJ&#10;1H5H8fMAkYNGUPwEkK0mYpWl6x/MRG4OFDfAtW0GwkiUt4CsidNbcqhQDDqyAEfAEXffVJxFOMlt&#10;miiFxisGD1JqOkS2unNjxEn5oe7ASuxXuySyQc8N9U4i6lkVfyPLNuPHejwZHVVyqp+sqmFb3IbD&#10;wsioNdUvHtO+AM6R7kSs34IpKxac/X2n6Z4QVdPTY361Z2brvRhE6EqfSQ4SKE32aJcbcawX50ch&#10;eHn5a+ShJzpIUjGtlYinZWxwoMcxtdA27IfrOaXvFI0VTdI7IA0YWZkGOy6rzDCbdNIwJs3tcGt4&#10;GhsCKgvRYBwWgbnjfU7IligpCLjelZ0PxiP7ah4QPuUh0UeeQEP57QcPHT95asnSxaI6nPWRVvTg&#10;gbgTSSDNCq8nnCQTxny+Xr3u3L1Ppf3gg/fBl5NhzNiRMo7VeUJrpwVqt7B+GVa3TIZ6rr6/RrM+&#10;ffZEnZqqEF8JZjgS5sLkqZOxbF6L+w8fPO/1fEDM/lUjPh3FJgCjW4tIbobE1fUEGfgqK/XHzJ41&#10;25GLDJPM0vadK1aIE1mkDQKU9D59YNZ/9TXdSrfwnTt2lqHtf2e/Z89+Ra3e5RrPpHzhBc4OlAAN&#10;30m+QLE67VwcuXOB1tWdmx7kV9qB7KMyzK3Hlaky3KFcyDTlc0/NOhzr5UPzcE/IEoExMBX5oXnA&#10;56ZY3tKc1YITeMxtM6Xa02pAUi2b3ALnAAStpoVbwzLNPwmHEovQAnEHLBViZMaFeVKrN23arjYK&#10;YZtwMnrsmBOnOjUAmffSnN4NvWk0bkxyvQ8ItuyHYLYF9g06RJWQHofE+6phraVaSfEFRIswNmz4&#10;VjQYHvo1WGRUXX3f3X113br3GPKwnV/LsjGOCikzHP1qX9CKh9qCK7gKPqAH7R0o6rB9yqw0sOxT&#10;NsJG5FaUEVzBG2+kajgvXIbiwpalM7rRdrAkdAjJuXEQV+X4RkuoFh15heVu0z8qH9eSoIqkI2os&#10;6tu4cZMEJ157BTQeEoqnOVH37n/77fYiQJ0keL2Du/RrElLmBqmAE5XOZiUZ++xFUBSjSR96qEda&#10;nquUpHV5o4Qsz+T+Wt6yhF65dduOI0eYR4oKe+cklujmGzncDx4ybUGvbf8Rjjk6CjQ4fPQoxHAK&#10;+n0xWL74Yj0KRR0cOL5FgFIYzLziqHQEkf3Q1MQaOHDokP6+XAciDSuz0EGAysaB0Ww+sTev6wxP&#10;WjRmZ43NnTeXRQW81l8h2SoaP3HytGa6pALYcnunNTaiNB6YRvJxl1WdIK94GhzDAN/oYw3n3bK/&#10;vYOqDX9efnkVpkl7I6ohQ9WFcdlpMFpon60polOA5DTCz1KzxUAMYuRDC3bfEM2sokCnP55rzlKT&#10;WALCoQx5Am6XOQhX72ii90xmQZSs4l0wDcJQGXFjC6YD+VAlnOgdN6MSpb/3qv8JgCSxsU4aJlBr&#10;rMHhoiP93yovFgRQN74abeQzIoKiZcSETyVNjfT69ml49UeY1HVy1cnBSGjtHocNC73MRamfRuDX&#10;C0Ccn5r4BR2HYSeelQ0toowQBwFcuOhlIFX6UeTGdunZRGaErooyPYcmRRn0EGITBD3fvWD08ssv&#10;f/qpBgwDjQRSWW5h69atc0uYhPfvb9++w2K8F1/Dbqr2pxL5AUtZA4eDPCDmCICqKqSRea9QLdTB&#10;jxwJE1g9Z1lVZXWCNZITIFKx6XWkd6bxXdU3sXxcsA1YfGbqlr4pezKEypjRPmPKzk8VhbU5EpQT&#10;vQceazofqj0JbPG25kZM4dTJU15BdYOaNoKX6dtmI6xFG8lGBRGbccDEm8/YjY1LiIZJ5CUFzUuh&#10;yLSpenlGzYvne7tjdi5kefZmMQqwG3hxz4p+gzlo1FE6DgI7PQ8Rt9+w4WvXIM7wiWXNAU3K//yE&#10;kmJff/0VmMBkdCOkr7ISudhWaGGSUKvHLwisX7/BV2+99abLOF5gVXE6mn71unEQ5YqE8XThygot&#10;k9xP5dsgANe40sbByDqrqzuEZJnRWNMFFMUBkBj/ykZyCyVWY7sqkjAID0Ht4nVgXk1+qKuucVjk&#10;n1hiZgFEdNGry3bWnBm1yDKoQVFZqzwISlsAGPKGebit+eFek5dsX7H9Aaox5CxQULiMYy4TXw0F&#10;AhuyTsSJ0RAM0Bh8HArCswwCgB7gRLJnp1KMw04c9LB1F+heUIlzxquhr+hIE4nhMZOAMMi29Xfh&#10;W9LdYTGSSh+Axnv3HuRBMp5F+SEMd43jq6lt+A4uSR9CWXRWVGm245EjTO0o+YwW30Z6PH7sITAE&#10;NVU3b4pIsWCMD95aAGjI0tFGQnvXBQtmcPdxTzmOixd1VNYVbgq0VE7ler0fVLx7rEMnqLxBpuyX&#10;X+548jSGDENXK/TGamyXSz2hQKS1ZZm3yEwFXpif077CQyWnvBreCIPLFbRIXB5w9C5Da4gCMYkn&#10;o4hy3MEfOj4m237gKJCyNk6cPKtTkPxX2jqcoS8SO04fnmBxTl9bXMsmOyG5bAW5Nk4tMuh6OGn1&#10;SghFij7hWxILgn27aSuxyqFXp59NHEJIQ4PyKyAla2P92EJ4jaJD6FAn5eH2Lr7185//FORpLcBI&#10;mYYeBC1sUV4ebbczOAGYBOHZcxd5FDJZ4N9bjVlY5ddgFz5Djwxp0N6i8RGAQLyMOUU/KwvDCmSm&#10;WDk0oNjlFh5xFmGY/uKHTgDl6H+Oo/zqDW+8G41LbQZaR44jm+fhI0SFWfh7eEjSF+Qz8nY8zJby&#10;xBEMzBZoR9PH7GBAVTdQAXSaUEzo/FCmDVSxPgmB19Cy8WsueLlZtpG5JQa+H502bbqT+Oqr9XYL&#10;I+l6iuD8r9aBOlNeYPHbyr6ilFXmiVNxnB7u2AgDX82i9VAbZ89GOX4cvD9inRaGg0yfMaUyE0q8&#10;RVHPoweKmJQQi7HMfDGyI1gYbCPfyhDNJk7gGM6c9KqpRI/iOEDnGMUi8SwyADSOHDzM7EUPdKvf&#10;/vafCHB+G/tiNkvjM1pZkv7+9v0lmVX5sYo+//wrTwsLbthwgw9v3viersUKzZEmR853XeCDAv/5&#10;88Ofhm1zzoYyOGJEGknhwwGr+sCNQIthHCxcyBnykO8Vw83x0VJB2Jh3rBlO5/SYcImiGdwngzTw&#10;nndoQPNLCzZv2vbg/iNp9ZzL3iIGrljUjnyliwDVwQY5Z2Uo+hZ3Q1qWR6uyI4adnBAGNUCRGena&#10;uhOZU0OC9fBjAji9BlTl//gLfLWwnBURjilYEbGW1GUy1hct/CwV1vnA8+AvCAAiOXpnCn9gkbu4&#10;wpFTzguK/DGZAlgnAZlThvrZdZR8BKKHrxImg8Crr76ivt3evdpzOQ+0nj/ecXzmizPRredgzRMm&#10;TRDP5E1iQIiGwDRvZEdaITynE8uDJEJ0XXQ9TVPlMzadndTueKwjQDI2cuzYSXKCim0R7EjsQyk4&#10;Hkr20CrIGAdNW7Iq/XjT7dCLwHCO4FBpgoQHCNy5ezuSAqYJb55D9kgvGxuImoh2TmLEaVtmOE40&#10;sntw/803XyWHUKUHdnae1bmM++XchW7RUQ2OBg7ql23qY4BlaB63Y/wDoWvZegPLqSfb2CUkN2Hc&#10;vHC+9oM7d7Zt37rTrFzS1Nt/9YtfCHdJTJK8LyQrCAEm3kWXmjp12sKFi//mb/43dhZFkTdvvrJm&#10;NT8EV0bLsiUCHue7Qu9UAQCvpBTLqcNv3n7nDWGzU0ZCPoHJE8tB52l+5Q4y+0+iC9MswlGZqcFw&#10;VIKjsL8xW8HzPsVRPtbJMVw9hC4ehdVAM3q9FL6lS8JDqH5bCT00xnOS/V0Wo8a+CZIswGysPC4b&#10;caaYuDWI0skx+3+//d3C5vnOFHpwOnkjLpyqc/iBsd0YO9zQUAyHjMGUOFpRi61BeGlUOCFkNiWC&#10;AeQ05dHBSpD3Fuwo05ai++nVaxwhozVV5XpyrHJVMUmeFaAQQYGEaM3yHJ/tcN3jP9IKiGpkElNF&#10;ewk+Re96DARnoANhDsKW0fcn+2NSQGUbUnG8mvQhnHIgigT00MBwcuyoYfqcmNphuQjMdeSGfkGa&#10;9iAkbItwLqcB1GQyE5ieDemdt5VpfMQCwhwhFjcItLAmeA+nQYr0K1dmCoArzG1MymWAjgAcACni&#10;5CS/I4zm5oUSkzh/05RW7hBcgxhIl2t0PEXhBDUxAPoeKIEElNFk5T5hLiTZjRuRxegHV0p/a5TC&#10;O6qqh3jt9TVu1H8bWXK2EgAWuXzFcjuN0vBokfjYLWjDslnfRfy00RrdhYlhKCSKBg+OMEayNERH&#10;GuVOwMWPmxGJJ07LMYuEc5tEReW8efCDMkWTpekDIymdSrHuC7snTozZ3LyipB2g/fTjj3ge9+3b&#10;Jz9hsilal6KCTbGJjLDZs2bRduG3ZDv9rZxi1nk8Br2IYeR8mNbW1vAAxvxqTQjmOSCOUayfyGE8&#10;ASkQuSyw5PZtcUhKCgx2GVSD6+k9G5oSaB75ajs0HS+yYFwpY1bnACdn+WraYXTMKIN8cSjMhUTJ&#10;gnPjTb7XSrOc2laC9tAn2nAQlW9KDkEh/2d27F3KrIvRT7QujAbOAXMLACi4AV+pP/0HiDPFpLZ0&#10;B0WdPT5IZgtCoK4KU/k2x8aF2LZBwgNVZMiOFJSZHnmT1oMRc4jTX0ESGl+/rv/WTRCwMJBH5I4v&#10;DL6WJR7iEA0rdqO3nDx5RtgZcLyLM6Ba22NeNg6ZGZEEBn28PCTULjYf6UhQpWt+IOUm1fwpqFFH&#10;cdskJ+AzrPiLv/hv9ADkSl6iPvog0CF1GKuzsSd4uxTPygWgtNI67dGRoXnbodM4Xwek9gsdRSnW&#10;gwfLli2yC1BCoQgB9vYbEBmKul5rPWR2GGGjZi3O/ZoU89NApMT6yuVL0qBZjM6Geh7hvYcP+CBd&#10;iX3/1V/9TwGtbdv2njsbHWczCjXfZiFzZrKelRbBCQv3IO3xE2fBiVMIvXO5QCeu15h923mGPUHY&#10;6LMGG3VjnTx5wvr13/gLZ2lGWWJqI9xgr6slTrs5TKWm7CpmVUeO4khR/+SlmXUWMySkuVMW/QWE&#10;0XX1aYbbbObKeMdAFMoh6mdPA4yeD7tE0SjjDh1k2tsPZW3w9UrRcZpEK7Ii6Y3oACj79UBKnsJD&#10;L4WieAVXmOAlFII8VD2MhStv85Y2bTv86jQJ1wsXqAKGdY/PMElUe4C5aLbFUCw8Ge+FLTJMbtzk&#10;U4lprwhBMccHH7z3h8+/JHc9FsBRTTHVVP8H40twr7InGLVZZm8ekWq++ydOUL8iKT9qzVS69xjA&#10;d98ruFWPHGEcM8djNhy8ovpAJ/vy/DRPmxrmLRpZRQ3pipIz8IhdlSm6A1FOxg/Ef6KWh8fKc/ng&#10;bDXTSCKlFQ+tSBHRVEMCAFv3mJdfbq30f1DOvBQDOgLL3V6NtckYBIO/QwLk5H9WqmwZjvXKXCIA&#10;CFKnld1jQhRDPkU9tmon5kKZQMBVaJqS/xWk6MUxeoxRSoEibQcO6qWur3qfxoaOE8cHDBqoGww5&#10;oYcMy91z8AIdvsRiLkW72Ys54+U5H7pqD8nURNfXGzdzntrgtu27WJEZ1Bg4cdILOuXJVFGrifkL&#10;KTkJi6dQgC71ztrgrlNB/CAWDuUrV2mOgwYPYEkQOaCKZmCtRU6cGM0sw1oP++b7ZUuXbtu+U5sT&#10;Oq8rtXyBT+JOeBDBTjo6NhQCkumCiDgqPYVBgI/I//EX//NCcOiTCvxFvFIQHT8VGKiiMK32aSKe&#10;Bnuo1fhgNXTzOrUpyAkO5VkHJngD74FvaVIKXip9jcYk4kIjs0cAEbZKI9Iw7ajvz9RJdWeTaB/o&#10;h5YvB6ma9BEtnAMQ1EF7Znu7nBltGIybNlkluH+myWmOHUlKVgIIyFhfBwUEwnEcHRYW/roQ9lHc&#10;XrkiFP90B/aVeo/zMk3QQ6QbmAWdLhHEAFzZN3QcDOdp+eu//l+jR0cekds7OviF+77xxqtQgldK&#10;MTakJVouXLxAWZEX1HEsZn/qRyveRBeDnBk20P9upDQnZlm4OG7f4SVbnI2D4DPyQSaZyDsQntta&#10;Tiu7wUFKGVSUwFOsz5Wzw4wsWFjF3m2cgQUPM7k2XJFOwRBsoEvVOyaKU5bNS2CAYhAYQfaSMyko&#10;7DznKMHabA+VxiY2iyHbMoPeG20nzIjpk43q3bJlV59ez/X3Vc8Co2Nrw4dJmFF4zOCTJKrUgPVJ&#10;nhF1HP0mP6LoO7ei0xlxa6kcenv3HXT+Vijcyod24eJluEhyeKND0TJTEbGEDGKIbif4TCp/9NGP&#10;c3rYFZmdGJOzoOoIDo0aPoLV++TZE2yO7xRO4qJO34t0bQEHuunu3XsyyaUfHCCZJk4ab82V8F05&#10;fkhSawjX6G/P84OgAMe39E5Ob2niSIYbFV27nrF54aKkZ8M/5uPFjsy5OxQXO0oIJrSQMlWvuicK&#10;uf3REfiWalIZaxV+Q31Uhx07O5wG/McBzp/H9yO4JZBGqJBVmCwoqWDwkI7jncVd8Y1lyxZLrPI0&#10;mCNvxcAoC9Y7Uy4QbyGzG7EgN5xTV7qoxBrQj++rUt3wopyte1/jHLzUQyCPLWOPsNFSK9KOfChb&#10;rAHb92uEN3qxCEUXIt0AwjhNW/CKyNq4y8fwmK5gy/8fNcZKaB7ZGCsAAAAASUVORK5CYIJQSwME&#10;FAAGAAgAAAAhAAzuL5rhAAAACwEAAA8AAABkcnMvZG93bnJldi54bWxMj8FugkAQhu9N+g6bMelN&#10;FzCgQQZjTNuTaVJt0vQ2wghEdpewK+Dbdz21x5n58s/3Z9tJtWLg3jZGI4SLAATrwpSNrhC+Tm/z&#10;NQjrSJfUGs0Id7awzZ+fMkpLM+pPHo6uEj5E25QQaue6VEpb1KzILkzH2t8uplfk/NhXsuxp9OGq&#10;lVEQJFJRo/2Hmjre11xcjzeF8D7SuFuGr8Phetnff07xx/chZMSX2bTbgHA8uT8YHvpeHXLvdDY3&#10;XVrRIszXYeJRhHgZgXgAQRT7zRkhSlYrkHkm/3fIfwEAAP//AwBQSwMEFAAGAAgAAAAhAFyhR37a&#10;AAAAMQMAABkAAABkcnMvX3JlbHMvZTJvRG9jLnhtbC5yZWxzvNLBSgMxEAbgu+A7hLm72d22IqXZ&#10;XkToVeoDDMlsNriZhCSKfXsDIlgo622PmWH+/zvkcPzys/iklF1gBV3TgiDWwTi2Ct7OLw9PIHJB&#10;NjgHJgUXynAc7u8OrzRjqUd5cjGLmsJZwVRK3EuZ9UQecxMicd2MIXks9ZmsjKjf0ZLs2/ZRpr8Z&#10;MFxlipNRkE5mA+J8ibX5/+wwjk7Tc9AfnrjcqJDO1+4aiMlSUeDJOPwZbprIFuRtQ7+OoV8ydOsY&#10;uiXDbh3DbsmwXcew/TXIq48+fAMAAP//AwBQSwECLQAUAAYACAAAACEAsYJntgoBAAATAgAAEwAA&#10;AAAAAAAAAAAAAAAAAAAAW0NvbnRlbnRfVHlwZXNdLnhtbFBLAQItABQABgAIAAAAIQA4/SH/1gAA&#10;AJQBAAALAAAAAAAAAAAAAAAAADsBAABfcmVscy8ucmVsc1BLAQItABQABgAIAAAAIQCcMRrRUQMA&#10;AMcOAAAOAAAAAAAAAAAAAAAAADoCAABkcnMvZTJvRG9jLnhtbFBLAQItAAoAAAAAAAAAIQD63Ehr&#10;768GAO+vBgAUAAAAAAAAAAAAAAAAALcFAABkcnMvbWVkaWEvaW1hZ2UxLnBuZ1BLAQItAAoAAAAA&#10;AAAAIQDSu71JDl0GAA5dBgAUAAAAAAAAAAAAAAAAANi1BgBkcnMvbWVkaWEvaW1hZ2UyLnBuZ1BL&#10;AQItAAoAAAAAAAAAIQC1R0n2B28CAAdvAgAUAAAAAAAAAAAAAAAAABgTDQBkcnMvbWVkaWEvaW1h&#10;Z2UzLnBuZ1BLAQItAAoAAAAAAAAAIQDuxW3yuXQCALl0AgAUAAAAAAAAAAAAAAAAAFGCDwBkcnMv&#10;bWVkaWEvaW1hZ2U0LnBuZ1BLAQItAAoAAAAAAAAAIQBGkJGlz7EDAM+xAwAUAAAAAAAAAAAAAAAA&#10;ADz3EQBkcnMvbWVkaWEvaW1hZ2U1LnBuZ1BLAQItABQABgAIAAAAIQAM7i+a4QAAAAsBAAAPAAAA&#10;AAAAAAAAAAAAAD2pFQBkcnMvZG93bnJldi54bWxQSwECLQAUAAYACAAAACEAXKFHftoAAAAxAwAA&#10;GQAAAAAAAAAAAAAAAABLqhUAZHJzL19yZWxzL2Uyb0RvYy54bWwucmVsc1BLBQYAAAAACgAKAIQC&#10;AABcqxU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1867035962" o:spid="_x0000_s1027" type="#_x0000_t75" style="position:absolute;width:30988;height:2392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8pQJjyQAAAOMAAAAPAAAAZHJzL2Rvd25yZXYueG1sRE9fa8Iw&#10;EH8X9h3CDXzTdMqqVqNsDmHgw9BWn4/m1nZrLiXJtPPTL4PBHu/3/1ab3rTiQs43lhU8jBMQxKXV&#10;DVcKinw3moPwAVlja5kUfJOHzfpusMJM2ysf6HIMlYgh7DNUUIfQZVL6siaDfmw74si9W2cwxNNV&#10;Uju8xnDTykmSpNJgw7Ghxo62NZWfxy+jwODuw/V5eTvp4rx/2Ra3t/1zrtTwvn9aggjUh3/xn/tV&#10;x/nzdJZMHxfpBH5/igDI9Q8AAAD//wMAUEsBAi0AFAAGAAgAAAAhANvh9svuAAAAhQEAABMAAAAA&#10;AAAAAAAAAAAAAAAAAFtDb250ZW50X1R5cGVzXS54bWxQSwECLQAUAAYACAAAACEAWvQsW78AAAAV&#10;AQAACwAAAAAAAAAAAAAAAAAfAQAAX3JlbHMvLnJlbHNQSwECLQAUAAYACAAAACEA/KUCY8kAAADj&#10;AAAADwAAAAAAAAAAAAAAAAAHAgAAZHJzL2Rvd25yZXYueG1sUEsFBgAAAAADAAMAtwAAAP0CAAAA&#10;AA==&#10;">
                  <v:imagedata r:id="rId17" o:title=""/>
                </v:shape>
                <v:shape id="Picture 114428862" o:spid="_x0000_s1028" type="#_x0000_t75" style="position:absolute;left:31024;width:23186;height:23927;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36jhWxwAAAOIAAAAPAAAAZHJzL2Rvd25yZXYueG1sRE/LasJA&#10;FN0X/IfhFropdZIQJE0dxRYKgm58UOjuNnNNQjN3Qmai0a93BMHl4byn88E04kidqy0riMcRCOLC&#10;6ppLBfvd91sGwnlkjY1lUnAmB/PZ6GmKubYn3tBx60sRQtjlqKDyvs2ldEVFBt3YtsSBO9jOoA+w&#10;K6Xu8BTCTSOTKJpIgzWHhgpb+qqo+N/2RsHwu1y7V3/pMf5bpdln/3PQ70apl+dh8QHC0+Af4rt7&#10;qcP8OE2TLJskcLsUMMjZFQAA//8DAFBLAQItABQABgAIAAAAIQDb4fbL7gAAAIUBAAATAAAAAAAA&#10;AAAAAAAAAAAAAABbQ29udGVudF9UeXBlc10ueG1sUEsBAi0AFAAGAAgAAAAhAFr0LFu/AAAAFQEA&#10;AAsAAAAAAAAAAAAAAAAAHwEAAF9yZWxzLy5yZWxzUEsBAi0AFAAGAAgAAAAhALfqOFbHAAAA4gAA&#10;AA8AAAAAAAAAAAAAAAAABwIAAGRycy9kb3ducmV2LnhtbFBLBQYAAAAAAwADALcAAAD7AgAAAAA=&#10;">
                  <v:imagedata r:id="rId18" o:title="" croptop="-1f" cropbottom="178f" cropleft="27059f"/>
                </v:shape>
                <v:shape id="Picture 335685247" o:spid="_x0000_s1029" type="#_x0000_t75" style="position:absolute;left:97046;top:89;width:24701;height:238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75jmygAAAOIAAAAPAAAAZHJzL2Rvd25yZXYueG1sRI/RasJA&#10;FETfC/2H5Rb6VjcmGkN0lbZgrdA+qPmAS/aaBLN3Q3Zr4t+7hUIfh5k5w6w2o2nFlXrXWFYwnUQg&#10;iEurG64UFKftSwbCeWSNrWVScCMHm/XjwwpzbQc+0PXoKxEg7HJUUHvf5VK6siaDbmI74uCdbW/Q&#10;B9lXUvc4BLhpZRxFqTTYcFiosaP3msrL8cco+N7GZp9k7fBxa2bF21fGsjjvlHp+Gl+XIDyN/j/8&#10;1/7UCpJknmbzeLaA30vhDsj1HQAA//8DAFBLAQItABQABgAIAAAAIQDb4fbL7gAAAIUBAAATAAAA&#10;AAAAAAAAAAAAAAAAAABbQ29udGVudF9UeXBlc10ueG1sUEsBAi0AFAAGAAgAAAAhAFr0LFu/AAAA&#10;FQEAAAsAAAAAAAAAAAAAAAAAHwEAAF9yZWxzLy5yZWxzUEsBAi0AFAAGAAgAAAAhANDvmObKAAAA&#10;4gAAAA8AAAAAAAAAAAAAAAAABwIAAGRycy9kb3ducmV2LnhtbFBLBQYAAAAAAwADALcAAAD+AgAA&#10;AAA=&#10;">
                  <v:imagedata r:id="rId19" o:title="" croptop="2720f" cropright="16698f"/>
                </v:shape>
                <v:shape id="Picture 1502269450" o:spid="_x0000_s1030" type="#_x0000_t75" style="position:absolute;left:67473;top:89;width:29999;height:238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AaAUyQAAAOMAAAAPAAAAZHJzL2Rvd25yZXYueG1sRI9BT8Mw&#10;DIXvSPsPkSdxQVuyio1Rlk3VJCTEjW3cvca0FY1TNVlb/j0+IHG0/fze+3aHybdqoD42gS2slgYU&#10;cRlcw5WFy/l1sQUVE7LDNjBZ+KEIh/3sboe5CyN/0HBKlRITjjlaqFPqcq1jWZPHuAwdsdy+Qu8x&#10;ydhX2vU4irlvdWbMRntsWBJq7OhYU/l9unkLD1sTi7N/ip8+XbNhJByL47u19/OpeAGVaEr/4r/v&#10;Nyf11ybLNs+Pa6EQJlmA3v8CAAD//wMAUEsBAi0AFAAGAAgAAAAhANvh9svuAAAAhQEAABMAAAAA&#10;AAAAAAAAAAAAAAAAAFtDb250ZW50X1R5cGVzXS54bWxQSwECLQAUAAYACAAAACEAWvQsW78AAAAV&#10;AQAACwAAAAAAAAAAAAAAAAAfAQAAX3JlbHMvLnJlbHNQSwECLQAUAAYACAAAACEAFQGgFMkAAADj&#10;AAAADwAAAAAAAAAAAAAAAAAHAgAAZHJzL2Rvd25yZXYueG1sUEsFBgAAAAADAAMAtwAAAP0CAAAA&#10;AA==&#10;">
                  <v:imagedata r:id="rId20" o:title=""/>
                </v:shape>
                <v:shape id="Picture 2059524916" o:spid="_x0000_s1031" type="#_x0000_t75" style="position:absolute;left:54210;top:89;width:17091;height:2383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6WTgyQAAAOMAAAAPAAAAZHJzL2Rvd25yZXYueG1sRI9Pi8Iw&#10;FMTvwn6H8ARvmlj/oNUoi6vgwcvqCh4fzbMtNi+lyWr99psFweMwM79hluvWVuJOjS8daxgOFAji&#10;zJmScw0/p11/BsIHZIOVY9LwJA/r1UdnialxD/6m+zHkIkLYp6ihCKFOpfRZQRb9wNXE0bu6xmKI&#10;ssmlafAR4baSiVJTabHkuFBgTZuCstvx12o4nOT+ch5VX2bGG7W94dmF7U7rXrf9XIAI1IZ3+NXe&#10;Gw2JmswnyXg+nML/p/gH5OoPAAD//wMAUEsBAi0AFAAGAAgAAAAhANvh9svuAAAAhQEAABMAAAAA&#10;AAAAAAAAAAAAAAAAAFtDb250ZW50X1R5cGVzXS54bWxQSwECLQAUAAYACAAAACEAWvQsW78AAAAV&#10;AQAACwAAAAAAAAAAAAAAAAAfAQAAX3JlbHMvLnJlbHNQSwECLQAUAAYACAAAACEAE+lk4MkAAADj&#10;AAAADwAAAAAAAAAAAAAAAAAHAgAAZHJzL2Rvd25yZXYueG1sUEsFBgAAAAADAAMAtwAAAP0CAAAA&#10;AA==&#10;">
                  <v:imagedata r:id="rId21" o:title="" croptop="14150f" cropbottom="20115f" cropleft="39340f" cropright="13359f"/>
                </v:shape>
                <w10:wrap type="topAndBottom"/>
              </v:group>
            </w:pict>
          </mc:Fallback>
        </mc:AlternateContent>
      </w:r>
    </w:p>
    <w:p w14:paraId="45DAACA8" w14:textId="3D9E067B" w:rsidR="00FA5039" w:rsidRDefault="00FA5039">
      <w:pPr>
        <w:rPr>
          <w:color w:val="993300"/>
          <w:highlight w:val="lightGray"/>
        </w:rPr>
      </w:pPr>
      <w:r>
        <w:rPr>
          <w:color w:val="993300"/>
          <w:highlight w:val="lightGray"/>
        </w:rPr>
        <w:br w:type="page"/>
      </w:r>
    </w:p>
    <w:p w14:paraId="5E7F4246" w14:textId="23516319" w:rsidR="003B628A" w:rsidRDefault="009D573B" w:rsidP="00661900">
      <w:pPr>
        <w:pStyle w:val="Heading2"/>
        <w:pBdr>
          <w:bottom w:val="dashed" w:sz="4" w:space="1" w:color="156082" w:themeColor="accent1"/>
        </w:pBdr>
        <w:rPr>
          <w:color w:val="993300"/>
          <w:highlight w:val="lightGray"/>
        </w:rPr>
      </w:pPr>
      <w:r w:rsidRPr="009D573B">
        <w:rPr>
          <w:rFonts w:eastAsia="Arial"/>
        </w:rPr>
        <w:lastRenderedPageBreak/>
        <w:t>Acknowledgements</w:t>
      </w:r>
    </w:p>
    <w:p w14:paraId="6A203950" w14:textId="6F027E8B" w:rsidR="00EE7283" w:rsidRDefault="006D26E8">
      <w:r>
        <w:t xml:space="preserve">The City of Boulder Climate Initiatives Department extends its sincere appreciation </w:t>
      </w:r>
      <w:r w:rsidR="00277990">
        <w:t xml:space="preserve">to the following </w:t>
      </w:r>
      <w:r w:rsidR="00EE7283">
        <w:t xml:space="preserve">organizations and </w:t>
      </w:r>
      <w:r w:rsidR="00277990">
        <w:t xml:space="preserve">individuals for your </w:t>
      </w:r>
      <w:r w:rsidR="006E392E">
        <w:t xml:space="preserve">time and </w:t>
      </w:r>
      <w:r w:rsidR="00277990">
        <w:t>input in</w:t>
      </w:r>
      <w:r w:rsidR="006E392E">
        <w:t>to</w:t>
      </w:r>
      <w:r w:rsidR="00277990">
        <w:t xml:space="preserve"> the development of this roadmap.</w:t>
      </w:r>
      <w:r w:rsidR="006011C0">
        <w:t xml:space="preserve"> </w:t>
      </w:r>
    </w:p>
    <w:p w14:paraId="6AD25F54" w14:textId="443E4ADC" w:rsidR="00394DE2" w:rsidRDefault="00E26B2B" w:rsidP="00394DE2">
      <w:pPr>
        <w:pStyle w:val="ListParagraph"/>
        <w:numPr>
          <w:ilvl w:val="0"/>
          <w:numId w:val="36"/>
        </w:numPr>
      </w:pPr>
      <w:r>
        <w:t xml:space="preserve">The </w:t>
      </w:r>
      <w:r w:rsidR="00647262">
        <w:t>11 individuals who participated</w:t>
      </w:r>
      <w:r w:rsidR="00A945C1">
        <w:t xml:space="preserve"> in</w:t>
      </w:r>
      <w:r w:rsidR="00647262">
        <w:t xml:space="preserve"> </w:t>
      </w:r>
      <w:r w:rsidR="00B26A92">
        <w:t xml:space="preserve">in-depth </w:t>
      </w:r>
      <w:r w:rsidR="00A945C1">
        <w:t>interviews</w:t>
      </w:r>
      <w:r>
        <w:t>.</w:t>
      </w:r>
    </w:p>
    <w:p w14:paraId="6A548698" w14:textId="3E2EC637" w:rsidR="00A945C1" w:rsidRDefault="00E26B2B" w:rsidP="00394DE2">
      <w:pPr>
        <w:pStyle w:val="ListParagraph"/>
        <w:numPr>
          <w:ilvl w:val="0"/>
          <w:numId w:val="36"/>
        </w:numPr>
      </w:pPr>
      <w:r>
        <w:t xml:space="preserve">The </w:t>
      </w:r>
      <w:r w:rsidR="00EF3CF0">
        <w:t>60</w:t>
      </w:r>
      <w:r w:rsidR="008B466A">
        <w:t xml:space="preserve"> individuals who </w:t>
      </w:r>
      <w:r w:rsidR="00EF3CF0">
        <w:t>participated in focus groups</w:t>
      </w:r>
      <w:r>
        <w:t>.</w:t>
      </w:r>
    </w:p>
    <w:p w14:paraId="6FF00F7E" w14:textId="497DCD37" w:rsidR="00EF3CF0" w:rsidRDefault="00E26B2B" w:rsidP="00394DE2">
      <w:pPr>
        <w:pStyle w:val="ListParagraph"/>
        <w:numPr>
          <w:ilvl w:val="0"/>
          <w:numId w:val="36"/>
        </w:numPr>
      </w:pPr>
      <w:r>
        <w:t xml:space="preserve">The </w:t>
      </w:r>
      <w:r w:rsidR="007C3148">
        <w:t xml:space="preserve">536 </w:t>
      </w:r>
      <w:r w:rsidR="009C2147">
        <w:t>individuals</w:t>
      </w:r>
      <w:r w:rsidR="007C3148">
        <w:t xml:space="preserve"> </w:t>
      </w:r>
      <w:r w:rsidR="00F211EF">
        <w:t xml:space="preserve">who </w:t>
      </w:r>
      <w:r w:rsidR="007C3148">
        <w:t>completed the community questionnaire</w:t>
      </w:r>
      <w:r>
        <w:t>.</w:t>
      </w:r>
    </w:p>
    <w:p w14:paraId="606FD8ED" w14:textId="478E03BB" w:rsidR="007C3148" w:rsidRDefault="00E26B2B" w:rsidP="00394DE2">
      <w:pPr>
        <w:pStyle w:val="ListParagraph"/>
        <w:numPr>
          <w:ilvl w:val="0"/>
          <w:numId w:val="36"/>
        </w:numPr>
      </w:pPr>
      <w:r>
        <w:t>The three</w:t>
      </w:r>
      <w:r w:rsidR="00361AEE">
        <w:t xml:space="preserve"> organizations that </w:t>
      </w:r>
      <w:r w:rsidR="003828AC">
        <w:t>provided time and space for Roadmap presentations</w:t>
      </w:r>
      <w:r>
        <w:t>.</w:t>
      </w:r>
    </w:p>
    <w:p w14:paraId="004654B1" w14:textId="72D3EB6B" w:rsidR="003828AC" w:rsidRDefault="00BE4946" w:rsidP="00394DE2">
      <w:pPr>
        <w:pStyle w:val="ListParagraph"/>
        <w:numPr>
          <w:ilvl w:val="0"/>
          <w:numId w:val="36"/>
        </w:numPr>
      </w:pPr>
      <w:r>
        <w:t xml:space="preserve">The </w:t>
      </w:r>
      <w:r w:rsidR="003828AC">
        <w:t xml:space="preserve">Community Connectors-in-Residence who </w:t>
      </w:r>
      <w:r>
        <w:t>advised</w:t>
      </w:r>
      <w:r w:rsidR="00023D99">
        <w:t xml:space="preserve"> </w:t>
      </w:r>
      <w:r w:rsidR="003A5AA8">
        <w:t>the project team</w:t>
      </w:r>
      <w:r>
        <w:t xml:space="preserve"> on </w:t>
      </w:r>
      <w:r w:rsidR="00C6646C">
        <w:t xml:space="preserve">how </w:t>
      </w:r>
      <w:r w:rsidR="003A5AA8">
        <w:t>to</w:t>
      </w:r>
      <w:r w:rsidR="00C6646C">
        <w:t xml:space="preserve"> better </w:t>
      </w:r>
      <w:r w:rsidR="003A5AA8">
        <w:t>reach</w:t>
      </w:r>
      <w:r w:rsidR="00C6646C">
        <w:t xml:space="preserve"> </w:t>
      </w:r>
      <w:r w:rsidR="0026443A">
        <w:t>diverse</w:t>
      </w:r>
      <w:r w:rsidR="00C6646C">
        <w:t xml:space="preserve"> </w:t>
      </w:r>
      <w:r w:rsidR="0004739F">
        <w:t>small business</w:t>
      </w:r>
      <w:r>
        <w:t xml:space="preserve"> owner</w:t>
      </w:r>
      <w:r w:rsidR="0004739F">
        <w:t>s</w:t>
      </w:r>
      <w:r w:rsidR="003A5AA8">
        <w:t>.</w:t>
      </w:r>
    </w:p>
    <w:p w14:paraId="69B7C6B1" w14:textId="0138F40F" w:rsidR="00882953" w:rsidRDefault="00F4512D" w:rsidP="00882953">
      <w:pPr>
        <w:pStyle w:val="ListParagraph"/>
        <w:numPr>
          <w:ilvl w:val="0"/>
          <w:numId w:val="36"/>
        </w:numPr>
      </w:pPr>
      <w:r>
        <w:t>M</w:t>
      </w:r>
      <w:r w:rsidR="00023D99">
        <w:t xml:space="preserve">embers of the </w:t>
      </w:r>
      <w:r w:rsidR="00882953">
        <w:t>2024 and</w:t>
      </w:r>
      <w:r w:rsidR="0026443A">
        <w:t xml:space="preserve"> </w:t>
      </w:r>
      <w:r w:rsidR="00F211EF">
        <w:t xml:space="preserve">2025 </w:t>
      </w:r>
      <w:r w:rsidR="0026443A">
        <w:t>Environmental Advisory Board</w:t>
      </w:r>
      <w:r>
        <w:t>.</w:t>
      </w:r>
    </w:p>
    <w:p w14:paraId="492462D2" w14:textId="2D3C4654" w:rsidR="005312E7" w:rsidRDefault="00432417" w:rsidP="00882953">
      <w:pPr>
        <w:pStyle w:val="ListParagraph"/>
        <w:numPr>
          <w:ilvl w:val="0"/>
          <w:numId w:val="36"/>
        </w:numPr>
      </w:pPr>
      <w:r>
        <w:t>M</w:t>
      </w:r>
      <w:r w:rsidR="00F4512D">
        <w:t xml:space="preserve">embers of the </w:t>
      </w:r>
      <w:r w:rsidR="00F211EF">
        <w:t xml:space="preserve">2025 </w:t>
      </w:r>
      <w:r w:rsidR="005312E7">
        <w:t>Housing Advisory Board</w:t>
      </w:r>
      <w:r w:rsidR="00F4512D">
        <w:t>.</w:t>
      </w:r>
    </w:p>
    <w:p w14:paraId="70E4DF64" w14:textId="0033EE38" w:rsidR="005F6AAE" w:rsidRDefault="00432417" w:rsidP="00882953">
      <w:pPr>
        <w:pStyle w:val="ListParagraph"/>
        <w:numPr>
          <w:ilvl w:val="0"/>
          <w:numId w:val="36"/>
        </w:numPr>
      </w:pPr>
      <w:r>
        <w:t>Members of the</w:t>
      </w:r>
      <w:r w:rsidR="00F4512D">
        <w:t xml:space="preserve"> </w:t>
      </w:r>
      <w:r w:rsidR="005312E7">
        <w:t>2025 City Council</w:t>
      </w:r>
      <w:r>
        <w:t>.</w:t>
      </w:r>
    </w:p>
    <w:p w14:paraId="23823E3C" w14:textId="219A7A9D" w:rsidR="00A04D12" w:rsidRDefault="005F6AAE" w:rsidP="00A04D12">
      <w:pPr>
        <w:pStyle w:val="ListParagraph"/>
        <w:numPr>
          <w:ilvl w:val="0"/>
          <w:numId w:val="36"/>
        </w:numPr>
      </w:pPr>
      <w:r>
        <w:t xml:space="preserve">The </w:t>
      </w:r>
      <w:r w:rsidR="00032D45">
        <w:t>various</w:t>
      </w:r>
      <w:r>
        <w:t xml:space="preserve"> organizations that supported our efforts to </w:t>
      </w:r>
      <w:r w:rsidR="00A04D12">
        <w:t>encourage community participation in the Roadmap questionnaire.</w:t>
      </w:r>
    </w:p>
    <w:p w14:paraId="70AA52F1" w14:textId="7A446614" w:rsidR="00FB035A" w:rsidRDefault="00A04D12" w:rsidP="00661900">
      <w:pPr>
        <w:pBdr>
          <w:bottom w:val="dashed" w:sz="4" w:space="1" w:color="auto"/>
        </w:pBdr>
      </w:pPr>
      <w:r>
        <w:t xml:space="preserve">Additionally, </w:t>
      </w:r>
      <w:r w:rsidR="0047424D">
        <w:t xml:space="preserve">we thank </w:t>
      </w:r>
      <w:r w:rsidR="00627158">
        <w:t>our</w:t>
      </w:r>
      <w:r w:rsidR="0047424D">
        <w:t xml:space="preserve"> skilled consultant</w:t>
      </w:r>
      <w:r w:rsidR="00627158">
        <w:t>s</w:t>
      </w:r>
      <w:r w:rsidR="00056591">
        <w:t xml:space="preserve">. We couldn’t have done </w:t>
      </w:r>
      <w:r w:rsidR="00627158">
        <w:t>it</w:t>
      </w:r>
      <w:r w:rsidR="00056591">
        <w:t xml:space="preserve"> without you!</w:t>
      </w:r>
    </w:p>
    <w:p w14:paraId="32F9FEB3" w14:textId="77777777" w:rsidR="00636E9C" w:rsidRDefault="00636E9C" w:rsidP="00106D22"/>
    <w:p w14:paraId="13AB6F15" w14:textId="5AEA7DB1" w:rsidR="008A1940" w:rsidRPr="001E1770" w:rsidRDefault="00232E95" w:rsidP="005F6AAE">
      <w:r>
        <w:t xml:space="preserve"> </w:t>
      </w:r>
      <w:r w:rsidR="008A1940" w:rsidRPr="005F6AAE">
        <w:rPr>
          <w:highlight w:val="lightGray"/>
        </w:rPr>
        <w:br w:type="page"/>
      </w:r>
    </w:p>
    <w:p w14:paraId="0F35A5A3" w14:textId="77777777" w:rsidR="009D573B" w:rsidRPr="009D573B" w:rsidRDefault="009D573B" w:rsidP="009D573B">
      <w:pPr>
        <w:rPr>
          <w:highlight w:val="lightGray"/>
        </w:rPr>
      </w:pPr>
    </w:p>
    <w:sdt>
      <w:sdtPr>
        <w:rPr>
          <w:rFonts w:asciiTheme="minorHAnsi" w:eastAsiaTheme="minorHAnsi" w:hAnsiTheme="minorHAnsi" w:cstheme="minorBidi"/>
          <w:color w:val="auto"/>
          <w:kern w:val="2"/>
          <w:sz w:val="24"/>
          <w:szCs w:val="24"/>
          <w14:ligatures w14:val="standardContextual"/>
        </w:rPr>
        <w:id w:val="756639069"/>
        <w:docPartObj>
          <w:docPartGallery w:val="Table of Contents"/>
          <w:docPartUnique/>
        </w:docPartObj>
      </w:sdtPr>
      <w:sdtEndPr>
        <w:rPr>
          <w:b/>
          <w:bCs/>
          <w:noProof/>
          <w:sz w:val="16"/>
          <w:szCs w:val="16"/>
        </w:rPr>
      </w:sdtEndPr>
      <w:sdtContent>
        <w:p w14:paraId="4447D46E" w14:textId="571332B2" w:rsidR="00B45F3C" w:rsidRDefault="00B45F3C">
          <w:pPr>
            <w:pStyle w:val="TOCHeading"/>
          </w:pPr>
          <w:r>
            <w:t>Table of Contents</w:t>
          </w:r>
        </w:p>
        <w:p w14:paraId="063AE02E" w14:textId="6A3F214B" w:rsidR="00B45F3C" w:rsidRDefault="00B45F3C">
          <w:pPr>
            <w:pStyle w:val="TOC1"/>
            <w:tabs>
              <w:tab w:val="left" w:pos="480"/>
              <w:tab w:val="right" w:leader="dot" w:pos="9350"/>
            </w:tabs>
            <w:rPr>
              <w:rFonts w:eastAsiaTheme="minorEastAsia"/>
              <w:noProof/>
            </w:rPr>
          </w:pPr>
          <w:r>
            <w:fldChar w:fldCharType="begin"/>
          </w:r>
          <w:r>
            <w:instrText xml:space="preserve"> TOC \o "1-3" \h \z \u </w:instrText>
          </w:r>
          <w:r>
            <w:fldChar w:fldCharType="separate"/>
          </w:r>
          <w:hyperlink w:anchor="_Toc212798183" w:history="1">
            <w:r w:rsidRPr="00821938">
              <w:rPr>
                <w:rStyle w:val="Hyperlink"/>
                <w:noProof/>
              </w:rPr>
              <w:t>A.</w:t>
            </w:r>
            <w:r>
              <w:rPr>
                <w:rFonts w:eastAsiaTheme="minorEastAsia"/>
                <w:noProof/>
              </w:rPr>
              <w:tab/>
            </w:r>
            <w:r w:rsidRPr="00821938">
              <w:rPr>
                <w:rStyle w:val="Hyperlink"/>
                <w:noProof/>
              </w:rPr>
              <w:t>Executive Summary</w:t>
            </w:r>
            <w:r>
              <w:rPr>
                <w:noProof/>
                <w:webHidden/>
              </w:rPr>
              <w:tab/>
            </w:r>
            <w:r>
              <w:rPr>
                <w:noProof/>
                <w:webHidden/>
              </w:rPr>
              <w:fldChar w:fldCharType="begin"/>
            </w:r>
            <w:r>
              <w:rPr>
                <w:noProof/>
                <w:webHidden/>
              </w:rPr>
              <w:instrText xml:space="preserve"> PAGEREF _Toc212798183 \h </w:instrText>
            </w:r>
            <w:r>
              <w:rPr>
                <w:noProof/>
                <w:webHidden/>
              </w:rPr>
            </w:r>
            <w:r>
              <w:rPr>
                <w:noProof/>
                <w:webHidden/>
              </w:rPr>
              <w:fldChar w:fldCharType="separate"/>
            </w:r>
            <w:r w:rsidR="001A7380">
              <w:rPr>
                <w:noProof/>
                <w:webHidden/>
              </w:rPr>
              <w:t>1</w:t>
            </w:r>
            <w:r>
              <w:rPr>
                <w:noProof/>
                <w:webHidden/>
              </w:rPr>
              <w:fldChar w:fldCharType="end"/>
            </w:r>
          </w:hyperlink>
        </w:p>
        <w:p w14:paraId="1BB70766" w14:textId="27D340C0" w:rsidR="00B45F3C" w:rsidRDefault="00B45F3C">
          <w:pPr>
            <w:pStyle w:val="TOC2"/>
            <w:tabs>
              <w:tab w:val="right" w:leader="dot" w:pos="9350"/>
            </w:tabs>
            <w:rPr>
              <w:rFonts w:eastAsiaTheme="minorEastAsia"/>
              <w:noProof/>
            </w:rPr>
          </w:pPr>
          <w:hyperlink w:anchor="_Toc212798184" w:history="1">
            <w:r w:rsidRPr="00821938">
              <w:rPr>
                <w:rStyle w:val="Hyperlink"/>
                <w:rFonts w:eastAsia="Arial"/>
                <w:noProof/>
              </w:rPr>
              <w:t>The Roadmap Goals</w:t>
            </w:r>
            <w:r>
              <w:rPr>
                <w:noProof/>
                <w:webHidden/>
              </w:rPr>
              <w:tab/>
            </w:r>
            <w:r>
              <w:rPr>
                <w:noProof/>
                <w:webHidden/>
              </w:rPr>
              <w:fldChar w:fldCharType="begin"/>
            </w:r>
            <w:r>
              <w:rPr>
                <w:noProof/>
                <w:webHidden/>
              </w:rPr>
              <w:instrText xml:space="preserve"> PAGEREF _Toc212798184 \h </w:instrText>
            </w:r>
            <w:r>
              <w:rPr>
                <w:noProof/>
                <w:webHidden/>
              </w:rPr>
            </w:r>
            <w:r>
              <w:rPr>
                <w:noProof/>
                <w:webHidden/>
              </w:rPr>
              <w:fldChar w:fldCharType="separate"/>
            </w:r>
            <w:r w:rsidR="001A7380">
              <w:rPr>
                <w:noProof/>
                <w:webHidden/>
              </w:rPr>
              <w:t>1</w:t>
            </w:r>
            <w:r>
              <w:rPr>
                <w:noProof/>
                <w:webHidden/>
              </w:rPr>
              <w:fldChar w:fldCharType="end"/>
            </w:r>
          </w:hyperlink>
        </w:p>
        <w:p w14:paraId="57A3A0DB" w14:textId="7DCDB166" w:rsidR="00B45F3C" w:rsidRDefault="00B45F3C">
          <w:pPr>
            <w:pStyle w:val="TOC2"/>
            <w:tabs>
              <w:tab w:val="right" w:leader="dot" w:pos="9350"/>
            </w:tabs>
            <w:rPr>
              <w:rFonts w:eastAsiaTheme="minorEastAsia"/>
              <w:noProof/>
            </w:rPr>
          </w:pPr>
          <w:hyperlink w:anchor="_Toc212798185" w:history="1">
            <w:r w:rsidRPr="00821938">
              <w:rPr>
                <w:rStyle w:val="Hyperlink"/>
                <w:noProof/>
              </w:rPr>
              <w:t>A Call to Reinvest in Buildings</w:t>
            </w:r>
            <w:r>
              <w:rPr>
                <w:noProof/>
                <w:webHidden/>
              </w:rPr>
              <w:tab/>
            </w:r>
            <w:r>
              <w:rPr>
                <w:noProof/>
                <w:webHidden/>
              </w:rPr>
              <w:fldChar w:fldCharType="begin"/>
            </w:r>
            <w:r>
              <w:rPr>
                <w:noProof/>
                <w:webHidden/>
              </w:rPr>
              <w:instrText xml:space="preserve"> PAGEREF _Toc212798185 \h </w:instrText>
            </w:r>
            <w:r>
              <w:rPr>
                <w:noProof/>
                <w:webHidden/>
              </w:rPr>
            </w:r>
            <w:r>
              <w:rPr>
                <w:noProof/>
                <w:webHidden/>
              </w:rPr>
              <w:fldChar w:fldCharType="separate"/>
            </w:r>
            <w:r w:rsidR="001A7380">
              <w:rPr>
                <w:noProof/>
                <w:webHidden/>
              </w:rPr>
              <w:t>2</w:t>
            </w:r>
            <w:r>
              <w:rPr>
                <w:noProof/>
                <w:webHidden/>
              </w:rPr>
              <w:fldChar w:fldCharType="end"/>
            </w:r>
          </w:hyperlink>
        </w:p>
        <w:p w14:paraId="3B5ED25E" w14:textId="04640E13" w:rsidR="00B45F3C" w:rsidRDefault="00B45F3C">
          <w:pPr>
            <w:pStyle w:val="TOC1"/>
            <w:tabs>
              <w:tab w:val="left" w:pos="480"/>
              <w:tab w:val="right" w:leader="dot" w:pos="9350"/>
            </w:tabs>
            <w:rPr>
              <w:rFonts w:eastAsiaTheme="minorEastAsia"/>
              <w:noProof/>
            </w:rPr>
          </w:pPr>
          <w:hyperlink w:anchor="_Toc212798186" w:history="1">
            <w:r w:rsidRPr="00821938">
              <w:rPr>
                <w:rStyle w:val="Hyperlink"/>
                <w:noProof/>
              </w:rPr>
              <w:t>B.</w:t>
            </w:r>
            <w:r>
              <w:rPr>
                <w:rFonts w:eastAsiaTheme="minorEastAsia"/>
                <w:noProof/>
              </w:rPr>
              <w:tab/>
            </w:r>
            <w:r w:rsidRPr="00821938">
              <w:rPr>
                <w:rStyle w:val="Hyperlink"/>
                <w:noProof/>
              </w:rPr>
              <w:t>Process to Develop the Roadmap</w:t>
            </w:r>
            <w:r>
              <w:rPr>
                <w:noProof/>
                <w:webHidden/>
              </w:rPr>
              <w:tab/>
            </w:r>
            <w:r>
              <w:rPr>
                <w:noProof/>
                <w:webHidden/>
              </w:rPr>
              <w:fldChar w:fldCharType="begin"/>
            </w:r>
            <w:r>
              <w:rPr>
                <w:noProof/>
                <w:webHidden/>
              </w:rPr>
              <w:instrText xml:space="preserve"> PAGEREF _Toc212798186 \h </w:instrText>
            </w:r>
            <w:r>
              <w:rPr>
                <w:noProof/>
                <w:webHidden/>
              </w:rPr>
            </w:r>
            <w:r>
              <w:rPr>
                <w:noProof/>
                <w:webHidden/>
              </w:rPr>
              <w:fldChar w:fldCharType="separate"/>
            </w:r>
            <w:r w:rsidR="001A7380">
              <w:rPr>
                <w:noProof/>
                <w:webHidden/>
              </w:rPr>
              <w:t>2</w:t>
            </w:r>
            <w:r>
              <w:rPr>
                <w:noProof/>
                <w:webHidden/>
              </w:rPr>
              <w:fldChar w:fldCharType="end"/>
            </w:r>
          </w:hyperlink>
        </w:p>
        <w:p w14:paraId="3FB92DB3" w14:textId="59CAF796" w:rsidR="00B45F3C" w:rsidRDefault="00B45F3C">
          <w:pPr>
            <w:pStyle w:val="TOC2"/>
            <w:tabs>
              <w:tab w:val="right" w:leader="dot" w:pos="9350"/>
            </w:tabs>
            <w:rPr>
              <w:rFonts w:eastAsiaTheme="minorEastAsia"/>
              <w:noProof/>
            </w:rPr>
          </w:pPr>
          <w:hyperlink w:anchor="_Toc212798187" w:history="1">
            <w:r w:rsidRPr="00821938">
              <w:rPr>
                <w:rStyle w:val="Hyperlink"/>
                <w:noProof/>
              </w:rPr>
              <w:t>Step 1. Define the issue before embarking.</w:t>
            </w:r>
            <w:r>
              <w:rPr>
                <w:noProof/>
                <w:webHidden/>
              </w:rPr>
              <w:tab/>
            </w:r>
            <w:r>
              <w:rPr>
                <w:noProof/>
                <w:webHidden/>
              </w:rPr>
              <w:fldChar w:fldCharType="begin"/>
            </w:r>
            <w:r>
              <w:rPr>
                <w:noProof/>
                <w:webHidden/>
              </w:rPr>
              <w:instrText xml:space="preserve"> PAGEREF _Toc212798187 \h </w:instrText>
            </w:r>
            <w:r>
              <w:rPr>
                <w:noProof/>
                <w:webHidden/>
              </w:rPr>
            </w:r>
            <w:r>
              <w:rPr>
                <w:noProof/>
                <w:webHidden/>
              </w:rPr>
              <w:fldChar w:fldCharType="separate"/>
            </w:r>
            <w:r w:rsidR="001A7380">
              <w:rPr>
                <w:noProof/>
                <w:webHidden/>
              </w:rPr>
              <w:t>2</w:t>
            </w:r>
            <w:r>
              <w:rPr>
                <w:noProof/>
                <w:webHidden/>
              </w:rPr>
              <w:fldChar w:fldCharType="end"/>
            </w:r>
          </w:hyperlink>
        </w:p>
        <w:p w14:paraId="3E1B05CB" w14:textId="3880F88B" w:rsidR="00B45F3C" w:rsidRDefault="00B45F3C">
          <w:pPr>
            <w:pStyle w:val="TOC2"/>
            <w:tabs>
              <w:tab w:val="right" w:leader="dot" w:pos="9350"/>
            </w:tabs>
            <w:rPr>
              <w:rFonts w:eastAsiaTheme="minorEastAsia"/>
              <w:noProof/>
            </w:rPr>
          </w:pPr>
          <w:hyperlink w:anchor="_Toc212798188" w:history="1">
            <w:r w:rsidRPr="00821938">
              <w:rPr>
                <w:rStyle w:val="Hyperlink"/>
                <w:noProof/>
              </w:rPr>
              <w:t>Step 2. Determine who is affected.</w:t>
            </w:r>
            <w:r>
              <w:rPr>
                <w:noProof/>
                <w:webHidden/>
              </w:rPr>
              <w:tab/>
            </w:r>
            <w:r>
              <w:rPr>
                <w:noProof/>
                <w:webHidden/>
              </w:rPr>
              <w:fldChar w:fldCharType="begin"/>
            </w:r>
            <w:r>
              <w:rPr>
                <w:noProof/>
                <w:webHidden/>
              </w:rPr>
              <w:instrText xml:space="preserve"> PAGEREF _Toc212798188 \h </w:instrText>
            </w:r>
            <w:r>
              <w:rPr>
                <w:noProof/>
                <w:webHidden/>
              </w:rPr>
            </w:r>
            <w:r>
              <w:rPr>
                <w:noProof/>
                <w:webHidden/>
              </w:rPr>
              <w:fldChar w:fldCharType="separate"/>
            </w:r>
            <w:r w:rsidR="001A7380">
              <w:rPr>
                <w:noProof/>
                <w:webHidden/>
              </w:rPr>
              <w:t>2</w:t>
            </w:r>
            <w:r>
              <w:rPr>
                <w:noProof/>
                <w:webHidden/>
              </w:rPr>
              <w:fldChar w:fldCharType="end"/>
            </w:r>
          </w:hyperlink>
        </w:p>
        <w:p w14:paraId="2DBA0773" w14:textId="54721A9D" w:rsidR="00B45F3C" w:rsidRDefault="00B45F3C">
          <w:pPr>
            <w:pStyle w:val="TOC2"/>
            <w:tabs>
              <w:tab w:val="right" w:leader="dot" w:pos="9350"/>
            </w:tabs>
            <w:rPr>
              <w:rFonts w:eastAsiaTheme="minorEastAsia"/>
              <w:noProof/>
            </w:rPr>
          </w:pPr>
          <w:hyperlink w:anchor="_Toc212798189" w:history="1">
            <w:r w:rsidRPr="00821938">
              <w:rPr>
                <w:rStyle w:val="Hyperlink"/>
                <w:noProof/>
              </w:rPr>
              <w:t>Step 3. Create a public engagement plan.</w:t>
            </w:r>
            <w:r>
              <w:rPr>
                <w:noProof/>
                <w:webHidden/>
              </w:rPr>
              <w:tab/>
            </w:r>
            <w:r>
              <w:rPr>
                <w:noProof/>
                <w:webHidden/>
              </w:rPr>
              <w:fldChar w:fldCharType="begin"/>
            </w:r>
            <w:r>
              <w:rPr>
                <w:noProof/>
                <w:webHidden/>
              </w:rPr>
              <w:instrText xml:space="preserve"> PAGEREF _Toc212798189 \h </w:instrText>
            </w:r>
            <w:r>
              <w:rPr>
                <w:noProof/>
                <w:webHidden/>
              </w:rPr>
            </w:r>
            <w:r>
              <w:rPr>
                <w:noProof/>
                <w:webHidden/>
              </w:rPr>
              <w:fldChar w:fldCharType="separate"/>
            </w:r>
            <w:r w:rsidR="001A7380">
              <w:rPr>
                <w:noProof/>
                <w:webHidden/>
              </w:rPr>
              <w:t>2</w:t>
            </w:r>
            <w:r>
              <w:rPr>
                <w:noProof/>
                <w:webHidden/>
              </w:rPr>
              <w:fldChar w:fldCharType="end"/>
            </w:r>
          </w:hyperlink>
        </w:p>
        <w:p w14:paraId="54BCA449" w14:textId="1D29DEEB" w:rsidR="00B45F3C" w:rsidRDefault="00B45F3C">
          <w:pPr>
            <w:pStyle w:val="TOC2"/>
            <w:tabs>
              <w:tab w:val="right" w:leader="dot" w:pos="9350"/>
            </w:tabs>
            <w:rPr>
              <w:rFonts w:eastAsiaTheme="minorEastAsia"/>
              <w:noProof/>
            </w:rPr>
          </w:pPr>
          <w:hyperlink w:anchor="_Toc212798190" w:history="1">
            <w:r w:rsidRPr="00821938">
              <w:rPr>
                <w:rStyle w:val="Hyperlink"/>
                <w:noProof/>
              </w:rPr>
              <w:t>Step 4. Create a foundation of information and inquiry.</w:t>
            </w:r>
            <w:r>
              <w:rPr>
                <w:noProof/>
                <w:webHidden/>
              </w:rPr>
              <w:tab/>
            </w:r>
            <w:r>
              <w:rPr>
                <w:noProof/>
                <w:webHidden/>
              </w:rPr>
              <w:fldChar w:fldCharType="begin"/>
            </w:r>
            <w:r>
              <w:rPr>
                <w:noProof/>
                <w:webHidden/>
              </w:rPr>
              <w:instrText xml:space="preserve"> PAGEREF _Toc212798190 \h </w:instrText>
            </w:r>
            <w:r>
              <w:rPr>
                <w:noProof/>
                <w:webHidden/>
              </w:rPr>
            </w:r>
            <w:r>
              <w:rPr>
                <w:noProof/>
                <w:webHidden/>
              </w:rPr>
              <w:fldChar w:fldCharType="separate"/>
            </w:r>
            <w:r w:rsidR="001A7380">
              <w:rPr>
                <w:noProof/>
                <w:webHidden/>
              </w:rPr>
              <w:t>3</w:t>
            </w:r>
            <w:r>
              <w:rPr>
                <w:noProof/>
                <w:webHidden/>
              </w:rPr>
              <w:fldChar w:fldCharType="end"/>
            </w:r>
          </w:hyperlink>
        </w:p>
        <w:p w14:paraId="63F778BB" w14:textId="3A5543A3" w:rsidR="00B45F3C" w:rsidRDefault="00B45F3C">
          <w:pPr>
            <w:pStyle w:val="TOC2"/>
            <w:tabs>
              <w:tab w:val="right" w:leader="dot" w:pos="9350"/>
            </w:tabs>
            <w:rPr>
              <w:rFonts w:eastAsiaTheme="minorEastAsia"/>
              <w:noProof/>
            </w:rPr>
          </w:pPr>
          <w:hyperlink w:anchor="_Toc212798191" w:history="1">
            <w:r w:rsidRPr="00821938">
              <w:rPr>
                <w:rStyle w:val="Hyperlink"/>
                <w:noProof/>
              </w:rPr>
              <w:t>Step 5. Identify options.</w:t>
            </w:r>
            <w:r>
              <w:rPr>
                <w:noProof/>
                <w:webHidden/>
              </w:rPr>
              <w:tab/>
            </w:r>
            <w:r>
              <w:rPr>
                <w:noProof/>
                <w:webHidden/>
              </w:rPr>
              <w:fldChar w:fldCharType="begin"/>
            </w:r>
            <w:r>
              <w:rPr>
                <w:noProof/>
                <w:webHidden/>
              </w:rPr>
              <w:instrText xml:space="preserve"> PAGEREF _Toc212798191 \h </w:instrText>
            </w:r>
            <w:r>
              <w:rPr>
                <w:noProof/>
                <w:webHidden/>
              </w:rPr>
            </w:r>
            <w:r>
              <w:rPr>
                <w:noProof/>
                <w:webHidden/>
              </w:rPr>
              <w:fldChar w:fldCharType="separate"/>
            </w:r>
            <w:r w:rsidR="001A7380">
              <w:rPr>
                <w:noProof/>
                <w:webHidden/>
              </w:rPr>
              <w:t>3</w:t>
            </w:r>
            <w:r>
              <w:rPr>
                <w:noProof/>
                <w:webHidden/>
              </w:rPr>
              <w:fldChar w:fldCharType="end"/>
            </w:r>
          </w:hyperlink>
        </w:p>
        <w:p w14:paraId="27DF9393" w14:textId="39BBAD57" w:rsidR="00B45F3C" w:rsidRDefault="00B45F3C">
          <w:pPr>
            <w:pStyle w:val="TOC2"/>
            <w:tabs>
              <w:tab w:val="right" w:leader="dot" w:pos="9350"/>
            </w:tabs>
            <w:rPr>
              <w:rFonts w:eastAsiaTheme="minorEastAsia"/>
              <w:noProof/>
            </w:rPr>
          </w:pPr>
          <w:hyperlink w:anchor="_Toc212798192" w:history="1">
            <w:r w:rsidRPr="00821938">
              <w:rPr>
                <w:rStyle w:val="Hyperlink"/>
                <w:noProof/>
              </w:rPr>
              <w:t>Step 6. Evaluate options and develop recommendations.</w:t>
            </w:r>
            <w:r>
              <w:rPr>
                <w:noProof/>
                <w:webHidden/>
              </w:rPr>
              <w:tab/>
            </w:r>
            <w:r>
              <w:rPr>
                <w:noProof/>
                <w:webHidden/>
              </w:rPr>
              <w:fldChar w:fldCharType="begin"/>
            </w:r>
            <w:r>
              <w:rPr>
                <w:noProof/>
                <w:webHidden/>
              </w:rPr>
              <w:instrText xml:space="preserve"> PAGEREF _Toc212798192 \h </w:instrText>
            </w:r>
            <w:r>
              <w:rPr>
                <w:noProof/>
                <w:webHidden/>
              </w:rPr>
            </w:r>
            <w:r>
              <w:rPr>
                <w:noProof/>
                <w:webHidden/>
              </w:rPr>
              <w:fldChar w:fldCharType="separate"/>
            </w:r>
            <w:r w:rsidR="001A7380">
              <w:rPr>
                <w:noProof/>
                <w:webHidden/>
              </w:rPr>
              <w:t>3</w:t>
            </w:r>
            <w:r>
              <w:rPr>
                <w:noProof/>
                <w:webHidden/>
              </w:rPr>
              <w:fldChar w:fldCharType="end"/>
            </w:r>
          </w:hyperlink>
        </w:p>
        <w:p w14:paraId="472D289F" w14:textId="03C07010" w:rsidR="00B45F3C" w:rsidRDefault="00B45F3C">
          <w:pPr>
            <w:pStyle w:val="TOC2"/>
            <w:tabs>
              <w:tab w:val="right" w:leader="dot" w:pos="9350"/>
            </w:tabs>
            <w:rPr>
              <w:rFonts w:eastAsiaTheme="minorEastAsia"/>
              <w:noProof/>
            </w:rPr>
          </w:pPr>
          <w:hyperlink w:anchor="_Toc212798193" w:history="1">
            <w:r w:rsidRPr="00821938">
              <w:rPr>
                <w:rStyle w:val="Hyperlink"/>
                <w:noProof/>
              </w:rPr>
              <w:t>Step 7. Make a decision.</w:t>
            </w:r>
            <w:r>
              <w:rPr>
                <w:noProof/>
                <w:webHidden/>
              </w:rPr>
              <w:tab/>
            </w:r>
            <w:r>
              <w:rPr>
                <w:noProof/>
                <w:webHidden/>
              </w:rPr>
              <w:fldChar w:fldCharType="begin"/>
            </w:r>
            <w:r>
              <w:rPr>
                <w:noProof/>
                <w:webHidden/>
              </w:rPr>
              <w:instrText xml:space="preserve"> PAGEREF _Toc212798193 \h </w:instrText>
            </w:r>
            <w:r>
              <w:rPr>
                <w:noProof/>
                <w:webHidden/>
              </w:rPr>
            </w:r>
            <w:r>
              <w:rPr>
                <w:noProof/>
                <w:webHidden/>
              </w:rPr>
              <w:fldChar w:fldCharType="separate"/>
            </w:r>
            <w:r w:rsidR="001A7380">
              <w:rPr>
                <w:noProof/>
                <w:webHidden/>
              </w:rPr>
              <w:t>3</w:t>
            </w:r>
            <w:r>
              <w:rPr>
                <w:noProof/>
                <w:webHidden/>
              </w:rPr>
              <w:fldChar w:fldCharType="end"/>
            </w:r>
          </w:hyperlink>
        </w:p>
        <w:p w14:paraId="2A7C3AC6" w14:textId="72A2AA98" w:rsidR="00B45F3C" w:rsidRDefault="00B45F3C">
          <w:pPr>
            <w:pStyle w:val="TOC2"/>
            <w:tabs>
              <w:tab w:val="right" w:leader="dot" w:pos="9350"/>
            </w:tabs>
            <w:rPr>
              <w:rFonts w:eastAsiaTheme="minorEastAsia"/>
              <w:noProof/>
            </w:rPr>
          </w:pPr>
          <w:hyperlink w:anchor="_Toc212798194" w:history="1">
            <w:r w:rsidRPr="00821938">
              <w:rPr>
                <w:rStyle w:val="Hyperlink"/>
                <w:noProof/>
              </w:rPr>
              <w:t>Step 8. Communicate decision and rationale.</w:t>
            </w:r>
            <w:r>
              <w:rPr>
                <w:noProof/>
                <w:webHidden/>
              </w:rPr>
              <w:tab/>
            </w:r>
            <w:r>
              <w:rPr>
                <w:noProof/>
                <w:webHidden/>
              </w:rPr>
              <w:fldChar w:fldCharType="begin"/>
            </w:r>
            <w:r>
              <w:rPr>
                <w:noProof/>
                <w:webHidden/>
              </w:rPr>
              <w:instrText xml:space="preserve"> PAGEREF _Toc212798194 \h </w:instrText>
            </w:r>
            <w:r>
              <w:rPr>
                <w:noProof/>
                <w:webHidden/>
              </w:rPr>
            </w:r>
            <w:r>
              <w:rPr>
                <w:noProof/>
                <w:webHidden/>
              </w:rPr>
              <w:fldChar w:fldCharType="separate"/>
            </w:r>
            <w:r w:rsidR="001A7380">
              <w:rPr>
                <w:noProof/>
                <w:webHidden/>
              </w:rPr>
              <w:t>3</w:t>
            </w:r>
            <w:r>
              <w:rPr>
                <w:noProof/>
                <w:webHidden/>
              </w:rPr>
              <w:fldChar w:fldCharType="end"/>
            </w:r>
          </w:hyperlink>
        </w:p>
        <w:p w14:paraId="7AE77DB1" w14:textId="3D0C80C4" w:rsidR="00B45F3C" w:rsidRDefault="00B45F3C">
          <w:pPr>
            <w:pStyle w:val="TOC2"/>
            <w:tabs>
              <w:tab w:val="right" w:leader="dot" w:pos="9350"/>
            </w:tabs>
            <w:rPr>
              <w:rFonts w:eastAsiaTheme="minorEastAsia"/>
              <w:noProof/>
            </w:rPr>
          </w:pPr>
          <w:hyperlink w:anchor="_Toc212798195" w:history="1">
            <w:r w:rsidRPr="00821938">
              <w:rPr>
                <w:rStyle w:val="Hyperlink"/>
                <w:noProof/>
              </w:rPr>
              <w:t>Step 9. Reflect and evaluate.</w:t>
            </w:r>
            <w:r>
              <w:rPr>
                <w:noProof/>
                <w:webHidden/>
              </w:rPr>
              <w:tab/>
            </w:r>
            <w:r>
              <w:rPr>
                <w:noProof/>
                <w:webHidden/>
              </w:rPr>
              <w:fldChar w:fldCharType="begin"/>
            </w:r>
            <w:r>
              <w:rPr>
                <w:noProof/>
                <w:webHidden/>
              </w:rPr>
              <w:instrText xml:space="preserve"> PAGEREF _Toc212798195 \h </w:instrText>
            </w:r>
            <w:r>
              <w:rPr>
                <w:noProof/>
                <w:webHidden/>
              </w:rPr>
            </w:r>
            <w:r>
              <w:rPr>
                <w:noProof/>
                <w:webHidden/>
              </w:rPr>
              <w:fldChar w:fldCharType="separate"/>
            </w:r>
            <w:r w:rsidR="001A7380">
              <w:rPr>
                <w:noProof/>
                <w:webHidden/>
              </w:rPr>
              <w:t>3</w:t>
            </w:r>
            <w:r>
              <w:rPr>
                <w:noProof/>
                <w:webHidden/>
              </w:rPr>
              <w:fldChar w:fldCharType="end"/>
            </w:r>
          </w:hyperlink>
        </w:p>
        <w:p w14:paraId="1DCDDF3F" w14:textId="24E80ECF" w:rsidR="00B45F3C" w:rsidRDefault="00B45F3C">
          <w:pPr>
            <w:pStyle w:val="TOC1"/>
            <w:tabs>
              <w:tab w:val="left" w:pos="480"/>
              <w:tab w:val="right" w:leader="dot" w:pos="9350"/>
            </w:tabs>
            <w:rPr>
              <w:rFonts w:eastAsiaTheme="minorEastAsia"/>
              <w:noProof/>
            </w:rPr>
          </w:pPr>
          <w:hyperlink w:anchor="_Toc212798196" w:history="1">
            <w:r w:rsidRPr="00821938">
              <w:rPr>
                <w:rStyle w:val="Hyperlink"/>
                <w:noProof/>
              </w:rPr>
              <w:t>C.</w:t>
            </w:r>
            <w:r>
              <w:rPr>
                <w:rFonts w:eastAsiaTheme="minorEastAsia"/>
                <w:noProof/>
              </w:rPr>
              <w:tab/>
            </w:r>
            <w:r w:rsidRPr="00821938">
              <w:rPr>
                <w:rStyle w:val="Hyperlink"/>
                <w:noProof/>
              </w:rPr>
              <w:t>Background</w:t>
            </w:r>
            <w:r>
              <w:rPr>
                <w:noProof/>
                <w:webHidden/>
              </w:rPr>
              <w:tab/>
            </w:r>
            <w:r>
              <w:rPr>
                <w:noProof/>
                <w:webHidden/>
              </w:rPr>
              <w:fldChar w:fldCharType="begin"/>
            </w:r>
            <w:r>
              <w:rPr>
                <w:noProof/>
                <w:webHidden/>
              </w:rPr>
              <w:instrText xml:space="preserve"> PAGEREF _Toc212798196 \h </w:instrText>
            </w:r>
            <w:r>
              <w:rPr>
                <w:noProof/>
                <w:webHidden/>
              </w:rPr>
            </w:r>
            <w:r>
              <w:rPr>
                <w:noProof/>
                <w:webHidden/>
              </w:rPr>
              <w:fldChar w:fldCharType="separate"/>
            </w:r>
            <w:r w:rsidR="001A7380">
              <w:rPr>
                <w:noProof/>
                <w:webHidden/>
              </w:rPr>
              <w:t>4</w:t>
            </w:r>
            <w:r>
              <w:rPr>
                <w:noProof/>
                <w:webHidden/>
              </w:rPr>
              <w:fldChar w:fldCharType="end"/>
            </w:r>
          </w:hyperlink>
        </w:p>
        <w:p w14:paraId="7DFA35BF" w14:textId="109A3BE0" w:rsidR="00B45F3C" w:rsidRDefault="00B45F3C">
          <w:pPr>
            <w:pStyle w:val="TOC2"/>
            <w:tabs>
              <w:tab w:val="right" w:leader="dot" w:pos="9350"/>
            </w:tabs>
            <w:rPr>
              <w:rFonts w:eastAsiaTheme="minorEastAsia"/>
              <w:noProof/>
            </w:rPr>
          </w:pPr>
          <w:hyperlink w:anchor="_Toc212798197" w:history="1">
            <w:r w:rsidRPr="00821938">
              <w:rPr>
                <w:rStyle w:val="Hyperlink"/>
                <w:noProof/>
              </w:rPr>
              <w:t>Why a roadmap?</w:t>
            </w:r>
            <w:r>
              <w:rPr>
                <w:noProof/>
                <w:webHidden/>
              </w:rPr>
              <w:tab/>
            </w:r>
            <w:r>
              <w:rPr>
                <w:noProof/>
                <w:webHidden/>
              </w:rPr>
              <w:fldChar w:fldCharType="begin"/>
            </w:r>
            <w:r>
              <w:rPr>
                <w:noProof/>
                <w:webHidden/>
              </w:rPr>
              <w:instrText xml:space="preserve"> PAGEREF _Toc212798197 \h </w:instrText>
            </w:r>
            <w:r>
              <w:rPr>
                <w:noProof/>
                <w:webHidden/>
              </w:rPr>
            </w:r>
            <w:r>
              <w:rPr>
                <w:noProof/>
                <w:webHidden/>
              </w:rPr>
              <w:fldChar w:fldCharType="separate"/>
            </w:r>
            <w:r w:rsidR="001A7380">
              <w:rPr>
                <w:noProof/>
                <w:webHidden/>
              </w:rPr>
              <w:t>4</w:t>
            </w:r>
            <w:r>
              <w:rPr>
                <w:noProof/>
                <w:webHidden/>
              </w:rPr>
              <w:fldChar w:fldCharType="end"/>
            </w:r>
          </w:hyperlink>
        </w:p>
        <w:p w14:paraId="02ECD3A1" w14:textId="228920BE" w:rsidR="00B45F3C" w:rsidRDefault="00B45F3C">
          <w:pPr>
            <w:pStyle w:val="TOC2"/>
            <w:tabs>
              <w:tab w:val="right" w:leader="dot" w:pos="9350"/>
            </w:tabs>
            <w:rPr>
              <w:rFonts w:eastAsiaTheme="minorEastAsia"/>
              <w:noProof/>
            </w:rPr>
          </w:pPr>
          <w:hyperlink w:anchor="_Toc212798198" w:history="1">
            <w:r w:rsidRPr="00821938">
              <w:rPr>
                <w:rStyle w:val="Hyperlink"/>
                <w:noProof/>
              </w:rPr>
              <w:t>Equity Considerations and Guardrails</w:t>
            </w:r>
            <w:r>
              <w:rPr>
                <w:noProof/>
                <w:webHidden/>
              </w:rPr>
              <w:tab/>
            </w:r>
            <w:r>
              <w:rPr>
                <w:noProof/>
                <w:webHidden/>
              </w:rPr>
              <w:fldChar w:fldCharType="begin"/>
            </w:r>
            <w:r>
              <w:rPr>
                <w:noProof/>
                <w:webHidden/>
              </w:rPr>
              <w:instrText xml:space="preserve"> PAGEREF _Toc212798198 \h </w:instrText>
            </w:r>
            <w:r>
              <w:rPr>
                <w:noProof/>
                <w:webHidden/>
              </w:rPr>
            </w:r>
            <w:r>
              <w:rPr>
                <w:noProof/>
                <w:webHidden/>
              </w:rPr>
              <w:fldChar w:fldCharType="separate"/>
            </w:r>
            <w:r w:rsidR="001A7380">
              <w:rPr>
                <w:noProof/>
                <w:webHidden/>
              </w:rPr>
              <w:t>4</w:t>
            </w:r>
            <w:r>
              <w:rPr>
                <w:noProof/>
                <w:webHidden/>
              </w:rPr>
              <w:fldChar w:fldCharType="end"/>
            </w:r>
          </w:hyperlink>
        </w:p>
        <w:p w14:paraId="527F890D" w14:textId="69D2765F" w:rsidR="00B45F3C" w:rsidRDefault="00B45F3C">
          <w:pPr>
            <w:pStyle w:val="TOC2"/>
            <w:tabs>
              <w:tab w:val="right" w:leader="dot" w:pos="9350"/>
            </w:tabs>
            <w:rPr>
              <w:rFonts w:eastAsiaTheme="minorEastAsia"/>
              <w:noProof/>
            </w:rPr>
          </w:pPr>
          <w:hyperlink w:anchor="_Toc212798199" w:history="1">
            <w:r w:rsidRPr="00821938">
              <w:rPr>
                <w:rStyle w:val="Hyperlink"/>
                <w:noProof/>
              </w:rPr>
              <w:t>Equity-priority Buildings</w:t>
            </w:r>
            <w:r>
              <w:rPr>
                <w:noProof/>
                <w:webHidden/>
              </w:rPr>
              <w:tab/>
            </w:r>
            <w:r>
              <w:rPr>
                <w:noProof/>
                <w:webHidden/>
              </w:rPr>
              <w:fldChar w:fldCharType="begin"/>
            </w:r>
            <w:r>
              <w:rPr>
                <w:noProof/>
                <w:webHidden/>
              </w:rPr>
              <w:instrText xml:space="preserve"> PAGEREF _Toc212798199 \h </w:instrText>
            </w:r>
            <w:r>
              <w:rPr>
                <w:noProof/>
                <w:webHidden/>
              </w:rPr>
            </w:r>
            <w:r>
              <w:rPr>
                <w:noProof/>
                <w:webHidden/>
              </w:rPr>
              <w:fldChar w:fldCharType="separate"/>
            </w:r>
            <w:r w:rsidR="001A7380">
              <w:rPr>
                <w:noProof/>
                <w:webHidden/>
              </w:rPr>
              <w:t>5</w:t>
            </w:r>
            <w:r>
              <w:rPr>
                <w:noProof/>
                <w:webHidden/>
              </w:rPr>
              <w:fldChar w:fldCharType="end"/>
            </w:r>
          </w:hyperlink>
        </w:p>
        <w:p w14:paraId="01B98F18" w14:textId="26C34A31" w:rsidR="00B45F3C" w:rsidRDefault="00B45F3C">
          <w:pPr>
            <w:pStyle w:val="TOC2"/>
            <w:tabs>
              <w:tab w:val="right" w:leader="dot" w:pos="9350"/>
            </w:tabs>
            <w:rPr>
              <w:rFonts w:eastAsiaTheme="minorEastAsia"/>
              <w:noProof/>
            </w:rPr>
          </w:pPr>
          <w:hyperlink w:anchor="_Toc212798200" w:history="1">
            <w:r w:rsidRPr="00821938">
              <w:rPr>
                <w:rStyle w:val="Hyperlink"/>
                <w:noProof/>
              </w:rPr>
              <w:t>Building Stock Analysis</w:t>
            </w:r>
            <w:r>
              <w:rPr>
                <w:noProof/>
                <w:webHidden/>
              </w:rPr>
              <w:tab/>
            </w:r>
            <w:r>
              <w:rPr>
                <w:noProof/>
                <w:webHidden/>
              </w:rPr>
              <w:fldChar w:fldCharType="begin"/>
            </w:r>
            <w:r>
              <w:rPr>
                <w:noProof/>
                <w:webHidden/>
              </w:rPr>
              <w:instrText xml:space="preserve"> PAGEREF _Toc212798200 \h </w:instrText>
            </w:r>
            <w:r>
              <w:rPr>
                <w:noProof/>
                <w:webHidden/>
              </w:rPr>
            </w:r>
            <w:r>
              <w:rPr>
                <w:noProof/>
                <w:webHidden/>
              </w:rPr>
              <w:fldChar w:fldCharType="separate"/>
            </w:r>
            <w:r w:rsidR="001A7380">
              <w:rPr>
                <w:noProof/>
                <w:webHidden/>
              </w:rPr>
              <w:t>6</w:t>
            </w:r>
            <w:r>
              <w:rPr>
                <w:noProof/>
                <w:webHidden/>
              </w:rPr>
              <w:fldChar w:fldCharType="end"/>
            </w:r>
          </w:hyperlink>
        </w:p>
        <w:p w14:paraId="46B34E41" w14:textId="109FCC34" w:rsidR="00B45F3C" w:rsidRDefault="00B45F3C">
          <w:pPr>
            <w:pStyle w:val="TOC2"/>
            <w:tabs>
              <w:tab w:val="right" w:leader="dot" w:pos="9350"/>
            </w:tabs>
            <w:rPr>
              <w:rFonts w:eastAsiaTheme="minorEastAsia"/>
              <w:noProof/>
            </w:rPr>
          </w:pPr>
          <w:hyperlink w:anchor="_Toc212798201" w:history="1">
            <w:r w:rsidRPr="00821938">
              <w:rPr>
                <w:rStyle w:val="Hyperlink"/>
                <w:noProof/>
              </w:rPr>
              <w:t>Energy Conservation Measures (ECMs) to Achieve Net-Zero Emissions</w:t>
            </w:r>
            <w:r>
              <w:rPr>
                <w:noProof/>
                <w:webHidden/>
              </w:rPr>
              <w:tab/>
            </w:r>
            <w:r>
              <w:rPr>
                <w:noProof/>
                <w:webHidden/>
              </w:rPr>
              <w:fldChar w:fldCharType="begin"/>
            </w:r>
            <w:r>
              <w:rPr>
                <w:noProof/>
                <w:webHidden/>
              </w:rPr>
              <w:instrText xml:space="preserve"> PAGEREF _Toc212798201 \h </w:instrText>
            </w:r>
            <w:r>
              <w:rPr>
                <w:noProof/>
                <w:webHidden/>
              </w:rPr>
            </w:r>
            <w:r>
              <w:rPr>
                <w:noProof/>
                <w:webHidden/>
              </w:rPr>
              <w:fldChar w:fldCharType="separate"/>
            </w:r>
            <w:r w:rsidR="001A7380">
              <w:rPr>
                <w:noProof/>
                <w:webHidden/>
              </w:rPr>
              <w:t>6</w:t>
            </w:r>
            <w:r>
              <w:rPr>
                <w:noProof/>
                <w:webHidden/>
              </w:rPr>
              <w:fldChar w:fldCharType="end"/>
            </w:r>
          </w:hyperlink>
        </w:p>
        <w:p w14:paraId="67CDF8D7" w14:textId="4ACFCFCE" w:rsidR="00B45F3C" w:rsidRDefault="00B45F3C">
          <w:pPr>
            <w:pStyle w:val="TOC2"/>
            <w:tabs>
              <w:tab w:val="right" w:leader="dot" w:pos="9350"/>
            </w:tabs>
            <w:rPr>
              <w:rFonts w:eastAsiaTheme="minorEastAsia"/>
              <w:noProof/>
            </w:rPr>
          </w:pPr>
          <w:hyperlink w:anchor="_Toc212798202" w:history="1">
            <w:r w:rsidRPr="00821938">
              <w:rPr>
                <w:rStyle w:val="Hyperlink"/>
                <w:noProof/>
              </w:rPr>
              <w:t>The Cost of Building Upgrades</w:t>
            </w:r>
            <w:r>
              <w:rPr>
                <w:noProof/>
                <w:webHidden/>
              </w:rPr>
              <w:tab/>
            </w:r>
            <w:r>
              <w:rPr>
                <w:noProof/>
                <w:webHidden/>
              </w:rPr>
              <w:fldChar w:fldCharType="begin"/>
            </w:r>
            <w:r>
              <w:rPr>
                <w:noProof/>
                <w:webHidden/>
              </w:rPr>
              <w:instrText xml:space="preserve"> PAGEREF _Toc212798202 \h </w:instrText>
            </w:r>
            <w:r>
              <w:rPr>
                <w:noProof/>
                <w:webHidden/>
              </w:rPr>
            </w:r>
            <w:r>
              <w:rPr>
                <w:noProof/>
                <w:webHidden/>
              </w:rPr>
              <w:fldChar w:fldCharType="separate"/>
            </w:r>
            <w:r w:rsidR="001A7380">
              <w:rPr>
                <w:noProof/>
                <w:webHidden/>
              </w:rPr>
              <w:t>7</w:t>
            </w:r>
            <w:r>
              <w:rPr>
                <w:noProof/>
                <w:webHidden/>
              </w:rPr>
              <w:fldChar w:fldCharType="end"/>
            </w:r>
          </w:hyperlink>
        </w:p>
        <w:p w14:paraId="63D05028" w14:textId="19AF791E" w:rsidR="00B45F3C" w:rsidRDefault="00B45F3C">
          <w:pPr>
            <w:pStyle w:val="TOC2"/>
            <w:tabs>
              <w:tab w:val="right" w:leader="dot" w:pos="9350"/>
            </w:tabs>
            <w:rPr>
              <w:rFonts w:eastAsiaTheme="minorEastAsia"/>
              <w:noProof/>
            </w:rPr>
          </w:pPr>
          <w:hyperlink w:anchor="_Toc212798203" w:history="1">
            <w:r w:rsidRPr="00821938">
              <w:rPr>
                <w:rStyle w:val="Hyperlink"/>
                <w:noProof/>
              </w:rPr>
              <w:t>Policy Review</w:t>
            </w:r>
            <w:r>
              <w:rPr>
                <w:noProof/>
                <w:webHidden/>
              </w:rPr>
              <w:tab/>
            </w:r>
            <w:r>
              <w:rPr>
                <w:noProof/>
                <w:webHidden/>
              </w:rPr>
              <w:fldChar w:fldCharType="begin"/>
            </w:r>
            <w:r>
              <w:rPr>
                <w:noProof/>
                <w:webHidden/>
              </w:rPr>
              <w:instrText xml:space="preserve"> PAGEREF _Toc212798203 \h </w:instrText>
            </w:r>
            <w:r>
              <w:rPr>
                <w:noProof/>
                <w:webHidden/>
              </w:rPr>
            </w:r>
            <w:r>
              <w:rPr>
                <w:noProof/>
                <w:webHidden/>
              </w:rPr>
              <w:fldChar w:fldCharType="separate"/>
            </w:r>
            <w:r w:rsidR="001A7380">
              <w:rPr>
                <w:noProof/>
                <w:webHidden/>
              </w:rPr>
              <w:t>7</w:t>
            </w:r>
            <w:r>
              <w:rPr>
                <w:noProof/>
                <w:webHidden/>
              </w:rPr>
              <w:fldChar w:fldCharType="end"/>
            </w:r>
          </w:hyperlink>
        </w:p>
        <w:p w14:paraId="499FF8A1" w14:textId="6EEA6F42" w:rsidR="00B45F3C" w:rsidRDefault="00B45F3C">
          <w:pPr>
            <w:pStyle w:val="TOC2"/>
            <w:tabs>
              <w:tab w:val="right" w:leader="dot" w:pos="9350"/>
            </w:tabs>
            <w:rPr>
              <w:rFonts w:eastAsiaTheme="minorEastAsia"/>
              <w:noProof/>
            </w:rPr>
          </w:pPr>
          <w:hyperlink w:anchor="_Toc212798204" w:history="1">
            <w:r w:rsidRPr="00821938">
              <w:rPr>
                <w:rStyle w:val="Hyperlink"/>
                <w:noProof/>
              </w:rPr>
              <w:t>Engagement</w:t>
            </w:r>
            <w:r>
              <w:rPr>
                <w:noProof/>
                <w:webHidden/>
              </w:rPr>
              <w:tab/>
            </w:r>
            <w:r>
              <w:rPr>
                <w:noProof/>
                <w:webHidden/>
              </w:rPr>
              <w:fldChar w:fldCharType="begin"/>
            </w:r>
            <w:r>
              <w:rPr>
                <w:noProof/>
                <w:webHidden/>
              </w:rPr>
              <w:instrText xml:space="preserve"> PAGEREF _Toc212798204 \h </w:instrText>
            </w:r>
            <w:r>
              <w:rPr>
                <w:noProof/>
                <w:webHidden/>
              </w:rPr>
            </w:r>
            <w:r>
              <w:rPr>
                <w:noProof/>
                <w:webHidden/>
              </w:rPr>
              <w:fldChar w:fldCharType="separate"/>
            </w:r>
            <w:r w:rsidR="001A7380">
              <w:rPr>
                <w:noProof/>
                <w:webHidden/>
              </w:rPr>
              <w:t>8</w:t>
            </w:r>
            <w:r>
              <w:rPr>
                <w:noProof/>
                <w:webHidden/>
              </w:rPr>
              <w:fldChar w:fldCharType="end"/>
            </w:r>
          </w:hyperlink>
        </w:p>
        <w:p w14:paraId="19121A1F" w14:textId="0A2D7BB5" w:rsidR="00B45F3C" w:rsidRDefault="00B45F3C">
          <w:pPr>
            <w:pStyle w:val="TOC1"/>
            <w:tabs>
              <w:tab w:val="left" w:pos="480"/>
              <w:tab w:val="right" w:leader="dot" w:pos="9350"/>
            </w:tabs>
            <w:rPr>
              <w:rFonts w:eastAsiaTheme="minorEastAsia"/>
              <w:noProof/>
            </w:rPr>
          </w:pPr>
          <w:hyperlink w:anchor="_Toc212798205" w:history="1">
            <w:r w:rsidRPr="00821938">
              <w:rPr>
                <w:rStyle w:val="Hyperlink"/>
                <w:noProof/>
              </w:rPr>
              <w:t>D.</w:t>
            </w:r>
            <w:r>
              <w:rPr>
                <w:rFonts w:eastAsiaTheme="minorEastAsia"/>
                <w:noProof/>
              </w:rPr>
              <w:tab/>
            </w:r>
            <w:r w:rsidRPr="00821938">
              <w:rPr>
                <w:rStyle w:val="Hyperlink"/>
                <w:noProof/>
              </w:rPr>
              <w:t>The Roadmap (2026 to 2035)</w:t>
            </w:r>
            <w:r>
              <w:rPr>
                <w:noProof/>
                <w:webHidden/>
              </w:rPr>
              <w:tab/>
            </w:r>
            <w:r>
              <w:rPr>
                <w:noProof/>
                <w:webHidden/>
              </w:rPr>
              <w:fldChar w:fldCharType="begin"/>
            </w:r>
            <w:r>
              <w:rPr>
                <w:noProof/>
                <w:webHidden/>
              </w:rPr>
              <w:instrText xml:space="preserve"> PAGEREF _Toc212798205 \h </w:instrText>
            </w:r>
            <w:r>
              <w:rPr>
                <w:noProof/>
                <w:webHidden/>
              </w:rPr>
            </w:r>
            <w:r>
              <w:rPr>
                <w:noProof/>
                <w:webHidden/>
              </w:rPr>
              <w:fldChar w:fldCharType="separate"/>
            </w:r>
            <w:r w:rsidR="001A7380">
              <w:rPr>
                <w:noProof/>
                <w:webHidden/>
              </w:rPr>
              <w:t>9</w:t>
            </w:r>
            <w:r>
              <w:rPr>
                <w:noProof/>
                <w:webHidden/>
              </w:rPr>
              <w:fldChar w:fldCharType="end"/>
            </w:r>
          </w:hyperlink>
        </w:p>
        <w:p w14:paraId="36900B97" w14:textId="77777777" w:rsidR="006E4B3B" w:rsidRDefault="00B45F3C">
          <w:pPr>
            <w:rPr>
              <w:b/>
              <w:bCs/>
              <w:noProof/>
            </w:rPr>
            <w:sectPr w:rsidR="006E4B3B" w:rsidSect="00F75DBF">
              <w:headerReference w:type="default" r:id="rId22"/>
              <w:footerReference w:type="default" r:id="rId23"/>
              <w:pgSz w:w="12240" w:h="15840"/>
              <w:pgMar w:top="1440" w:right="1440" w:bottom="1440" w:left="1440" w:header="720" w:footer="720" w:gutter="0"/>
              <w:cols w:space="720"/>
              <w:titlePg/>
              <w:docGrid w:linePitch="360"/>
            </w:sectPr>
          </w:pPr>
          <w:r>
            <w:rPr>
              <w:b/>
              <w:bCs/>
              <w:noProof/>
            </w:rPr>
            <w:fldChar w:fldCharType="end"/>
          </w:r>
        </w:p>
        <w:p w14:paraId="12AD6112" w14:textId="613205BE" w:rsidR="00B45F3C" w:rsidRPr="00862310" w:rsidRDefault="00000000" w:rsidP="00862310">
          <w:pPr>
            <w:spacing w:after="0"/>
            <w:rPr>
              <w:sz w:val="16"/>
              <w:szCs w:val="16"/>
            </w:rPr>
          </w:pPr>
        </w:p>
      </w:sdtContent>
    </w:sdt>
    <w:p w14:paraId="0B9BD720" w14:textId="513FE2CC" w:rsidR="00F727C8" w:rsidRPr="00A421A9" w:rsidRDefault="00E774F7" w:rsidP="00862310">
      <w:pPr>
        <w:pStyle w:val="Heading1"/>
        <w:numPr>
          <w:ilvl w:val="0"/>
          <w:numId w:val="11"/>
        </w:numPr>
        <w:spacing w:before="0"/>
        <w:ind w:left="187" w:firstLine="0"/>
        <w:rPr>
          <w:color w:val="993300"/>
        </w:rPr>
      </w:pPr>
      <w:bookmarkStart w:id="0" w:name="_Toc212798183"/>
      <w:r w:rsidRPr="00A421A9">
        <w:rPr>
          <w:color w:val="993300"/>
        </w:rPr>
        <w:t>Executive Summary</w:t>
      </w:r>
      <w:bookmarkEnd w:id="0"/>
    </w:p>
    <w:p w14:paraId="48DE72EE" w14:textId="2ABB8F63" w:rsidR="0001343B" w:rsidRDefault="000B730A" w:rsidP="0001343B">
      <w:pPr>
        <w:pStyle w:val="Heading2"/>
        <w:rPr>
          <w:rFonts w:eastAsia="Arial"/>
        </w:rPr>
      </w:pPr>
      <w:bookmarkStart w:id="1" w:name="_Toc212798184"/>
      <w:r>
        <w:rPr>
          <w:rFonts w:eastAsia="Arial"/>
        </w:rPr>
        <w:t>The Roadmap Goals</w:t>
      </w:r>
      <w:bookmarkEnd w:id="1"/>
    </w:p>
    <w:p w14:paraId="432E3D07" w14:textId="798E8922" w:rsidR="007301F6" w:rsidRDefault="008B763B" w:rsidP="00853F2C">
      <w:pPr>
        <w:spacing w:after="0" w:line="276" w:lineRule="auto"/>
        <w:rPr>
          <w:rFonts w:eastAsia="Arial" w:cs="Arial"/>
          <w:color w:val="000000" w:themeColor="text1"/>
        </w:rPr>
      </w:pPr>
      <w:r w:rsidRPr="782CCBCC">
        <w:rPr>
          <w:rFonts w:eastAsia="Arial" w:cs="Arial"/>
          <w:color w:val="000000" w:themeColor="text1"/>
        </w:rPr>
        <w:t>Th</w:t>
      </w:r>
      <w:r>
        <w:rPr>
          <w:rFonts w:eastAsia="Arial" w:cs="Arial"/>
          <w:color w:val="000000" w:themeColor="text1"/>
        </w:rPr>
        <w:t>is</w:t>
      </w:r>
      <w:r w:rsidRPr="782CCBCC">
        <w:rPr>
          <w:rFonts w:eastAsia="Arial" w:cs="Arial"/>
          <w:color w:val="000000" w:themeColor="text1"/>
        </w:rPr>
        <w:t xml:space="preserve"> Roadmap outlines the city’s next generation of strategies to </w:t>
      </w:r>
      <w:r>
        <w:rPr>
          <w:rFonts w:eastAsia="Arial" w:cs="Arial"/>
          <w:color w:val="000000" w:themeColor="text1"/>
        </w:rPr>
        <w:t>reduce</w:t>
      </w:r>
      <w:r w:rsidRPr="782CCBCC">
        <w:rPr>
          <w:rFonts w:eastAsia="Arial" w:cs="Arial"/>
          <w:color w:val="000000" w:themeColor="text1"/>
        </w:rPr>
        <w:t xml:space="preserve"> emissions </w:t>
      </w:r>
      <w:r>
        <w:rPr>
          <w:rFonts w:eastAsia="Arial" w:cs="Arial"/>
          <w:color w:val="000000" w:themeColor="text1"/>
        </w:rPr>
        <w:t>from</w:t>
      </w:r>
      <w:r w:rsidRPr="782CCBCC">
        <w:rPr>
          <w:rFonts w:eastAsia="Arial" w:cs="Arial"/>
          <w:color w:val="000000" w:themeColor="text1"/>
        </w:rPr>
        <w:t xml:space="preserve"> existing buildings</w:t>
      </w:r>
      <w:r>
        <w:rPr>
          <w:rFonts w:eastAsia="Arial" w:cs="Arial"/>
          <w:color w:val="000000" w:themeColor="text1"/>
        </w:rPr>
        <w:t xml:space="preserve"> and further </w:t>
      </w:r>
      <w:r w:rsidR="00810566" w:rsidRPr="782CCBCC">
        <w:rPr>
          <w:rFonts w:eastAsia="Arial" w:cs="Arial"/>
          <w:color w:val="000000" w:themeColor="text1"/>
        </w:rPr>
        <w:t>Boulder</w:t>
      </w:r>
      <w:r w:rsidR="009A0CBF">
        <w:rPr>
          <w:rFonts w:eastAsia="Arial" w:cs="Arial"/>
          <w:color w:val="000000" w:themeColor="text1"/>
        </w:rPr>
        <w:t xml:space="preserve"> </w:t>
      </w:r>
      <w:r w:rsidR="007301F6">
        <w:rPr>
          <w:rFonts w:eastAsia="Arial" w:cs="Arial"/>
          <w:color w:val="000000" w:themeColor="text1"/>
        </w:rPr>
        <w:t>climate targets</w:t>
      </w:r>
      <w:r w:rsidR="00B240C4">
        <w:rPr>
          <w:rFonts w:eastAsia="Arial" w:cs="Arial"/>
          <w:color w:val="000000" w:themeColor="text1"/>
        </w:rPr>
        <w:t>.</w:t>
      </w:r>
      <w:r w:rsidR="007301F6">
        <w:rPr>
          <w:rFonts w:eastAsia="Arial" w:cs="Arial"/>
          <w:color w:val="000000" w:themeColor="text1"/>
        </w:rPr>
        <w:t xml:space="preserve"> </w:t>
      </w:r>
    </w:p>
    <w:p w14:paraId="15B8B85B" w14:textId="4742DF4B" w:rsidR="0092485B" w:rsidRPr="0092485B" w:rsidRDefault="00B71ED0" w:rsidP="0092485B">
      <w:pPr>
        <w:spacing w:line="276" w:lineRule="auto"/>
        <w:rPr>
          <w:rFonts w:eastAsia="Arial" w:cs="Arial"/>
          <w:color w:val="000000" w:themeColor="text1"/>
        </w:rPr>
      </w:pPr>
      <w:r>
        <w:rPr>
          <w:rFonts w:eastAsia="Arial" w:cs="Arial"/>
          <w:noProof/>
          <w:color w:val="000000" w:themeColor="text1"/>
        </w:rPr>
        <w:drawing>
          <wp:inline distT="0" distB="0" distL="0" distR="0" wp14:anchorId="6B7D203A" wp14:editId="4C936A93">
            <wp:extent cx="5486400" cy="2085975"/>
            <wp:effectExtent l="0" t="0" r="0" b="9525"/>
            <wp:docPr id="783167683" name="Diagram 3" descr="By 2030 reduce greenhouse gas emissions 70% from the 2018 baseline, by 2035, achieve net-zero greenhouse gas emssisions and by 2040 become a carbon net-positive city."/>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 r:lo="rId25" r:qs="rId26" r:cs="rId27"/>
              </a:graphicData>
            </a:graphic>
          </wp:inline>
        </w:drawing>
      </w:r>
    </w:p>
    <w:p w14:paraId="7AA39AB2" w14:textId="4F746513" w:rsidR="00542209" w:rsidRPr="00853F2C" w:rsidRDefault="009B2F36" w:rsidP="00853F2C">
      <w:pPr>
        <w:spacing w:line="276" w:lineRule="auto"/>
        <w:rPr>
          <w:rFonts w:eastAsia="Arial" w:cs="Arial"/>
          <w:color w:val="000000" w:themeColor="text1"/>
        </w:rPr>
      </w:pPr>
      <w:r w:rsidRPr="00C15156">
        <w:rPr>
          <w:rFonts w:eastAsia="Arial" w:cs="Arial"/>
          <w:color w:val="000000" w:themeColor="text1"/>
        </w:rPr>
        <w:t>T</w:t>
      </w:r>
      <w:r w:rsidR="00BF01A9" w:rsidRPr="00C15156">
        <w:rPr>
          <w:rFonts w:eastAsia="Arial" w:cs="Arial"/>
          <w:color w:val="000000" w:themeColor="text1"/>
        </w:rPr>
        <w:t>he city’s 202</w:t>
      </w:r>
      <w:r w:rsidR="00E24C64" w:rsidRPr="00C15156">
        <w:rPr>
          <w:rFonts w:eastAsia="Arial" w:cs="Arial"/>
          <w:color w:val="000000" w:themeColor="text1"/>
        </w:rPr>
        <w:t>4</w:t>
      </w:r>
      <w:r w:rsidR="00BF01A9" w:rsidRPr="00C15156">
        <w:rPr>
          <w:rFonts w:eastAsia="Arial" w:cs="Arial"/>
          <w:color w:val="000000" w:themeColor="text1"/>
        </w:rPr>
        <w:t xml:space="preserve"> GHG inventory</w:t>
      </w:r>
      <w:r w:rsidRPr="00C15156">
        <w:rPr>
          <w:rFonts w:eastAsia="Arial" w:cs="Arial"/>
          <w:color w:val="000000" w:themeColor="text1"/>
        </w:rPr>
        <w:t xml:space="preserve"> </w:t>
      </w:r>
      <w:r w:rsidR="001F35A6" w:rsidRPr="00C15156">
        <w:rPr>
          <w:rFonts w:eastAsia="Arial" w:cs="Arial"/>
          <w:color w:val="000000" w:themeColor="text1"/>
        </w:rPr>
        <w:t xml:space="preserve">found that </w:t>
      </w:r>
      <w:r w:rsidR="00BF01A9" w:rsidRPr="00C15156">
        <w:rPr>
          <w:rFonts w:eastAsia="Arial" w:cs="Arial"/>
          <w:color w:val="000000" w:themeColor="text1"/>
        </w:rPr>
        <w:t>e</w:t>
      </w:r>
      <w:r w:rsidR="00950F5E" w:rsidRPr="00C15156">
        <w:rPr>
          <w:rFonts w:eastAsia="Arial" w:cs="Arial"/>
          <w:color w:val="000000" w:themeColor="text1"/>
        </w:rPr>
        <w:t xml:space="preserve">nergy use </w:t>
      </w:r>
      <w:r w:rsidR="009E1E20" w:rsidRPr="00C15156">
        <w:rPr>
          <w:rFonts w:eastAsia="Arial" w:cs="Arial"/>
          <w:color w:val="000000" w:themeColor="text1"/>
        </w:rPr>
        <w:t>by</w:t>
      </w:r>
      <w:r w:rsidR="00950F5E" w:rsidRPr="00C15156">
        <w:rPr>
          <w:rFonts w:eastAsia="Arial" w:cs="Arial"/>
          <w:color w:val="000000" w:themeColor="text1"/>
        </w:rPr>
        <w:t xml:space="preserve"> the city’s commercial and residential buildings produced </w:t>
      </w:r>
      <w:r w:rsidR="00026D48" w:rsidRPr="00C15156">
        <w:rPr>
          <w:rFonts w:eastAsia="Arial" w:cs="Arial"/>
          <w:color w:val="000000" w:themeColor="text1"/>
        </w:rPr>
        <w:t xml:space="preserve">nearly </w:t>
      </w:r>
      <w:r w:rsidR="00950F5E" w:rsidRPr="00C15156">
        <w:rPr>
          <w:rFonts w:eastAsia="Arial" w:cs="Arial"/>
          <w:color w:val="000000" w:themeColor="text1"/>
        </w:rPr>
        <w:t xml:space="preserve">two-thirds </w:t>
      </w:r>
      <w:r w:rsidR="00026D48" w:rsidRPr="00C15156">
        <w:rPr>
          <w:rFonts w:eastAsia="Arial" w:cs="Arial"/>
          <w:color w:val="000000" w:themeColor="text1"/>
        </w:rPr>
        <w:t>(</w:t>
      </w:r>
      <w:r w:rsidR="009D40A9" w:rsidRPr="00C15156">
        <w:rPr>
          <w:rFonts w:eastAsia="Arial" w:cs="Arial"/>
          <w:color w:val="000000" w:themeColor="text1"/>
        </w:rPr>
        <w:t>6</w:t>
      </w:r>
      <w:r w:rsidR="00C44218">
        <w:rPr>
          <w:rFonts w:eastAsia="Arial" w:cs="Arial"/>
          <w:color w:val="000000" w:themeColor="text1"/>
        </w:rPr>
        <w:t>4</w:t>
      </w:r>
      <w:r w:rsidR="009D40A9" w:rsidRPr="00C15156">
        <w:rPr>
          <w:rFonts w:eastAsia="Arial" w:cs="Arial"/>
          <w:color w:val="000000" w:themeColor="text1"/>
        </w:rPr>
        <w:t xml:space="preserve">%) </w:t>
      </w:r>
      <w:r w:rsidR="00950F5E" w:rsidRPr="00C15156">
        <w:rPr>
          <w:rFonts w:eastAsia="Arial" w:cs="Arial"/>
          <w:color w:val="000000" w:themeColor="text1"/>
        </w:rPr>
        <w:t>of all</w:t>
      </w:r>
      <w:r w:rsidR="0095479E" w:rsidRPr="00C15156">
        <w:rPr>
          <w:rFonts w:eastAsia="Arial" w:cs="Arial"/>
          <w:color w:val="000000" w:themeColor="text1"/>
        </w:rPr>
        <w:t xml:space="preserve"> </w:t>
      </w:r>
      <w:r w:rsidR="00950F5E" w:rsidRPr="00C15156">
        <w:rPr>
          <w:rFonts w:eastAsia="Arial" w:cs="Arial"/>
          <w:color w:val="000000" w:themeColor="text1"/>
        </w:rPr>
        <w:t>GHG emissions.</w:t>
      </w:r>
      <w:r w:rsidR="00950F5E" w:rsidRPr="00C15156">
        <w:rPr>
          <w:rFonts w:eastAsia="Arial" w:cs="Arial"/>
          <w:color w:val="000000" w:themeColor="text1"/>
          <w:sz w:val="22"/>
          <w:szCs w:val="22"/>
        </w:rPr>
        <w:t xml:space="preserve"> </w:t>
      </w:r>
      <w:r w:rsidR="00F2656A" w:rsidRPr="00C15156">
        <w:rPr>
          <w:rFonts w:eastAsia="Arial" w:cs="Arial"/>
          <w:color w:val="000000" w:themeColor="text1"/>
          <w:sz w:val="22"/>
          <w:szCs w:val="22"/>
        </w:rPr>
        <w:t>A</w:t>
      </w:r>
      <w:r w:rsidR="00950F5E" w:rsidRPr="00C15156">
        <w:rPr>
          <w:rFonts w:eastAsia="Arial" w:cs="Arial"/>
          <w:color w:val="000000" w:themeColor="text1"/>
        </w:rPr>
        <w:t xml:space="preserve">nnual emissions </w:t>
      </w:r>
      <w:r w:rsidR="00FB336C" w:rsidRPr="00C15156">
        <w:rPr>
          <w:rFonts w:eastAsia="Arial" w:cs="Arial"/>
          <w:color w:val="000000" w:themeColor="text1"/>
        </w:rPr>
        <w:t xml:space="preserve">have declined </w:t>
      </w:r>
      <w:r w:rsidR="00026D48" w:rsidRPr="00C15156">
        <w:rPr>
          <w:rFonts w:eastAsia="Arial" w:cs="Arial"/>
          <w:color w:val="000000" w:themeColor="text1"/>
        </w:rPr>
        <w:t>2</w:t>
      </w:r>
      <w:r w:rsidR="008E2D64">
        <w:rPr>
          <w:rFonts w:eastAsia="Arial" w:cs="Arial"/>
          <w:color w:val="000000" w:themeColor="text1"/>
        </w:rPr>
        <w:t>9</w:t>
      </w:r>
      <w:r w:rsidR="00026D48" w:rsidRPr="00C15156">
        <w:rPr>
          <w:rFonts w:eastAsia="Arial" w:cs="Arial"/>
          <w:color w:val="000000" w:themeColor="text1"/>
        </w:rPr>
        <w:t xml:space="preserve">% </w:t>
      </w:r>
      <w:r w:rsidR="00950F5E" w:rsidRPr="00C15156">
        <w:rPr>
          <w:rFonts w:eastAsia="Arial" w:cs="Arial"/>
          <w:color w:val="000000" w:themeColor="text1"/>
        </w:rPr>
        <w:t>from the 2018 benchmark</w:t>
      </w:r>
      <w:r w:rsidR="00E94314">
        <w:rPr>
          <w:rFonts w:eastAsia="Arial" w:cs="Arial"/>
          <w:color w:val="000000" w:themeColor="text1"/>
        </w:rPr>
        <w:t xml:space="preserve">. This is </w:t>
      </w:r>
      <w:r w:rsidR="001F35A6" w:rsidRPr="00C15156">
        <w:rPr>
          <w:rFonts w:eastAsia="Arial" w:cs="Arial"/>
          <w:color w:val="000000" w:themeColor="text1"/>
        </w:rPr>
        <w:t xml:space="preserve">meaningful </w:t>
      </w:r>
      <w:r w:rsidR="00950F5E" w:rsidRPr="00C15156">
        <w:rPr>
          <w:rFonts w:eastAsia="Arial" w:cs="Arial"/>
          <w:color w:val="000000" w:themeColor="text1"/>
        </w:rPr>
        <w:t>progress</w:t>
      </w:r>
      <w:r w:rsidR="00E94314">
        <w:rPr>
          <w:rFonts w:eastAsia="Arial" w:cs="Arial"/>
          <w:color w:val="000000" w:themeColor="text1"/>
        </w:rPr>
        <w:t xml:space="preserve">, </w:t>
      </w:r>
      <w:r w:rsidR="001F35A6" w:rsidRPr="00C15156">
        <w:rPr>
          <w:rFonts w:eastAsia="Arial" w:cs="Arial"/>
          <w:color w:val="000000" w:themeColor="text1"/>
        </w:rPr>
        <w:t xml:space="preserve">but </w:t>
      </w:r>
      <w:r w:rsidR="006432F6" w:rsidRPr="00C15156">
        <w:rPr>
          <w:rFonts w:eastAsia="Arial" w:cs="Arial"/>
          <w:color w:val="000000" w:themeColor="text1"/>
        </w:rPr>
        <w:t xml:space="preserve">to </w:t>
      </w:r>
      <w:r w:rsidR="00950F5E" w:rsidRPr="00C15156">
        <w:rPr>
          <w:rFonts w:eastAsia="Arial" w:cs="Arial"/>
          <w:color w:val="000000" w:themeColor="text1"/>
        </w:rPr>
        <w:t>achiev</w:t>
      </w:r>
      <w:r w:rsidR="006432F6" w:rsidRPr="00C15156">
        <w:rPr>
          <w:rFonts w:eastAsia="Arial" w:cs="Arial"/>
          <w:color w:val="000000" w:themeColor="text1"/>
        </w:rPr>
        <w:t xml:space="preserve">e </w:t>
      </w:r>
      <w:r w:rsidR="00950F5E" w:rsidRPr="00C15156">
        <w:rPr>
          <w:rFonts w:eastAsia="Arial" w:cs="Arial"/>
          <w:color w:val="000000" w:themeColor="text1"/>
        </w:rPr>
        <w:t xml:space="preserve">the </w:t>
      </w:r>
      <w:r w:rsidR="006432F6" w:rsidRPr="00C15156">
        <w:rPr>
          <w:rFonts w:eastAsia="Arial" w:cs="Arial"/>
          <w:color w:val="000000" w:themeColor="text1"/>
        </w:rPr>
        <w:t xml:space="preserve">net-zero GHG emission goal by </w:t>
      </w:r>
      <w:r w:rsidR="00A47885" w:rsidRPr="00C15156">
        <w:rPr>
          <w:rFonts w:eastAsia="Arial" w:cs="Arial"/>
          <w:color w:val="000000" w:themeColor="text1"/>
        </w:rPr>
        <w:t xml:space="preserve">2035, the city must </w:t>
      </w:r>
      <w:r w:rsidR="00950F5E" w:rsidRPr="00C15156">
        <w:rPr>
          <w:rFonts w:eastAsia="Arial" w:cs="Arial"/>
          <w:color w:val="000000" w:themeColor="text1"/>
        </w:rPr>
        <w:t>accelerate efforts.</w:t>
      </w:r>
      <w:r w:rsidR="00216F36">
        <w:rPr>
          <w:rFonts w:eastAsia="Arial" w:cs="Arial"/>
          <w:color w:val="000000" w:themeColor="text1"/>
        </w:rPr>
        <w:t xml:space="preserve"> In addit</w:t>
      </w:r>
      <w:r w:rsidR="00891A94">
        <w:rPr>
          <w:rFonts w:eastAsia="Arial" w:cs="Arial"/>
          <w:color w:val="000000" w:themeColor="text1"/>
        </w:rPr>
        <w:t xml:space="preserve">ion to meeting </w:t>
      </w:r>
      <w:r w:rsidR="00F5212A">
        <w:rPr>
          <w:rFonts w:eastAsia="Arial" w:cs="Arial"/>
          <w:color w:val="000000" w:themeColor="text1"/>
        </w:rPr>
        <w:t>climate</w:t>
      </w:r>
      <w:r w:rsidR="00891A94">
        <w:rPr>
          <w:rFonts w:eastAsia="Arial" w:cs="Arial"/>
          <w:color w:val="000000" w:themeColor="text1"/>
        </w:rPr>
        <w:t xml:space="preserve"> goals, the city seeks to:</w:t>
      </w:r>
      <w:r w:rsidR="006E3974">
        <w:rPr>
          <w:rFonts w:eastAsia="Arial" w:cs="Arial"/>
          <w:color w:val="000000" w:themeColor="text1"/>
        </w:rPr>
        <w:t xml:space="preserve"> </w:t>
      </w:r>
      <w:r w:rsidR="005F2CE6">
        <w:rPr>
          <w:rFonts w:eastAsia="Arial" w:cs="Arial"/>
          <w:color w:val="000000" w:themeColor="text1"/>
        </w:rPr>
        <w:t xml:space="preserve"> </w:t>
      </w:r>
    </w:p>
    <w:p w14:paraId="64F91E92" w14:textId="0A65FC82" w:rsidR="00950F5E" w:rsidRPr="00B73ECC" w:rsidRDefault="00B73ECC" w:rsidP="002A2C99">
      <w:pPr>
        <w:spacing w:after="0"/>
        <w:rPr>
          <w:b/>
          <w:bCs/>
          <w:color w:val="156082" w:themeColor="accent1"/>
        </w:rPr>
      </w:pPr>
      <w:r>
        <w:rPr>
          <w:b/>
          <w:bCs/>
          <w:color w:val="156082" w:themeColor="accent1"/>
        </w:rPr>
        <w:t xml:space="preserve">Figure 1. </w:t>
      </w:r>
      <w:r w:rsidR="00542209" w:rsidRPr="00B73ECC">
        <w:rPr>
          <w:b/>
          <w:bCs/>
          <w:color w:val="156082" w:themeColor="accent1"/>
        </w:rPr>
        <w:t>Roadmap Goals</w:t>
      </w:r>
      <w:r w:rsidR="001E138F" w:rsidRPr="00B73ECC">
        <w:rPr>
          <w:b/>
          <w:bCs/>
          <w:color w:val="156082" w:themeColor="accent1"/>
        </w:rPr>
        <w:t xml:space="preserve"> </w:t>
      </w:r>
    </w:p>
    <w:p w14:paraId="21C7AB3A" w14:textId="03003B95" w:rsidR="001E138F" w:rsidRDefault="00253FCE" w:rsidP="00950F5E">
      <w:pPr>
        <w:spacing w:line="276" w:lineRule="auto"/>
        <w:rPr>
          <w:rFonts w:eastAsia="Arial" w:cs="Arial"/>
          <w:color w:val="000000" w:themeColor="text1"/>
        </w:rPr>
      </w:pPr>
      <w:r>
        <w:rPr>
          <w:rFonts w:eastAsia="Arial" w:cs="Arial"/>
          <w:noProof/>
          <w:color w:val="000000" w:themeColor="text1"/>
        </w:rPr>
        <w:drawing>
          <wp:inline distT="0" distB="0" distL="0" distR="0" wp14:anchorId="3AFA6CCA" wp14:editId="377F0F3F">
            <wp:extent cx="5905500" cy="3152775"/>
            <wp:effectExtent l="19050" t="0" r="19050" b="9525"/>
            <wp:docPr id="624875573" name="Diagram 1" descr="1. Reach net-zero greenhouse gas emssions by 2035, 2. Increase the resilience of our building stock to current and future climate impacts, 3. include racial and other equity considerations in roadmap policies and programs, 4. include affordability considerations to advance social resilience, 5. stabilize energy costs as climate extremes increase, and 6. update and streamline existing regulations informed by the last 10 year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9" r:lo="rId30" r:qs="rId31" r:cs="rId32"/>
              </a:graphicData>
            </a:graphic>
          </wp:inline>
        </w:drawing>
      </w:r>
    </w:p>
    <w:p w14:paraId="06B0DB01" w14:textId="2B9BA682" w:rsidR="00B92FC9" w:rsidRPr="004B45E2" w:rsidRDefault="002E0BCC" w:rsidP="004B45E2">
      <w:pPr>
        <w:pStyle w:val="Heading2"/>
      </w:pPr>
      <w:bookmarkStart w:id="2" w:name="_Toc212798185"/>
      <w:r>
        <w:lastRenderedPageBreak/>
        <w:t>A Call to Reinvest in Buildings</w:t>
      </w:r>
      <w:bookmarkEnd w:id="2"/>
    </w:p>
    <w:p w14:paraId="4CDED364" w14:textId="4819229E" w:rsidR="004B5741" w:rsidRPr="00B92FC9" w:rsidRDefault="00DE4C7F" w:rsidP="00A92054">
      <w:pPr>
        <w:spacing w:line="276" w:lineRule="auto"/>
      </w:pPr>
      <w:r>
        <w:rPr>
          <w:rFonts w:eastAsia="Arial" w:cs="Arial"/>
          <w:color w:val="000000" w:themeColor="text1"/>
        </w:rPr>
        <w:t xml:space="preserve">Reinvesting in existing </w:t>
      </w:r>
      <w:r w:rsidR="002E0BCC">
        <w:rPr>
          <w:rFonts w:eastAsia="Arial" w:cs="Arial"/>
          <w:color w:val="000000" w:themeColor="text1"/>
        </w:rPr>
        <w:t>buildings</w:t>
      </w:r>
      <w:r>
        <w:rPr>
          <w:rFonts w:eastAsia="Arial" w:cs="Arial"/>
          <w:color w:val="000000" w:themeColor="text1"/>
        </w:rPr>
        <w:t xml:space="preserve"> isn’t just good for </w:t>
      </w:r>
      <w:r w:rsidR="002E0BCC">
        <w:rPr>
          <w:rFonts w:eastAsia="Arial" w:cs="Arial"/>
          <w:color w:val="000000" w:themeColor="text1"/>
        </w:rPr>
        <w:t xml:space="preserve">our </w:t>
      </w:r>
      <w:r>
        <w:rPr>
          <w:rFonts w:eastAsia="Arial" w:cs="Arial"/>
          <w:color w:val="000000" w:themeColor="text1"/>
        </w:rPr>
        <w:t xml:space="preserve">climate, it’s good for </w:t>
      </w:r>
      <w:r w:rsidR="00C26DD9">
        <w:rPr>
          <w:rFonts w:eastAsia="Arial" w:cs="Arial"/>
          <w:color w:val="000000" w:themeColor="text1"/>
        </w:rPr>
        <w:t>people</w:t>
      </w:r>
      <w:r>
        <w:rPr>
          <w:rFonts w:eastAsia="Arial" w:cs="Arial"/>
          <w:color w:val="000000" w:themeColor="text1"/>
        </w:rPr>
        <w:t xml:space="preserve">. </w:t>
      </w:r>
      <w:r w:rsidR="00394A76">
        <w:rPr>
          <w:rFonts w:eastAsia="Arial" w:cs="Arial"/>
          <w:color w:val="000000" w:themeColor="text1"/>
        </w:rPr>
        <w:t xml:space="preserve">Since </w:t>
      </w:r>
      <w:r w:rsidR="00426220">
        <w:rPr>
          <w:rFonts w:eastAsia="Arial" w:cs="Arial"/>
          <w:color w:val="000000" w:themeColor="text1"/>
        </w:rPr>
        <w:t>the 1960s and 1970s</w:t>
      </w:r>
      <w:r w:rsidR="000C6976">
        <w:rPr>
          <w:rFonts w:eastAsia="Arial" w:cs="Arial"/>
          <w:color w:val="000000" w:themeColor="text1"/>
        </w:rPr>
        <w:t xml:space="preserve">, </w:t>
      </w:r>
      <w:r w:rsidR="003A037B">
        <w:rPr>
          <w:rFonts w:eastAsia="Arial" w:cs="Arial"/>
          <w:color w:val="000000" w:themeColor="text1"/>
        </w:rPr>
        <w:t xml:space="preserve">annual </w:t>
      </w:r>
      <w:r w:rsidR="005C7AFD">
        <w:rPr>
          <w:rFonts w:eastAsia="Arial" w:cs="Arial"/>
          <w:color w:val="000000" w:themeColor="text1"/>
        </w:rPr>
        <w:t>temperature</w:t>
      </w:r>
      <w:r w:rsidR="003A037B">
        <w:rPr>
          <w:rFonts w:eastAsia="Arial" w:cs="Arial"/>
          <w:color w:val="000000" w:themeColor="text1"/>
        </w:rPr>
        <w:t xml:space="preserve"> averages</w:t>
      </w:r>
      <w:r w:rsidR="009E5701">
        <w:rPr>
          <w:rFonts w:eastAsia="Arial" w:cs="Arial"/>
          <w:color w:val="000000" w:themeColor="text1"/>
        </w:rPr>
        <w:t xml:space="preserve"> in Boulder have </w:t>
      </w:r>
      <w:r w:rsidR="00674385">
        <w:rPr>
          <w:rFonts w:eastAsia="Arial" w:cs="Arial"/>
          <w:color w:val="000000" w:themeColor="text1"/>
        </w:rPr>
        <w:t>climbed</w:t>
      </w:r>
      <w:r w:rsidR="009E5701">
        <w:rPr>
          <w:rFonts w:eastAsia="Arial" w:cs="Arial"/>
          <w:color w:val="000000" w:themeColor="text1"/>
        </w:rPr>
        <w:t xml:space="preserve"> two</w:t>
      </w:r>
      <w:r w:rsidR="006353CF">
        <w:rPr>
          <w:rFonts w:eastAsia="Arial" w:cs="Arial"/>
          <w:color w:val="000000" w:themeColor="text1"/>
        </w:rPr>
        <w:t xml:space="preserve"> </w:t>
      </w:r>
      <w:r w:rsidR="005C49E7">
        <w:rPr>
          <w:rFonts w:eastAsia="Arial" w:cs="Arial"/>
          <w:color w:val="000000" w:themeColor="text1"/>
        </w:rPr>
        <w:t>degrees</w:t>
      </w:r>
      <w:r w:rsidR="006353CF">
        <w:rPr>
          <w:rFonts w:eastAsia="Arial" w:cs="Arial"/>
          <w:color w:val="000000" w:themeColor="text1"/>
        </w:rPr>
        <w:t xml:space="preserve"> Fahrenheit</w:t>
      </w:r>
      <w:r w:rsidR="005C49E7">
        <w:rPr>
          <w:rFonts w:eastAsia="Arial" w:cs="Arial"/>
          <w:color w:val="000000" w:themeColor="text1"/>
        </w:rPr>
        <w:t xml:space="preserve">. </w:t>
      </w:r>
      <w:r w:rsidR="00301915">
        <w:rPr>
          <w:rFonts w:eastAsia="Arial" w:cs="Arial"/>
          <w:color w:val="000000" w:themeColor="text1"/>
        </w:rPr>
        <w:t xml:space="preserve">A 2014 NOAA study predicted that </w:t>
      </w:r>
      <w:r w:rsidR="00A80415">
        <w:rPr>
          <w:rFonts w:eastAsia="Arial" w:cs="Arial"/>
          <w:color w:val="000000" w:themeColor="text1"/>
        </w:rPr>
        <w:t xml:space="preserve">by 2050 </w:t>
      </w:r>
      <w:r w:rsidR="00146726">
        <w:rPr>
          <w:rFonts w:eastAsia="Arial" w:cs="Arial"/>
          <w:color w:val="000000" w:themeColor="text1"/>
        </w:rPr>
        <w:t xml:space="preserve">Boulder’s average </w:t>
      </w:r>
      <w:r w:rsidR="00301915">
        <w:rPr>
          <w:rFonts w:eastAsia="Arial" w:cs="Arial"/>
          <w:color w:val="000000" w:themeColor="text1"/>
        </w:rPr>
        <w:t xml:space="preserve">temperature </w:t>
      </w:r>
      <w:r w:rsidR="0091508F">
        <w:rPr>
          <w:rFonts w:eastAsia="Arial" w:cs="Arial"/>
          <w:color w:val="000000" w:themeColor="text1"/>
        </w:rPr>
        <w:t>could be m</w:t>
      </w:r>
      <w:r w:rsidR="007548EC">
        <w:rPr>
          <w:rFonts w:eastAsia="Arial" w:cs="Arial"/>
          <w:color w:val="000000" w:themeColor="text1"/>
        </w:rPr>
        <w:t xml:space="preserve">ore </w:t>
      </w:r>
      <w:r w:rsidR="00287507">
        <w:rPr>
          <w:rFonts w:eastAsia="Arial" w:cs="Arial"/>
          <w:color w:val="000000" w:themeColor="text1"/>
        </w:rPr>
        <w:t>like</w:t>
      </w:r>
      <w:r w:rsidR="007548EC">
        <w:rPr>
          <w:rFonts w:eastAsia="Arial" w:cs="Arial"/>
          <w:color w:val="000000" w:themeColor="text1"/>
        </w:rPr>
        <w:t xml:space="preserve"> </w:t>
      </w:r>
      <w:r w:rsidR="00287507">
        <w:rPr>
          <w:rFonts w:eastAsia="Arial" w:cs="Arial"/>
          <w:color w:val="000000" w:themeColor="text1"/>
        </w:rPr>
        <w:t>Albuquerque, New Mexico</w:t>
      </w:r>
      <w:r w:rsidR="0090438B">
        <w:rPr>
          <w:rFonts w:eastAsia="Arial" w:cs="Arial"/>
          <w:color w:val="000000" w:themeColor="text1"/>
        </w:rPr>
        <w:t>.</w:t>
      </w:r>
      <w:r w:rsidR="008F253A">
        <w:rPr>
          <w:rFonts w:eastAsia="Arial" w:cs="Arial"/>
          <w:color w:val="000000" w:themeColor="text1"/>
        </w:rPr>
        <w:t xml:space="preserve"> </w:t>
      </w:r>
      <w:r w:rsidR="009C387D">
        <w:rPr>
          <w:rFonts w:eastAsia="Arial" w:cs="Arial"/>
          <w:color w:val="000000" w:themeColor="text1"/>
        </w:rPr>
        <w:t>Already t</w:t>
      </w:r>
      <w:r w:rsidR="0091508F">
        <w:rPr>
          <w:rFonts w:eastAsia="Arial" w:cs="Arial"/>
          <w:color w:val="000000" w:themeColor="text1"/>
        </w:rPr>
        <w:t xml:space="preserve">he </w:t>
      </w:r>
      <w:r w:rsidR="00450045">
        <w:rPr>
          <w:rFonts w:eastAsia="Arial" w:cs="Arial"/>
          <w:color w:val="000000" w:themeColor="text1"/>
        </w:rPr>
        <w:t xml:space="preserve">annual </w:t>
      </w:r>
      <w:r w:rsidR="0091508F">
        <w:rPr>
          <w:rFonts w:eastAsia="Arial" w:cs="Arial"/>
          <w:color w:val="000000" w:themeColor="text1"/>
        </w:rPr>
        <w:t>d</w:t>
      </w:r>
      <w:r w:rsidR="00CA7E33">
        <w:rPr>
          <w:rFonts w:eastAsia="Arial" w:cs="Arial"/>
          <w:color w:val="000000" w:themeColor="text1"/>
        </w:rPr>
        <w:t xml:space="preserve">ays over </w:t>
      </w:r>
      <w:r w:rsidR="005369F0">
        <w:rPr>
          <w:rFonts w:eastAsia="Arial" w:cs="Arial"/>
          <w:color w:val="000000" w:themeColor="text1"/>
        </w:rPr>
        <w:t>90</w:t>
      </w:r>
      <w:r w:rsidR="00CA7E33">
        <w:rPr>
          <w:rFonts w:eastAsia="Arial" w:cs="Arial"/>
          <w:color w:val="000000" w:themeColor="text1"/>
        </w:rPr>
        <w:t xml:space="preserve"> degrees </w:t>
      </w:r>
      <w:r w:rsidR="004C3884">
        <w:rPr>
          <w:rFonts w:eastAsia="Arial" w:cs="Arial"/>
          <w:color w:val="000000" w:themeColor="text1"/>
        </w:rPr>
        <w:t>has</w:t>
      </w:r>
      <w:r w:rsidR="005369F0">
        <w:rPr>
          <w:rFonts w:eastAsia="Arial" w:cs="Arial"/>
          <w:color w:val="000000" w:themeColor="text1"/>
        </w:rPr>
        <w:t xml:space="preserve"> </w:t>
      </w:r>
      <w:r w:rsidR="009C387D">
        <w:rPr>
          <w:rFonts w:eastAsia="Arial" w:cs="Arial"/>
          <w:color w:val="000000" w:themeColor="text1"/>
        </w:rPr>
        <w:t>i</w:t>
      </w:r>
      <w:r w:rsidR="005369F0">
        <w:rPr>
          <w:rFonts w:eastAsia="Arial" w:cs="Arial"/>
          <w:color w:val="000000" w:themeColor="text1"/>
        </w:rPr>
        <w:t xml:space="preserve">ncreased. </w:t>
      </w:r>
      <w:r w:rsidR="00DF753E">
        <w:rPr>
          <w:rFonts w:eastAsia="Arial" w:cs="Arial"/>
          <w:color w:val="000000" w:themeColor="text1"/>
        </w:rPr>
        <w:t>Y</w:t>
      </w:r>
      <w:r w:rsidR="008F253A">
        <w:rPr>
          <w:rFonts w:eastAsia="Arial" w:cs="Arial"/>
          <w:color w:val="000000" w:themeColor="text1"/>
        </w:rPr>
        <w:t xml:space="preserve">et </w:t>
      </w:r>
      <w:r w:rsidR="00A96B4A">
        <w:rPr>
          <w:rFonts w:eastAsia="Arial" w:cs="Arial"/>
          <w:color w:val="000000" w:themeColor="text1"/>
        </w:rPr>
        <w:t>half of Boulder</w:t>
      </w:r>
      <w:r w:rsidR="00EE09F9">
        <w:rPr>
          <w:rFonts w:eastAsia="Arial" w:cs="Arial"/>
          <w:color w:val="000000" w:themeColor="text1"/>
        </w:rPr>
        <w:t>’s buildings</w:t>
      </w:r>
      <w:r w:rsidR="00A96B4A">
        <w:rPr>
          <w:rFonts w:eastAsia="Arial" w:cs="Arial"/>
          <w:color w:val="000000" w:themeColor="text1"/>
        </w:rPr>
        <w:t xml:space="preserve"> lack central air </w:t>
      </w:r>
      <w:r w:rsidR="008622A3">
        <w:rPr>
          <w:rFonts w:eastAsia="Arial" w:cs="Arial"/>
          <w:color w:val="000000" w:themeColor="text1"/>
        </w:rPr>
        <w:t>conditioning,</w:t>
      </w:r>
      <w:r w:rsidR="00D327E3">
        <w:rPr>
          <w:rFonts w:eastAsia="Arial" w:cs="Arial"/>
          <w:color w:val="000000" w:themeColor="text1"/>
        </w:rPr>
        <w:t xml:space="preserve"> </w:t>
      </w:r>
      <w:r w:rsidR="00E122F5">
        <w:rPr>
          <w:rFonts w:eastAsia="Arial" w:cs="Arial"/>
          <w:color w:val="000000" w:themeColor="text1"/>
        </w:rPr>
        <w:t xml:space="preserve">and </w:t>
      </w:r>
      <w:r w:rsidR="00DF753E">
        <w:rPr>
          <w:rFonts w:eastAsia="Arial" w:cs="Arial"/>
          <w:color w:val="000000" w:themeColor="text1"/>
        </w:rPr>
        <w:t>25%</w:t>
      </w:r>
      <w:r w:rsidR="00D327E3">
        <w:rPr>
          <w:rFonts w:eastAsia="Arial" w:cs="Arial"/>
          <w:color w:val="000000" w:themeColor="text1"/>
        </w:rPr>
        <w:t xml:space="preserve"> of mobile homes</w:t>
      </w:r>
      <w:r w:rsidR="00E122F5">
        <w:rPr>
          <w:rFonts w:eastAsia="Arial" w:cs="Arial"/>
          <w:color w:val="000000" w:themeColor="text1"/>
        </w:rPr>
        <w:t xml:space="preserve"> lack cooling entirely</w:t>
      </w:r>
      <w:r w:rsidR="003D214F">
        <w:rPr>
          <w:rFonts w:eastAsia="Arial" w:cs="Arial"/>
          <w:color w:val="000000" w:themeColor="text1"/>
        </w:rPr>
        <w:t xml:space="preserve">. </w:t>
      </w:r>
      <w:r w:rsidR="001B7261">
        <w:rPr>
          <w:rFonts w:eastAsia="Arial" w:cs="Arial"/>
          <w:color w:val="000000" w:themeColor="text1"/>
        </w:rPr>
        <w:t xml:space="preserve">Extreme weather </w:t>
      </w:r>
      <w:r w:rsidR="007B4984">
        <w:rPr>
          <w:rFonts w:eastAsia="Arial" w:cs="Arial"/>
          <w:color w:val="000000" w:themeColor="text1"/>
        </w:rPr>
        <w:t xml:space="preserve">events are increasing too. </w:t>
      </w:r>
      <w:r w:rsidR="004C5C17">
        <w:rPr>
          <w:rFonts w:eastAsia="Arial" w:cs="Arial"/>
          <w:color w:val="000000" w:themeColor="text1"/>
        </w:rPr>
        <w:t xml:space="preserve">Cooling </w:t>
      </w:r>
      <w:r w:rsidR="00A0232F">
        <w:rPr>
          <w:rFonts w:eastAsia="Arial" w:cs="Arial"/>
          <w:color w:val="000000" w:themeColor="text1"/>
        </w:rPr>
        <w:t xml:space="preserve">access </w:t>
      </w:r>
      <w:r w:rsidR="0088621F">
        <w:rPr>
          <w:rFonts w:eastAsia="Arial" w:cs="Arial"/>
          <w:color w:val="000000" w:themeColor="text1"/>
        </w:rPr>
        <w:t xml:space="preserve">is </w:t>
      </w:r>
      <w:r w:rsidR="00C9146E">
        <w:rPr>
          <w:rFonts w:eastAsia="Arial" w:cs="Arial"/>
          <w:color w:val="000000" w:themeColor="text1"/>
        </w:rPr>
        <w:t>less of</w:t>
      </w:r>
      <w:r w:rsidR="0088621F">
        <w:rPr>
          <w:rFonts w:eastAsia="Arial" w:cs="Arial"/>
          <w:color w:val="000000" w:themeColor="text1"/>
        </w:rPr>
        <w:t xml:space="preserve"> a luxury</w:t>
      </w:r>
      <w:r w:rsidR="004C5C17">
        <w:rPr>
          <w:rFonts w:eastAsia="Arial" w:cs="Arial"/>
          <w:color w:val="000000" w:themeColor="text1"/>
        </w:rPr>
        <w:t xml:space="preserve"> today</w:t>
      </w:r>
      <w:r w:rsidR="0088621F">
        <w:rPr>
          <w:rFonts w:eastAsia="Arial" w:cs="Arial"/>
          <w:color w:val="000000" w:themeColor="text1"/>
        </w:rPr>
        <w:t xml:space="preserve"> an</w:t>
      </w:r>
      <w:r w:rsidR="00FC15A7">
        <w:rPr>
          <w:rFonts w:eastAsia="Arial" w:cs="Arial"/>
          <w:color w:val="000000" w:themeColor="text1"/>
        </w:rPr>
        <w:t>d more of</w:t>
      </w:r>
      <w:r w:rsidR="0088621F">
        <w:rPr>
          <w:rFonts w:eastAsia="Arial" w:cs="Arial"/>
          <w:color w:val="000000" w:themeColor="text1"/>
        </w:rPr>
        <w:t xml:space="preserve"> a matter of </w:t>
      </w:r>
      <w:r w:rsidR="008622A3">
        <w:rPr>
          <w:rFonts w:eastAsia="Arial" w:cs="Arial"/>
          <w:color w:val="000000" w:themeColor="text1"/>
        </w:rPr>
        <w:t xml:space="preserve">safety. </w:t>
      </w:r>
      <w:r w:rsidR="0073175E">
        <w:rPr>
          <w:rFonts w:eastAsia="Arial" w:cs="Arial"/>
          <w:color w:val="000000" w:themeColor="text1"/>
        </w:rPr>
        <w:t xml:space="preserve">This roadmap </w:t>
      </w:r>
      <w:r w:rsidR="00182DE0">
        <w:rPr>
          <w:rFonts w:eastAsia="Arial" w:cs="Arial"/>
          <w:color w:val="000000" w:themeColor="text1"/>
        </w:rPr>
        <w:t xml:space="preserve">promotes </w:t>
      </w:r>
      <w:r w:rsidR="00935B70">
        <w:rPr>
          <w:rFonts w:eastAsia="Arial" w:cs="Arial"/>
          <w:color w:val="000000" w:themeColor="text1"/>
        </w:rPr>
        <w:t>the</w:t>
      </w:r>
      <w:r w:rsidR="00182DE0">
        <w:rPr>
          <w:rFonts w:eastAsia="Arial" w:cs="Arial"/>
          <w:color w:val="000000" w:themeColor="text1"/>
        </w:rPr>
        <w:t xml:space="preserve"> vision of </w:t>
      </w:r>
      <w:r w:rsidR="00A92054" w:rsidRPr="00A92054">
        <w:rPr>
          <w:rFonts w:eastAsia="Arial" w:cs="Arial"/>
          <w:color w:val="000000" w:themeColor="text1"/>
        </w:rPr>
        <w:t>a healthy, efficient and equitable built environment</w:t>
      </w:r>
      <w:r w:rsidR="00182DE0">
        <w:rPr>
          <w:rFonts w:eastAsia="Arial" w:cs="Arial"/>
          <w:color w:val="000000" w:themeColor="text1"/>
        </w:rPr>
        <w:t>,</w:t>
      </w:r>
      <w:r w:rsidR="00A92054" w:rsidRPr="00A92054">
        <w:rPr>
          <w:rFonts w:eastAsia="Arial" w:cs="Arial"/>
          <w:color w:val="000000" w:themeColor="text1"/>
        </w:rPr>
        <w:t xml:space="preserve"> </w:t>
      </w:r>
      <w:r w:rsidR="00935B70">
        <w:rPr>
          <w:rFonts w:eastAsia="Arial" w:cs="Arial"/>
          <w:color w:val="000000" w:themeColor="text1"/>
        </w:rPr>
        <w:t xml:space="preserve">essential </w:t>
      </w:r>
      <w:r w:rsidR="00A92054" w:rsidRPr="00A92054">
        <w:rPr>
          <w:rFonts w:eastAsia="Arial" w:cs="Arial"/>
          <w:color w:val="000000" w:themeColor="text1"/>
        </w:rPr>
        <w:t xml:space="preserve">not </w:t>
      </w:r>
      <w:r w:rsidR="00935B70">
        <w:rPr>
          <w:rFonts w:eastAsia="Arial" w:cs="Arial"/>
          <w:color w:val="000000" w:themeColor="text1"/>
        </w:rPr>
        <w:t xml:space="preserve">just </w:t>
      </w:r>
      <w:r w:rsidR="00A92054" w:rsidRPr="00A92054">
        <w:rPr>
          <w:rFonts w:eastAsia="Arial" w:cs="Arial"/>
          <w:color w:val="000000" w:themeColor="text1"/>
        </w:rPr>
        <w:t>to reach net</w:t>
      </w:r>
      <w:r w:rsidR="00A33B15">
        <w:rPr>
          <w:rFonts w:eastAsia="Arial" w:cs="Arial"/>
          <w:color w:val="000000" w:themeColor="text1"/>
        </w:rPr>
        <w:t>-</w:t>
      </w:r>
      <w:r w:rsidR="00A92054" w:rsidRPr="00A92054">
        <w:rPr>
          <w:rFonts w:eastAsia="Arial" w:cs="Arial"/>
          <w:color w:val="000000" w:themeColor="text1"/>
        </w:rPr>
        <w:t>zero</w:t>
      </w:r>
      <w:r w:rsidR="00935B70">
        <w:rPr>
          <w:rFonts w:eastAsia="Arial" w:cs="Arial"/>
          <w:color w:val="000000" w:themeColor="text1"/>
        </w:rPr>
        <w:t xml:space="preserve"> carbon emissions</w:t>
      </w:r>
      <w:r w:rsidR="00A92054" w:rsidRPr="00A92054">
        <w:rPr>
          <w:rFonts w:eastAsia="Arial" w:cs="Arial"/>
          <w:color w:val="000000" w:themeColor="text1"/>
        </w:rPr>
        <w:t>, but</w:t>
      </w:r>
      <w:r w:rsidR="001F38EC">
        <w:rPr>
          <w:rFonts w:eastAsia="Arial" w:cs="Arial"/>
          <w:color w:val="000000" w:themeColor="text1"/>
        </w:rPr>
        <w:t xml:space="preserve"> </w:t>
      </w:r>
      <w:r w:rsidR="00A92054" w:rsidRPr="00A92054">
        <w:rPr>
          <w:rFonts w:eastAsia="Arial" w:cs="Arial"/>
          <w:color w:val="000000" w:themeColor="text1"/>
        </w:rPr>
        <w:t>to</w:t>
      </w:r>
      <w:r w:rsidR="002D3902">
        <w:rPr>
          <w:rFonts w:eastAsia="Arial" w:cs="Arial"/>
          <w:color w:val="000000" w:themeColor="text1"/>
        </w:rPr>
        <w:t xml:space="preserve"> also</w:t>
      </w:r>
      <w:r w:rsidR="00A92054" w:rsidRPr="00A92054">
        <w:rPr>
          <w:rFonts w:eastAsia="Arial" w:cs="Arial"/>
          <w:color w:val="000000" w:themeColor="text1"/>
        </w:rPr>
        <w:t xml:space="preserve"> advancing affordability, community resilience, and </w:t>
      </w:r>
      <w:r w:rsidR="002D3902">
        <w:rPr>
          <w:rFonts w:eastAsia="Arial" w:cs="Arial"/>
          <w:color w:val="000000" w:themeColor="text1"/>
        </w:rPr>
        <w:t>comfort</w:t>
      </w:r>
      <w:r w:rsidR="00A92054" w:rsidRPr="00A92054">
        <w:rPr>
          <w:rFonts w:eastAsia="Arial" w:cs="Arial"/>
          <w:color w:val="000000" w:themeColor="text1"/>
        </w:rPr>
        <w:t>.</w:t>
      </w:r>
    </w:p>
    <w:p w14:paraId="438BA9D3" w14:textId="6DC35CF3" w:rsidR="00E774F7" w:rsidRPr="00E84399" w:rsidRDefault="00E774F7" w:rsidP="0049595E">
      <w:pPr>
        <w:pStyle w:val="Heading1"/>
        <w:numPr>
          <w:ilvl w:val="0"/>
          <w:numId w:val="11"/>
        </w:numPr>
        <w:ind w:left="180" w:firstLine="0"/>
        <w:rPr>
          <w:color w:val="993300"/>
        </w:rPr>
      </w:pPr>
      <w:bookmarkStart w:id="3" w:name="_Toc212798186"/>
      <w:r w:rsidRPr="00E84399">
        <w:rPr>
          <w:color w:val="993300"/>
        </w:rPr>
        <w:t>Process to Develop the Roadmap</w:t>
      </w:r>
      <w:bookmarkEnd w:id="3"/>
    </w:p>
    <w:p w14:paraId="099E12C8" w14:textId="1AFB47B0" w:rsidR="004B5741" w:rsidRDefault="00DE7F0E" w:rsidP="007F34C2">
      <w:r>
        <w:t>T</w:t>
      </w:r>
      <w:r w:rsidR="004B1859">
        <w:t xml:space="preserve">he staff team was guided by </w:t>
      </w:r>
      <w:r w:rsidR="00EA72A1">
        <w:t xml:space="preserve">the </w:t>
      </w:r>
      <w:r w:rsidR="00B013C6">
        <w:t xml:space="preserve">city’s </w:t>
      </w:r>
      <w:r w:rsidR="00EA72A1">
        <w:t>Nine</w:t>
      </w:r>
      <w:r w:rsidR="00B013C6">
        <w:t>-</w:t>
      </w:r>
      <w:r w:rsidR="00EA72A1">
        <w:t>Step Engagement Process</w:t>
      </w:r>
      <w:r w:rsidR="004B1859">
        <w:t xml:space="preserve"> in the development of the roadmap.</w:t>
      </w:r>
    </w:p>
    <w:p w14:paraId="0EE84461" w14:textId="4414ED9D" w:rsidR="004B5741" w:rsidRDefault="00A33A79" w:rsidP="008E47A6">
      <w:pPr>
        <w:pStyle w:val="Heading2"/>
      </w:pPr>
      <w:bookmarkStart w:id="4" w:name="_Toc212798187"/>
      <w:r>
        <w:t xml:space="preserve">Step 1. </w:t>
      </w:r>
      <w:r w:rsidR="009E6A72">
        <w:t>Define the issue before embarking.</w:t>
      </w:r>
      <w:bookmarkEnd w:id="4"/>
    </w:p>
    <w:p w14:paraId="569AED8F" w14:textId="2DD04837" w:rsidR="00472389" w:rsidRDefault="006640A4" w:rsidP="00107165">
      <w:r>
        <w:t>The roadmap goals in Figure 1 were defined at project onset</w:t>
      </w:r>
      <w:r w:rsidR="004F1063">
        <w:t xml:space="preserve"> becaus</w:t>
      </w:r>
      <w:r w:rsidR="00C91A93">
        <w:t>e:</w:t>
      </w:r>
      <w:r w:rsidR="00472389">
        <w:t xml:space="preserve"> </w:t>
      </w:r>
    </w:p>
    <w:p w14:paraId="7DF24715" w14:textId="77777777" w:rsidR="00EF45F7" w:rsidRDefault="00BD5799" w:rsidP="00472389">
      <w:pPr>
        <w:pStyle w:val="ListParagraph"/>
        <w:numPr>
          <w:ilvl w:val="0"/>
          <w:numId w:val="18"/>
        </w:numPr>
      </w:pPr>
      <w:r>
        <w:t>T</w:t>
      </w:r>
      <w:r w:rsidR="008F1DBA">
        <w:t>he current</w:t>
      </w:r>
      <w:r w:rsidR="0019248B">
        <w:t xml:space="preserve"> </w:t>
      </w:r>
      <w:r w:rsidR="00EE6B3B">
        <w:t>building efficiency and carbon reduction</w:t>
      </w:r>
      <w:r w:rsidR="008F1DBA">
        <w:t xml:space="preserve"> strategies </w:t>
      </w:r>
      <w:r w:rsidR="00944751">
        <w:t xml:space="preserve">will </w:t>
      </w:r>
      <w:r w:rsidR="004E6FDD">
        <w:t xml:space="preserve">not </w:t>
      </w:r>
      <w:r w:rsidR="00944751">
        <w:t>achieve</w:t>
      </w:r>
      <w:r w:rsidR="004E6FDD">
        <w:t xml:space="preserve"> the goal of </w:t>
      </w:r>
      <w:r w:rsidR="00C2757C">
        <w:t>net-zero</w:t>
      </w:r>
      <w:r w:rsidR="009D41CD">
        <w:t xml:space="preserve"> GHG emissions </w:t>
      </w:r>
      <w:r w:rsidR="004E6FDD">
        <w:t xml:space="preserve">by </w:t>
      </w:r>
      <w:r w:rsidR="007F34C2">
        <w:t>2035</w:t>
      </w:r>
      <w:r w:rsidR="00EF45F7">
        <w:t xml:space="preserve"> a</w:t>
      </w:r>
      <w:r w:rsidR="00EE6B3B">
        <w:t>nd</w:t>
      </w:r>
      <w:r w:rsidR="00483D5C">
        <w:t xml:space="preserve"> </w:t>
      </w:r>
    </w:p>
    <w:p w14:paraId="027484C8" w14:textId="0FFC0F67" w:rsidR="008E47A6" w:rsidRDefault="00EF45F7" w:rsidP="00472389">
      <w:pPr>
        <w:pStyle w:val="ListParagraph"/>
        <w:numPr>
          <w:ilvl w:val="0"/>
          <w:numId w:val="18"/>
        </w:numPr>
      </w:pPr>
      <w:r>
        <w:t>T</w:t>
      </w:r>
      <w:r w:rsidR="00307841">
        <w:t>he</w:t>
      </w:r>
      <w:r w:rsidR="008757C5">
        <w:t xml:space="preserve"> programs and policies </w:t>
      </w:r>
      <w:r w:rsidR="00307841">
        <w:t xml:space="preserve">in place today </w:t>
      </w:r>
      <w:r w:rsidR="00483D5C">
        <w:t xml:space="preserve">were implemented </w:t>
      </w:r>
      <w:r w:rsidR="00307841">
        <w:t xml:space="preserve">before </w:t>
      </w:r>
      <w:r w:rsidR="00483D5C">
        <w:t xml:space="preserve">the city’s </w:t>
      </w:r>
      <w:r w:rsidR="008006C5">
        <w:t xml:space="preserve">Racial Equity Plan and </w:t>
      </w:r>
      <w:r w:rsidR="00F8185B">
        <w:t>t</w:t>
      </w:r>
      <w:r w:rsidR="009A7486">
        <w:t xml:space="preserve">he </w:t>
      </w:r>
      <w:r w:rsidR="00401318">
        <w:t>Sustainability, Equity and Resilience Fram</w:t>
      </w:r>
      <w:r w:rsidR="00483D5C">
        <w:t>e</w:t>
      </w:r>
      <w:r w:rsidR="00401318">
        <w:t>work</w:t>
      </w:r>
      <w:r w:rsidR="00307841">
        <w:t xml:space="preserve"> were adopted</w:t>
      </w:r>
      <w:r w:rsidR="00401318">
        <w:t xml:space="preserve">. </w:t>
      </w:r>
    </w:p>
    <w:p w14:paraId="18913F24" w14:textId="77777777" w:rsidR="00A33A79" w:rsidRDefault="00A33A79" w:rsidP="008E47A6">
      <w:pPr>
        <w:pStyle w:val="Heading2"/>
      </w:pPr>
      <w:bookmarkStart w:id="5" w:name="_Toc212798188"/>
      <w:r>
        <w:t xml:space="preserve">Step 2. </w:t>
      </w:r>
      <w:r w:rsidR="009F6241">
        <w:t>Determine who is affected.</w:t>
      </w:r>
      <w:bookmarkEnd w:id="5"/>
    </w:p>
    <w:p w14:paraId="13376AA0" w14:textId="4DDCE463" w:rsidR="0002227D" w:rsidRDefault="00187407" w:rsidP="005B528F">
      <w:r>
        <w:t>T</w:t>
      </w:r>
      <w:r w:rsidR="00532B84">
        <w:t xml:space="preserve">hose who must live with our future climate are </w:t>
      </w:r>
      <w:r w:rsidR="006E30D4">
        <w:t xml:space="preserve">impacted by </w:t>
      </w:r>
      <w:r w:rsidR="00D7413F">
        <w:t>today’s choices</w:t>
      </w:r>
      <w:r w:rsidR="006E30D4">
        <w:t xml:space="preserve"> around </w:t>
      </w:r>
      <w:r w:rsidR="00E5739E">
        <w:t xml:space="preserve">GHG emissions, </w:t>
      </w:r>
      <w:r w:rsidR="00D171C6">
        <w:t>but</w:t>
      </w:r>
      <w:r w:rsidR="00DB4320">
        <w:t xml:space="preserve"> the</w:t>
      </w:r>
      <w:r w:rsidR="00E5739E">
        <w:t xml:space="preserve"> </w:t>
      </w:r>
      <w:r w:rsidR="00A461E9">
        <w:t>primary stakeholder</w:t>
      </w:r>
      <w:r w:rsidR="006C15BD">
        <w:t>s</w:t>
      </w:r>
      <w:r w:rsidR="00DB4320">
        <w:t xml:space="preserve"> of existing building regulations are those who</w:t>
      </w:r>
      <w:r w:rsidR="00E5739E">
        <w:t xml:space="preserve"> </w:t>
      </w:r>
      <w:r w:rsidR="00D06CC2">
        <w:t>live</w:t>
      </w:r>
      <w:r w:rsidR="004E72E3">
        <w:t xml:space="preserve"> </w:t>
      </w:r>
      <w:r w:rsidR="005E26AA">
        <w:t>in, w</w:t>
      </w:r>
      <w:r w:rsidR="00D06CC2">
        <w:t>ork in</w:t>
      </w:r>
      <w:r w:rsidR="005E26AA">
        <w:t xml:space="preserve"> </w:t>
      </w:r>
      <w:r w:rsidR="00D06CC2">
        <w:t xml:space="preserve">and own </w:t>
      </w:r>
      <w:r w:rsidR="00A53CBA">
        <w:t>buildings in Boulder</w:t>
      </w:r>
      <w:r w:rsidR="00013203">
        <w:t>.</w:t>
      </w:r>
      <w:r w:rsidR="000A709B">
        <w:t xml:space="preserve"> </w:t>
      </w:r>
      <w:r w:rsidR="000C1302">
        <w:t xml:space="preserve">This includes a very long </w:t>
      </w:r>
      <w:r w:rsidR="00D91D3E">
        <w:t xml:space="preserve">and </w:t>
      </w:r>
      <w:r w:rsidR="006E6122">
        <w:t xml:space="preserve">diverse list of household </w:t>
      </w:r>
      <w:r w:rsidR="009C4A75">
        <w:t>types</w:t>
      </w:r>
      <w:r w:rsidR="00CB6693">
        <w:t xml:space="preserve">, ages, roles in the community, </w:t>
      </w:r>
      <w:r w:rsidR="006E6122">
        <w:t>businesses,</w:t>
      </w:r>
      <w:r w:rsidR="00CB6693">
        <w:t xml:space="preserve"> </w:t>
      </w:r>
      <w:r w:rsidR="00405279">
        <w:t>building owners</w:t>
      </w:r>
      <w:r w:rsidR="00326338">
        <w:t xml:space="preserve">, </w:t>
      </w:r>
      <w:r w:rsidR="00D0681D">
        <w:t>occupations</w:t>
      </w:r>
      <w:r w:rsidR="00333223">
        <w:t xml:space="preserve"> and more</w:t>
      </w:r>
      <w:r w:rsidR="00D0681D">
        <w:t xml:space="preserve">. </w:t>
      </w:r>
      <w:r w:rsidR="006E6122">
        <w:t xml:space="preserve"> </w:t>
      </w:r>
      <w:r w:rsidR="0065344F">
        <w:t xml:space="preserve">Project staff worked with the Racial Equity </w:t>
      </w:r>
      <w:r w:rsidR="000D3219">
        <w:t xml:space="preserve">Instrument to </w:t>
      </w:r>
      <w:r w:rsidR="004B7CCA">
        <w:t xml:space="preserve">begin to </w:t>
      </w:r>
      <w:r w:rsidR="000D3219">
        <w:t xml:space="preserve">identify </w:t>
      </w:r>
      <w:r w:rsidR="00D0681D">
        <w:t>equity priority</w:t>
      </w:r>
      <w:r w:rsidR="000D3219">
        <w:t xml:space="preserve"> stakeholders</w:t>
      </w:r>
      <w:r w:rsidR="003A4ED0">
        <w:t xml:space="preserve">, listed later in this roadmap. </w:t>
      </w:r>
    </w:p>
    <w:p w14:paraId="607ED402" w14:textId="77777777" w:rsidR="00A33A79" w:rsidRDefault="00A33A79" w:rsidP="008E47A6">
      <w:pPr>
        <w:pStyle w:val="Heading2"/>
      </w:pPr>
      <w:bookmarkStart w:id="6" w:name="_Toc212798189"/>
      <w:r>
        <w:t xml:space="preserve">Step 3. </w:t>
      </w:r>
      <w:r w:rsidR="00C85F10">
        <w:t>Create a public engagement plan.</w:t>
      </w:r>
      <w:bookmarkEnd w:id="6"/>
    </w:p>
    <w:p w14:paraId="6252593F" w14:textId="1CC8424C" w:rsidR="00930874" w:rsidRDefault="00960D08" w:rsidP="00EB4BE2">
      <w:r>
        <w:t>City staff developed a public engagement plan</w:t>
      </w:r>
      <w:r w:rsidRPr="00C03277">
        <w:t xml:space="preserve"> </w:t>
      </w:r>
      <w:r>
        <w:t xml:space="preserve">and </w:t>
      </w:r>
      <w:r w:rsidR="00C03277" w:rsidRPr="00C03277">
        <w:t xml:space="preserve">identified “consult” as the appropriate level of stakeholder engagement at this preliminary stage of roadmap development. Consult means “to inform and seek feedback on drafts and proposals.” Through a competitive </w:t>
      </w:r>
      <w:r w:rsidR="00C807ED">
        <w:t>R</w:t>
      </w:r>
      <w:r w:rsidR="00C03277" w:rsidRPr="00C03277">
        <w:t xml:space="preserve">equest for </w:t>
      </w:r>
      <w:r w:rsidR="00C807ED">
        <w:t>P</w:t>
      </w:r>
      <w:r w:rsidR="00C03277" w:rsidRPr="00C03277">
        <w:t>roposals</w:t>
      </w:r>
      <w:r w:rsidR="00C807ED">
        <w:t xml:space="preserve"> (</w:t>
      </w:r>
      <w:r w:rsidR="0014555D">
        <w:t>RFP)</w:t>
      </w:r>
      <w:r w:rsidR="00C03277" w:rsidRPr="00C03277">
        <w:t>,</w:t>
      </w:r>
      <w:r w:rsidR="0014555D">
        <w:t xml:space="preserve"> the Roadmap team</w:t>
      </w:r>
      <w:r w:rsidR="00C03277" w:rsidRPr="00C03277">
        <w:t xml:space="preserve"> selected </w:t>
      </w:r>
      <w:r w:rsidR="00494909">
        <w:t>a</w:t>
      </w:r>
      <w:r w:rsidR="00C03277" w:rsidRPr="00C03277">
        <w:t xml:space="preserve"> community engagement</w:t>
      </w:r>
      <w:r w:rsidR="00494909">
        <w:t xml:space="preserve"> consultant.</w:t>
      </w:r>
      <w:r w:rsidR="00A9241F">
        <w:t xml:space="preserve"> </w:t>
      </w:r>
      <w:r w:rsidR="001B5C66">
        <w:t xml:space="preserve">Engagement </w:t>
      </w:r>
      <w:r w:rsidR="0086499A">
        <w:t>activities are described later in this document.</w:t>
      </w:r>
      <w:r w:rsidR="007A61EE">
        <w:t xml:space="preserve"> Also</w:t>
      </w:r>
      <w:r w:rsidR="0086499A">
        <w:t xml:space="preserve">, </w:t>
      </w:r>
      <w:r w:rsidR="0086499A">
        <w:lastRenderedPageBreak/>
        <w:t>staff</w:t>
      </w:r>
      <w:r w:rsidR="00FC2F17">
        <w:t xml:space="preserve"> attended three Environmental Advisory Board meetings, </w:t>
      </w:r>
      <w:r w:rsidR="00665CB4">
        <w:t xml:space="preserve">a </w:t>
      </w:r>
      <w:r w:rsidR="00D66325">
        <w:t xml:space="preserve">Housing Advisory Board </w:t>
      </w:r>
      <w:r w:rsidR="00665CB4">
        <w:t>meeting,</w:t>
      </w:r>
      <w:r w:rsidR="00D66325">
        <w:t xml:space="preserve"> a Community Connectors</w:t>
      </w:r>
      <w:r w:rsidR="007A61EE">
        <w:t>-</w:t>
      </w:r>
      <w:r w:rsidR="00D66325">
        <w:t>in</w:t>
      </w:r>
      <w:r w:rsidR="007A61EE">
        <w:t>-</w:t>
      </w:r>
      <w:r w:rsidR="00D66325">
        <w:t>Residence meeting</w:t>
      </w:r>
      <w:r w:rsidR="00665CB4">
        <w:t xml:space="preserve"> and </w:t>
      </w:r>
      <w:r w:rsidR="007A61EE">
        <w:t>a</w:t>
      </w:r>
      <w:r w:rsidR="008D5D41">
        <w:t xml:space="preserve"> City Council Study Session.</w:t>
      </w:r>
    </w:p>
    <w:p w14:paraId="5FD85127" w14:textId="77777777" w:rsidR="00A33A79" w:rsidRDefault="00A33A79" w:rsidP="008E47A6">
      <w:pPr>
        <w:pStyle w:val="Heading2"/>
      </w:pPr>
      <w:bookmarkStart w:id="7" w:name="_Toc212798190"/>
      <w:r>
        <w:t xml:space="preserve">Step 4. Create </w:t>
      </w:r>
      <w:r w:rsidR="00213396">
        <w:t xml:space="preserve">a foundation of </w:t>
      </w:r>
      <w:r w:rsidR="00FA2277">
        <w:t>information and inquiry</w:t>
      </w:r>
      <w:r w:rsidR="00213396">
        <w:t>.</w:t>
      </w:r>
      <w:bookmarkEnd w:id="7"/>
    </w:p>
    <w:p w14:paraId="079C5C1D" w14:textId="51B072E1" w:rsidR="00A9241F" w:rsidRDefault="00DB5C8A" w:rsidP="00EB4BE2">
      <w:r>
        <w:t>A technical consultant prepared the</w:t>
      </w:r>
      <w:r w:rsidR="004D22EE">
        <w:t xml:space="preserve"> core of the foundation of informat</w:t>
      </w:r>
      <w:r w:rsidR="00A9241F">
        <w:t>ion and inquiry</w:t>
      </w:r>
      <w:r w:rsidR="00894C77">
        <w:t xml:space="preserve">, </w:t>
      </w:r>
      <w:r w:rsidR="0056276C">
        <w:t xml:space="preserve">which </w:t>
      </w:r>
      <w:r w:rsidR="00894C77">
        <w:t>includ</w:t>
      </w:r>
      <w:r w:rsidR="0056276C">
        <w:t>es</w:t>
      </w:r>
      <w:r w:rsidR="00B35109">
        <w:t xml:space="preserve"> a </w:t>
      </w:r>
      <w:r w:rsidR="00BC7D6A">
        <w:t xml:space="preserve">building stock analysis, policy </w:t>
      </w:r>
      <w:r w:rsidR="00B33AE2">
        <w:t xml:space="preserve">review </w:t>
      </w:r>
      <w:r w:rsidR="00BC7D6A">
        <w:t>and</w:t>
      </w:r>
      <w:r w:rsidR="00B35109">
        <w:t xml:space="preserve"> </w:t>
      </w:r>
      <w:r w:rsidR="00BC7D6A">
        <w:t>financial analysis</w:t>
      </w:r>
      <w:r w:rsidR="00B35109">
        <w:t xml:space="preserve">. </w:t>
      </w:r>
      <w:r w:rsidR="00B33AE2">
        <w:t>S</w:t>
      </w:r>
      <w:r w:rsidR="00B35109">
        <w:t>taff also</w:t>
      </w:r>
      <w:r w:rsidR="00B33AE2">
        <w:t xml:space="preserve"> shared</w:t>
      </w:r>
      <w:r w:rsidR="00B35109">
        <w:t xml:space="preserve"> summari</w:t>
      </w:r>
      <w:r w:rsidR="000D5B5B">
        <w:t>es of</w:t>
      </w:r>
      <w:r w:rsidR="00460AF7">
        <w:t xml:space="preserve"> </w:t>
      </w:r>
      <w:r w:rsidR="00EB3654">
        <w:t>existing</w:t>
      </w:r>
      <w:r w:rsidR="00460AF7">
        <w:t xml:space="preserve"> policies and programs on </w:t>
      </w:r>
      <w:r w:rsidR="000D5B5B">
        <w:t>the</w:t>
      </w:r>
      <w:r w:rsidR="00460AF7">
        <w:t xml:space="preserve"> project website. </w:t>
      </w:r>
      <w:r w:rsidR="00A858D9">
        <w:t xml:space="preserve"> </w:t>
      </w:r>
    </w:p>
    <w:p w14:paraId="6A9D4DC0" w14:textId="2C381108" w:rsidR="00213396" w:rsidRDefault="00A33A79" w:rsidP="008E47A6">
      <w:pPr>
        <w:pStyle w:val="Heading2"/>
      </w:pPr>
      <w:bookmarkStart w:id="8" w:name="_Toc212798191"/>
      <w:r>
        <w:t xml:space="preserve">Step 5. </w:t>
      </w:r>
      <w:r w:rsidR="00006678">
        <w:t>Identify options.</w:t>
      </w:r>
      <w:bookmarkEnd w:id="8"/>
    </w:p>
    <w:p w14:paraId="6038D020" w14:textId="7CFB5A7C" w:rsidR="008E47A6" w:rsidRDefault="00954AD5" w:rsidP="00EB4BE2">
      <w:r>
        <w:t>Based on the analysis performed (Step 4 above), the technical cons</w:t>
      </w:r>
      <w:r w:rsidR="00C20061">
        <w:t>ultant recommended policies, progra</w:t>
      </w:r>
      <w:r w:rsidR="00FD644C">
        <w:t xml:space="preserve">ms and initiatives to achieve the roadmap goals. </w:t>
      </w:r>
    </w:p>
    <w:p w14:paraId="3AC37F00" w14:textId="77777777" w:rsidR="0096622C" w:rsidRDefault="00A33A79" w:rsidP="008E47A6">
      <w:pPr>
        <w:pStyle w:val="Heading2"/>
      </w:pPr>
      <w:bookmarkStart w:id="9" w:name="_Toc212798192"/>
      <w:r>
        <w:t xml:space="preserve">Step 6. </w:t>
      </w:r>
      <w:r w:rsidR="00464748">
        <w:t>Evaluate options and develop recommendations.</w:t>
      </w:r>
      <w:bookmarkEnd w:id="9"/>
    </w:p>
    <w:p w14:paraId="5DFE3FDD" w14:textId="289C94F4" w:rsidR="008E47A6" w:rsidRDefault="006F3679" w:rsidP="00EB4BE2">
      <w:r>
        <w:t xml:space="preserve">The </w:t>
      </w:r>
      <w:r w:rsidR="00C567F0">
        <w:t>recommendations (Step 5 above</w:t>
      </w:r>
      <w:r w:rsidR="000A33B0">
        <w:t xml:space="preserve">) </w:t>
      </w:r>
      <w:r w:rsidR="00406B8B">
        <w:t xml:space="preserve">informed the discussion in </w:t>
      </w:r>
      <w:r w:rsidR="001373B2">
        <w:t>16</w:t>
      </w:r>
      <w:r w:rsidR="00292E92">
        <w:t xml:space="preserve"> </w:t>
      </w:r>
      <w:r w:rsidR="001373B2">
        <w:t xml:space="preserve">focus groups conducted by the </w:t>
      </w:r>
      <w:r w:rsidR="00AE6EEB">
        <w:t xml:space="preserve">engagement </w:t>
      </w:r>
      <w:r w:rsidR="001373B2">
        <w:t>consultant</w:t>
      </w:r>
      <w:r w:rsidR="00CB7E9A">
        <w:t>. Both the technical analysis and co</w:t>
      </w:r>
      <w:r w:rsidR="00993D7A">
        <w:t xml:space="preserve">mmunity engagement </w:t>
      </w:r>
      <w:r w:rsidR="00B32C19">
        <w:t>informed</w:t>
      </w:r>
      <w:r w:rsidR="00993D7A">
        <w:t xml:space="preserve"> staff’s recommendations. </w:t>
      </w:r>
      <w:r w:rsidR="002D574C">
        <w:t xml:space="preserve"> </w:t>
      </w:r>
    </w:p>
    <w:p w14:paraId="37AD15D6" w14:textId="77777777" w:rsidR="0096622C" w:rsidRDefault="0096622C" w:rsidP="008E47A6">
      <w:pPr>
        <w:pStyle w:val="Heading2"/>
      </w:pPr>
      <w:bookmarkStart w:id="10" w:name="_Toc212798193"/>
      <w:r>
        <w:t xml:space="preserve">Step 7. </w:t>
      </w:r>
      <w:r w:rsidR="008544BE">
        <w:t>Make a decision.</w:t>
      </w:r>
      <w:bookmarkEnd w:id="10"/>
    </w:p>
    <w:p w14:paraId="72FB8ADD" w14:textId="5ACC64AC" w:rsidR="008E47A6" w:rsidRDefault="000923C1" w:rsidP="00EB4BE2">
      <w:r>
        <w:t xml:space="preserve">This roadmap </w:t>
      </w:r>
      <w:r w:rsidR="00ED49EE">
        <w:t xml:space="preserve">requires department-level approval, </w:t>
      </w:r>
      <w:r>
        <w:t xml:space="preserve">not </w:t>
      </w:r>
      <w:r w:rsidR="00ED49EE">
        <w:t>f</w:t>
      </w:r>
      <w:r w:rsidR="00DA3011">
        <w:t xml:space="preserve">ormal </w:t>
      </w:r>
      <w:r>
        <w:t xml:space="preserve">adoption, however </w:t>
      </w:r>
      <w:r w:rsidR="00563B04">
        <w:t xml:space="preserve">several proposed items </w:t>
      </w:r>
      <w:r w:rsidR="002E7699">
        <w:t xml:space="preserve">require future </w:t>
      </w:r>
      <w:r w:rsidR="00563B04">
        <w:t xml:space="preserve">City Council </w:t>
      </w:r>
      <w:r w:rsidR="002E7699">
        <w:t>approval</w:t>
      </w:r>
      <w:r w:rsidR="00563B04">
        <w:t xml:space="preserve">. </w:t>
      </w:r>
      <w:r w:rsidR="00866DCB">
        <w:t xml:space="preserve">At </w:t>
      </w:r>
      <w:r>
        <w:t xml:space="preserve">the August 28, </w:t>
      </w:r>
      <w:r w:rsidR="004D6BA3">
        <w:t xml:space="preserve">2025 </w:t>
      </w:r>
      <w:r w:rsidR="00092F63">
        <w:t>Study Session</w:t>
      </w:r>
      <w:r>
        <w:t>,</w:t>
      </w:r>
      <w:r w:rsidR="00092F63">
        <w:t xml:space="preserve"> staff</w:t>
      </w:r>
      <w:r w:rsidR="003C3581">
        <w:t xml:space="preserve"> presented the </w:t>
      </w:r>
      <w:r w:rsidR="002212B6">
        <w:t>draft approach</w:t>
      </w:r>
      <w:r w:rsidR="0081140C">
        <w:t>es</w:t>
      </w:r>
      <w:r w:rsidR="00FB1B04">
        <w:t xml:space="preserve"> to City Council</w:t>
      </w:r>
      <w:r w:rsidR="00865607">
        <w:t>.</w:t>
      </w:r>
      <w:r w:rsidR="0056598C">
        <w:t xml:space="preserve"> </w:t>
      </w:r>
      <w:r w:rsidR="0018064D">
        <w:t xml:space="preserve">This </w:t>
      </w:r>
      <w:r w:rsidR="0056598C">
        <w:t xml:space="preserve">feedback </w:t>
      </w:r>
      <w:r w:rsidR="0081140C">
        <w:t>informed th</w:t>
      </w:r>
      <w:r w:rsidR="00B8345D">
        <w:t xml:space="preserve">e </w:t>
      </w:r>
      <w:r w:rsidR="00821A18">
        <w:t>R</w:t>
      </w:r>
      <w:r w:rsidR="00B8345D">
        <w:t>oadmap.</w:t>
      </w:r>
    </w:p>
    <w:p w14:paraId="053C6E4C" w14:textId="77777777" w:rsidR="0096622C" w:rsidRDefault="0096622C" w:rsidP="008E47A6">
      <w:pPr>
        <w:pStyle w:val="Heading2"/>
      </w:pPr>
      <w:bookmarkStart w:id="11" w:name="_Toc212798194"/>
      <w:r>
        <w:t xml:space="preserve">Step 8. </w:t>
      </w:r>
      <w:r w:rsidR="00A33A79">
        <w:t>Communicate decision and rationale.</w:t>
      </w:r>
      <w:bookmarkEnd w:id="11"/>
      <w:r w:rsidR="00A33A79">
        <w:t xml:space="preserve"> </w:t>
      </w:r>
    </w:p>
    <w:p w14:paraId="3D537208" w14:textId="0FD90A86" w:rsidR="00EE2D92" w:rsidRPr="00380016" w:rsidRDefault="00380016" w:rsidP="00C827CC">
      <w:r>
        <w:t>This</w:t>
      </w:r>
      <w:r w:rsidRPr="00380016">
        <w:t xml:space="preserve"> document serves to communicate </w:t>
      </w:r>
      <w:r w:rsidR="00E035E8">
        <w:t xml:space="preserve">both </w:t>
      </w:r>
      <w:r w:rsidRPr="00380016">
        <w:t>the decision and rationale. It will be</w:t>
      </w:r>
      <w:r w:rsidR="00C827CC">
        <w:t xml:space="preserve"> a</w:t>
      </w:r>
      <w:r w:rsidRPr="00380016">
        <w:t xml:space="preserve">vailable on the </w:t>
      </w:r>
      <w:r w:rsidR="00C827CC">
        <w:t>project webpage and d</w:t>
      </w:r>
      <w:r w:rsidRPr="00380016">
        <w:t>istributed to the project email lis</w:t>
      </w:r>
      <w:r w:rsidR="00C827CC">
        <w:t>t.</w:t>
      </w:r>
    </w:p>
    <w:p w14:paraId="24897887" w14:textId="1F195D4A" w:rsidR="00A33A79" w:rsidRDefault="0096622C" w:rsidP="008E47A6">
      <w:pPr>
        <w:pStyle w:val="Heading2"/>
      </w:pPr>
      <w:bookmarkStart w:id="12" w:name="_Toc212798195"/>
      <w:r>
        <w:t xml:space="preserve">Step 9. </w:t>
      </w:r>
      <w:r w:rsidR="00A33A79">
        <w:t>Reflect and evaluate.</w:t>
      </w:r>
      <w:bookmarkEnd w:id="12"/>
    </w:p>
    <w:p w14:paraId="33F78650" w14:textId="37463350" w:rsidR="008E47A6" w:rsidRDefault="00B977AC" w:rsidP="00B977AC">
      <w:r w:rsidRPr="00B977AC">
        <w:t xml:space="preserve">Prioritization of </w:t>
      </w:r>
      <w:r w:rsidR="005C3900">
        <w:t>roadmap activities</w:t>
      </w:r>
      <w:r w:rsidRPr="00B977AC">
        <w:t xml:space="preserve"> onto staff work plans occur</w:t>
      </w:r>
      <w:r w:rsidR="00C23FE6">
        <w:t>s</w:t>
      </w:r>
      <w:r w:rsidRPr="00B977AC">
        <w:t xml:space="preserve"> annually</w:t>
      </w:r>
      <w:r w:rsidR="0018064D">
        <w:t>. P</w:t>
      </w:r>
      <w:r w:rsidRPr="00B977AC">
        <w:t xml:space="preserve">rogress toward completion of the </w:t>
      </w:r>
      <w:r w:rsidR="00D13FE6">
        <w:t>roadmap</w:t>
      </w:r>
      <w:r w:rsidRPr="00B977AC">
        <w:t xml:space="preserve"> will be </w:t>
      </w:r>
      <w:r w:rsidR="00D13FE6">
        <w:t>monitored</w:t>
      </w:r>
      <w:r w:rsidRPr="00B977AC">
        <w:t xml:space="preserve">. </w:t>
      </w:r>
    </w:p>
    <w:p w14:paraId="51A87D2A" w14:textId="77777777" w:rsidR="00B013C6" w:rsidRDefault="00B013C6">
      <w:r>
        <w:br w:type="page"/>
      </w:r>
    </w:p>
    <w:p w14:paraId="477D2B57" w14:textId="3F3B4968" w:rsidR="00E774F7" w:rsidRPr="00E84399" w:rsidRDefault="00E774F7" w:rsidP="0049595E">
      <w:pPr>
        <w:pStyle w:val="Heading1"/>
        <w:numPr>
          <w:ilvl w:val="0"/>
          <w:numId w:val="11"/>
        </w:numPr>
        <w:ind w:left="180" w:firstLine="0"/>
        <w:rPr>
          <w:color w:val="993300"/>
        </w:rPr>
      </w:pPr>
      <w:bookmarkStart w:id="13" w:name="_Toc212798196"/>
      <w:r w:rsidRPr="00E84399">
        <w:rPr>
          <w:color w:val="993300"/>
        </w:rPr>
        <w:lastRenderedPageBreak/>
        <w:t>Background</w:t>
      </w:r>
      <w:bookmarkEnd w:id="13"/>
      <w:r w:rsidR="00697914">
        <w:rPr>
          <w:color w:val="993300"/>
        </w:rPr>
        <w:t xml:space="preserve"> and Analysis</w:t>
      </w:r>
    </w:p>
    <w:p w14:paraId="4A8AEE1A" w14:textId="7F789CD6" w:rsidR="00E774F7" w:rsidRDefault="00E774F7" w:rsidP="00A81277">
      <w:pPr>
        <w:pStyle w:val="Heading2"/>
      </w:pPr>
      <w:bookmarkStart w:id="14" w:name="_Toc212798197"/>
      <w:r>
        <w:t xml:space="preserve">Why a </w:t>
      </w:r>
      <w:r w:rsidR="009E49BC">
        <w:t>R</w:t>
      </w:r>
      <w:r>
        <w:t>oadmap?</w:t>
      </w:r>
      <w:bookmarkEnd w:id="14"/>
    </w:p>
    <w:p w14:paraId="313DBB8C" w14:textId="684E6CA4" w:rsidR="00B76175" w:rsidRPr="00B76175" w:rsidRDefault="00191EA9" w:rsidP="00B76175">
      <w:r>
        <w:t xml:space="preserve">In 2024, when </w:t>
      </w:r>
      <w:r w:rsidR="00B76175" w:rsidRPr="00B76175">
        <w:t>Boulder</w:t>
      </w:r>
      <w:r>
        <w:t xml:space="preserve"> launched the roadmap effort, </w:t>
      </w:r>
      <w:r w:rsidR="001A5B21">
        <w:t xml:space="preserve">the city’s </w:t>
      </w:r>
      <w:r w:rsidR="00B76175" w:rsidRPr="00B76175">
        <w:t>regulations and incentives ha</w:t>
      </w:r>
      <w:r w:rsidR="001A5B21">
        <w:t>d</w:t>
      </w:r>
      <w:r w:rsidR="00B76175" w:rsidRPr="00B76175">
        <w:t xml:space="preserve"> been effective in reducing emissions, lowering energy costs and improving building health</w:t>
      </w:r>
      <w:r w:rsidR="00CC3799">
        <w:t>, but</w:t>
      </w:r>
      <w:r w:rsidR="00BB4F61">
        <w:t xml:space="preserve"> efforts must </w:t>
      </w:r>
      <w:r w:rsidR="00B76175" w:rsidRPr="00B76175">
        <w:t>accelerate to achieve our climate and resilience goals. The Roadmap process provides the opportunity to reflect on</w:t>
      </w:r>
      <w:r w:rsidR="00310745">
        <w:t xml:space="preserve"> </w:t>
      </w:r>
      <w:r w:rsidR="00B76175" w:rsidRPr="00B76175">
        <w:t>past actions and vision forward</w:t>
      </w:r>
      <w:r w:rsidR="00BA016B">
        <w:t>. H</w:t>
      </w:r>
      <w:r w:rsidR="00005979">
        <w:t xml:space="preserve">ow </w:t>
      </w:r>
      <w:r w:rsidR="00BA016B">
        <w:t xml:space="preserve">can we evolve our </w:t>
      </w:r>
      <w:r w:rsidR="00B76175" w:rsidRPr="00B76175">
        <w:t>strategies</w:t>
      </w:r>
      <w:r w:rsidR="00BA016B">
        <w:t xml:space="preserve">, informed by </w:t>
      </w:r>
      <w:r w:rsidR="00B76175" w:rsidRPr="00B76175">
        <w:t>current best practices, available technology solutions, building science, and community needs</w:t>
      </w:r>
      <w:r w:rsidR="00BA016B">
        <w:t>?</w:t>
      </w:r>
      <w:r w:rsidR="00B76175" w:rsidRPr="00B76175">
        <w:t xml:space="preserve"> </w:t>
      </w:r>
    </w:p>
    <w:p w14:paraId="38D595A4" w14:textId="28B77E4F" w:rsidR="00E774F7" w:rsidRDefault="00E774F7" w:rsidP="00A81277">
      <w:pPr>
        <w:pStyle w:val="Heading2"/>
      </w:pPr>
      <w:bookmarkStart w:id="15" w:name="_Toc212798198"/>
      <w:r>
        <w:t>Equit</w:t>
      </w:r>
      <w:r w:rsidR="001F0B53">
        <w:t>y</w:t>
      </w:r>
      <w:r w:rsidR="003F395A">
        <w:t xml:space="preserve"> Considerations and Guardrails</w:t>
      </w:r>
      <w:bookmarkEnd w:id="15"/>
    </w:p>
    <w:p w14:paraId="4E700B6E" w14:textId="76EDDCA9" w:rsidR="001B56CB" w:rsidRDefault="00146D24" w:rsidP="00146D24">
      <w:r w:rsidRPr="00146D24">
        <w:t>Buildings</w:t>
      </w:r>
      <w:r w:rsidR="00A152E4">
        <w:t xml:space="preserve"> can</w:t>
      </w:r>
      <w:r w:rsidRPr="00146D24">
        <w:t xml:space="preserve"> impact the </w:t>
      </w:r>
      <w:r w:rsidR="003033BA">
        <w:t xml:space="preserve">health, </w:t>
      </w:r>
      <w:r w:rsidRPr="00146D24">
        <w:t xml:space="preserve">safety, </w:t>
      </w:r>
      <w:r w:rsidR="009D3964">
        <w:t xml:space="preserve">housing </w:t>
      </w:r>
      <w:r w:rsidR="00C945F4">
        <w:t>security,</w:t>
      </w:r>
      <w:r w:rsidR="009D3964">
        <w:t xml:space="preserve"> economic </w:t>
      </w:r>
      <w:r w:rsidRPr="00146D24">
        <w:t>stability</w:t>
      </w:r>
      <w:r w:rsidR="00C945F4">
        <w:t xml:space="preserve"> and</w:t>
      </w:r>
      <w:r w:rsidRPr="00146D24">
        <w:t xml:space="preserve"> quality of life</w:t>
      </w:r>
      <w:r w:rsidR="00C7559A">
        <w:t xml:space="preserve"> </w:t>
      </w:r>
      <w:r w:rsidRPr="00146D24">
        <w:t>of those who own</w:t>
      </w:r>
      <w:r w:rsidR="00F30B80">
        <w:t>,</w:t>
      </w:r>
      <w:r w:rsidRPr="00146D24">
        <w:t xml:space="preserve"> live</w:t>
      </w:r>
      <w:r w:rsidR="00F30B80">
        <w:t xml:space="preserve"> in</w:t>
      </w:r>
      <w:r w:rsidRPr="00146D24">
        <w:t xml:space="preserve"> and work in them. </w:t>
      </w:r>
      <w:r w:rsidR="0064581A">
        <w:t xml:space="preserve">Without </w:t>
      </w:r>
      <w:r w:rsidR="006B6106">
        <w:t xml:space="preserve">program </w:t>
      </w:r>
      <w:r w:rsidR="00AA3536">
        <w:t>support</w:t>
      </w:r>
      <w:r w:rsidR="00B42AB4">
        <w:t>s</w:t>
      </w:r>
      <w:r w:rsidR="0064581A">
        <w:t xml:space="preserve"> and policy consideration</w:t>
      </w:r>
      <w:r w:rsidR="00FA52F3">
        <w:t>s</w:t>
      </w:r>
      <w:r w:rsidR="00C5383D">
        <w:t>, t</w:t>
      </w:r>
      <w:r w:rsidRPr="00146D24">
        <w:t>he</w:t>
      </w:r>
      <w:r w:rsidR="00AC7A36">
        <w:t xml:space="preserve"> following</w:t>
      </w:r>
      <w:r w:rsidR="00C5383D">
        <w:t xml:space="preserve"> </w:t>
      </w:r>
      <w:r w:rsidR="00830642">
        <w:t>stakeholders could</w:t>
      </w:r>
      <w:r w:rsidRPr="00146D24">
        <w:t xml:space="preserve"> benefit or be burdened</w:t>
      </w:r>
      <w:r w:rsidR="00830642">
        <w:t>.</w:t>
      </w:r>
    </w:p>
    <w:p w14:paraId="166743CC" w14:textId="649F58A5" w:rsidR="00E8198F" w:rsidRDefault="00A96847" w:rsidP="00E24D34">
      <w:pPr>
        <w:spacing w:after="0"/>
      </w:pPr>
      <w:r>
        <w:rPr>
          <w:b/>
          <w:bCs/>
          <w:color w:val="156082" w:themeColor="accent1"/>
        </w:rPr>
        <w:t>Figure 2</w:t>
      </w:r>
      <w:r w:rsidR="00635875" w:rsidRPr="00C97700">
        <w:rPr>
          <w:b/>
          <w:bCs/>
          <w:color w:val="156082" w:themeColor="accent1"/>
        </w:rPr>
        <w:t xml:space="preserve">. </w:t>
      </w:r>
      <w:r w:rsidR="00973260">
        <w:rPr>
          <w:b/>
          <w:bCs/>
          <w:color w:val="156082" w:themeColor="accent1"/>
        </w:rPr>
        <w:t xml:space="preserve">Who’s Affected? </w:t>
      </w:r>
      <w:r w:rsidR="008F1430">
        <w:rPr>
          <w:b/>
          <w:bCs/>
          <w:color w:val="156082" w:themeColor="accent1"/>
        </w:rPr>
        <w:t xml:space="preserve">Those Expected to Benefit </w:t>
      </w:r>
      <w:r w:rsidR="00514E83">
        <w:rPr>
          <w:b/>
          <w:bCs/>
          <w:color w:val="156082" w:themeColor="accent1"/>
        </w:rPr>
        <w:t>or</w:t>
      </w:r>
      <w:r w:rsidR="008F1430">
        <w:rPr>
          <w:b/>
          <w:bCs/>
          <w:color w:val="156082" w:themeColor="accent1"/>
        </w:rPr>
        <w:t xml:space="preserve"> At-risk of Burden</w:t>
      </w:r>
      <w:r w:rsidR="00E8198F">
        <w:rPr>
          <w:noProof/>
        </w:rPr>
        <w:drawing>
          <wp:inline distT="0" distB="0" distL="0" distR="0" wp14:anchorId="3695E1DF" wp14:editId="762F2C82">
            <wp:extent cx="5486400" cy="4124325"/>
            <wp:effectExtent l="38100" t="0" r="38100" b="9525"/>
            <wp:docPr id="958552689" name="Diagram 1" descr="This table summarizes those who stand to benefit from the Roadmap, such as those as medical risk and people living in mobile homes, the least durable and least energy efficient housing option. It also summarizes those who might be burdened due to their more tenuous connection to housing, such as families with children, low-income households, and tenants. Others who might struggle to navigate new regulations include less resourced organizations such as nonprofits, churches and mom-and-pop landlords and small businesses, especially those less owned by BIPOC, Latino or Hispanic and those whose first language isn't English."/>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4" r:lo="rId35" r:qs="rId36" r:cs="rId37"/>
              </a:graphicData>
            </a:graphic>
          </wp:inline>
        </w:drawing>
      </w:r>
    </w:p>
    <w:p w14:paraId="64303DC6" w14:textId="46056989" w:rsidR="004A4180" w:rsidRDefault="004A4180" w:rsidP="004A4180">
      <w:pPr>
        <w:pStyle w:val="Heading2"/>
      </w:pPr>
      <w:bookmarkStart w:id="16" w:name="_Toc212798199"/>
      <w:r>
        <w:lastRenderedPageBreak/>
        <w:t>Equity</w:t>
      </w:r>
      <w:r w:rsidR="00090D88">
        <w:t>-p</w:t>
      </w:r>
      <w:r>
        <w:t>riority Buildings</w:t>
      </w:r>
      <w:bookmarkEnd w:id="16"/>
    </w:p>
    <w:p w14:paraId="29FE9DE0" w14:textId="69CD89CC" w:rsidR="004A4180" w:rsidRDefault="00B36C5B" w:rsidP="00146D24">
      <w:r>
        <w:t>E</w:t>
      </w:r>
      <w:r w:rsidR="00146D24" w:rsidRPr="00146D24">
        <w:t>quity-priority buildings</w:t>
      </w:r>
      <w:r>
        <w:t xml:space="preserve"> </w:t>
      </w:r>
      <w:r w:rsidR="00146D24" w:rsidRPr="00146D24">
        <w:t>house one or more use</w:t>
      </w:r>
      <w:r w:rsidR="002950B7">
        <w:t>s</w:t>
      </w:r>
      <w:r w:rsidR="00146D24" w:rsidRPr="00146D24">
        <w:t xml:space="preserve"> serving frontline community members. </w:t>
      </w:r>
      <w:r w:rsidR="00146D24" w:rsidRPr="00146D24">
        <w:rPr>
          <w:i/>
          <w:iCs/>
        </w:rPr>
        <w:t>Frontline community members</w:t>
      </w:r>
      <w:r w:rsidR="00146D24" w:rsidRPr="00146D24">
        <w:t xml:space="preserve"> </w:t>
      </w:r>
      <w:r w:rsidR="00B16AEA">
        <w:t xml:space="preserve">are defined as </w:t>
      </w:r>
      <w:r w:rsidR="00146D24" w:rsidRPr="00146D24">
        <w:t xml:space="preserve">“more vulnerable to the impacts of climate change due to income, race, language, age, documentation status, disability and more.” </w:t>
      </w:r>
    </w:p>
    <w:p w14:paraId="7115AB07" w14:textId="4703A1D6" w:rsidR="00D01732" w:rsidRDefault="00262054" w:rsidP="00146D24">
      <w:r>
        <w:t>Equity-priority buildings</w:t>
      </w:r>
      <w:r w:rsidR="002C61AE">
        <w:t xml:space="preserve"> include:</w:t>
      </w:r>
      <w:r w:rsidR="0009031E">
        <w:rPr>
          <w:noProof/>
        </w:rPr>
        <w:drawing>
          <wp:inline distT="0" distB="0" distL="0" distR="0" wp14:anchorId="1C8370B5" wp14:editId="4DE6095B">
            <wp:extent cx="5486400" cy="2419350"/>
            <wp:effectExtent l="38100" t="0" r="19050" b="0"/>
            <wp:docPr id="1243751649" name="Diagram 5" descr="This is a graphic for the three types of equity priority buildings discussed below."/>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9" r:lo="rId40" r:qs="rId41" r:cs="rId42"/>
              </a:graphicData>
            </a:graphic>
          </wp:inline>
        </w:drawing>
      </w:r>
    </w:p>
    <w:p w14:paraId="0A08503E" w14:textId="63D9B0BA" w:rsidR="00146D24" w:rsidRDefault="007630EF" w:rsidP="00146D24">
      <w:r w:rsidRPr="00DE0346">
        <w:rPr>
          <w:i/>
          <w:iCs/>
        </w:rPr>
        <w:t>Deed-restricted affordable housing:</w:t>
      </w:r>
      <w:r>
        <w:t xml:space="preserve"> </w:t>
      </w:r>
      <w:r w:rsidR="00D86C10">
        <w:t xml:space="preserve">Boulder has a goal that 15% of all housing units be permanently affordable by 2035. </w:t>
      </w:r>
      <w:r w:rsidR="0030520F">
        <w:t>In 2024,</w:t>
      </w:r>
      <w:r w:rsidR="00D86C10">
        <w:t xml:space="preserve"> </w:t>
      </w:r>
      <w:r w:rsidR="0030520F">
        <w:t>8.7%</w:t>
      </w:r>
      <w:r w:rsidR="00DE0346">
        <w:t xml:space="preserve"> of our housing stock or 4,094 homes</w:t>
      </w:r>
      <w:r w:rsidR="0030520F">
        <w:t xml:space="preserve"> were permanently affordable. </w:t>
      </w:r>
      <w:r w:rsidR="00F35A8B">
        <w:t xml:space="preserve">These include both homeowner </w:t>
      </w:r>
      <w:r w:rsidR="00716098">
        <w:t xml:space="preserve">(823) </w:t>
      </w:r>
      <w:r w:rsidR="00F35A8B">
        <w:t>and rental</w:t>
      </w:r>
      <w:r w:rsidR="00716098">
        <w:t xml:space="preserve"> (3,2</w:t>
      </w:r>
      <w:r w:rsidR="003D41BA">
        <w:t>71)</w:t>
      </w:r>
      <w:r w:rsidR="00F35A8B">
        <w:t xml:space="preserve"> units </w:t>
      </w:r>
      <w:r w:rsidR="003D41BA">
        <w:t>and</w:t>
      </w:r>
      <w:r w:rsidR="00703015">
        <w:t xml:space="preserve"> the following building types:</w:t>
      </w:r>
      <w:r w:rsidR="003D41BA">
        <w:t xml:space="preserve"> multifamily (</w:t>
      </w:r>
      <w:r w:rsidR="00441670">
        <w:t xml:space="preserve">2,872), condominium (640), single-family (160), </w:t>
      </w:r>
      <w:r w:rsidR="001B128E">
        <w:t xml:space="preserve">mobile home (120), townhome (99), duplex (55), rental cooperatives </w:t>
      </w:r>
      <w:r w:rsidR="00CC2C9C">
        <w:t xml:space="preserve">(53), fourplexes (33), and </w:t>
      </w:r>
      <w:r w:rsidR="00703015">
        <w:t>“</w:t>
      </w:r>
      <w:r w:rsidR="00CC2C9C">
        <w:t>other</w:t>
      </w:r>
      <w:r w:rsidR="00703015">
        <w:t>”</w:t>
      </w:r>
      <w:r w:rsidR="00CC2C9C">
        <w:t xml:space="preserve"> (</w:t>
      </w:r>
      <w:r w:rsidR="00CF772C">
        <w:t xml:space="preserve">62). </w:t>
      </w:r>
      <w:r w:rsidR="00F35A8B">
        <w:t xml:space="preserve"> </w:t>
      </w:r>
    </w:p>
    <w:p w14:paraId="2BE01FF4" w14:textId="54E6F4C5" w:rsidR="00F35A8B" w:rsidRDefault="007A1BD9" w:rsidP="00146D24">
      <w:r w:rsidRPr="00055CA3">
        <w:rPr>
          <w:i/>
          <w:iCs/>
        </w:rPr>
        <w:t>Naturally Occurring Affordable Housing</w:t>
      </w:r>
      <w:r w:rsidR="00CF5F64" w:rsidRPr="00055CA3">
        <w:rPr>
          <w:i/>
          <w:iCs/>
        </w:rPr>
        <w:t xml:space="preserve"> (NOAH</w:t>
      </w:r>
      <w:r w:rsidR="00CF5F64">
        <w:t>)</w:t>
      </w:r>
      <w:r>
        <w:t xml:space="preserve">: </w:t>
      </w:r>
      <w:r w:rsidR="00CF5F64">
        <w:t xml:space="preserve">NOAH </w:t>
      </w:r>
      <w:r>
        <w:t xml:space="preserve">is </w:t>
      </w:r>
      <w:r w:rsidR="0035692F">
        <w:t xml:space="preserve">defined as </w:t>
      </w:r>
      <w:r w:rsidR="00716098">
        <w:t xml:space="preserve">multifamily </w:t>
      </w:r>
      <w:r w:rsidR="00CF772C">
        <w:t>apartment</w:t>
      </w:r>
      <w:r w:rsidR="00055CA3">
        <w:t xml:space="preserve"> buildings</w:t>
      </w:r>
      <w:r w:rsidR="00CF772C">
        <w:t xml:space="preserve"> w</w:t>
      </w:r>
      <w:r w:rsidR="00E113BD">
        <w:t>herein</w:t>
      </w:r>
      <w:r w:rsidR="00055CA3">
        <w:t xml:space="preserve"> </w:t>
      </w:r>
      <w:r w:rsidR="00E113BD">
        <w:t xml:space="preserve">rents for </w:t>
      </w:r>
      <w:r w:rsidR="00CF772C">
        <w:t xml:space="preserve">two-thirds (66%) or more of units in the building are affordable to households earning no more than 80% AMI. </w:t>
      </w:r>
    </w:p>
    <w:p w14:paraId="767F7545" w14:textId="1D3B9BCE" w:rsidR="00055CA3" w:rsidRDefault="00D91446" w:rsidP="00146D24">
      <w:r w:rsidRPr="007D7470">
        <w:rPr>
          <w:i/>
          <w:iCs/>
        </w:rPr>
        <w:t>Service Providers</w:t>
      </w:r>
      <w:r w:rsidR="00F323E2" w:rsidRPr="007D7470">
        <w:rPr>
          <w:i/>
          <w:iCs/>
        </w:rPr>
        <w:t>:</w:t>
      </w:r>
      <w:r w:rsidR="00F323E2">
        <w:t xml:space="preserve"> </w:t>
      </w:r>
      <w:r w:rsidR="00953D43">
        <w:t>S</w:t>
      </w:r>
      <w:r w:rsidR="00F323E2">
        <w:t xml:space="preserve">ervice providers </w:t>
      </w:r>
      <w:r w:rsidR="00CE3FFB">
        <w:t>that benefit</w:t>
      </w:r>
      <w:r w:rsidR="007D7470">
        <w:t xml:space="preserve"> frontline community members include</w:t>
      </w:r>
      <w:r w:rsidR="009E6987">
        <w:t>, but are not limited to,</w:t>
      </w:r>
      <w:r w:rsidR="00953D43">
        <w:t xml:space="preserve"> advocacy organizations, after-school care centers, childcare centers, community c</w:t>
      </w:r>
      <w:r w:rsidR="00760AB8">
        <w:t>enters, disability services, domestic violence service</w:t>
      </w:r>
      <w:r w:rsidR="00CE3FFB">
        <w:t xml:space="preserve">s, emergency services, family support, food pantries, homeless shelters, immigration services, job training, affordable legal services, mental and behavioral </w:t>
      </w:r>
      <w:r w:rsidR="009E6987">
        <w:t xml:space="preserve">health services, places of worship, rehabilitation providers, senior centers, </w:t>
      </w:r>
      <w:r w:rsidR="00FB6C0C">
        <w:t xml:space="preserve">supportive housing, </w:t>
      </w:r>
      <w:r w:rsidR="009E6987">
        <w:t xml:space="preserve">transitional housing, </w:t>
      </w:r>
      <w:r w:rsidR="00FB6C0C">
        <w:t xml:space="preserve">shelters for women and children. </w:t>
      </w:r>
    </w:p>
    <w:p w14:paraId="51A5896D" w14:textId="70A6362B" w:rsidR="00DA2701" w:rsidRDefault="00DA2701" w:rsidP="00146D24"/>
    <w:p w14:paraId="34052CE9" w14:textId="5F39283E" w:rsidR="00E774F7" w:rsidRDefault="00E774F7" w:rsidP="00A81277">
      <w:pPr>
        <w:pStyle w:val="Heading2"/>
      </w:pPr>
      <w:bookmarkStart w:id="17" w:name="_Toc212798200"/>
      <w:r>
        <w:lastRenderedPageBreak/>
        <w:t>Building Stock Analysis</w:t>
      </w:r>
      <w:bookmarkEnd w:id="17"/>
    </w:p>
    <w:p w14:paraId="6868BCBC" w14:textId="77777777" w:rsidR="006C45CE" w:rsidRPr="006C45CE" w:rsidRDefault="006C45CE" w:rsidP="006C45CE">
      <w:r w:rsidRPr="006C45CE">
        <w:t xml:space="preserve">There are over 46,000 conditioned buildings in Boulder, comprising 130 million square feet. </w:t>
      </w:r>
    </w:p>
    <w:p w14:paraId="151D66AB" w14:textId="77777777" w:rsidR="006C45CE" w:rsidRPr="006C45CE" w:rsidRDefault="006C45CE" w:rsidP="000F6F9B">
      <w:pPr>
        <w:spacing w:after="0"/>
        <w:rPr>
          <w:b/>
          <w:bCs/>
          <w:color w:val="156082" w:themeColor="accent1"/>
        </w:rPr>
      </w:pPr>
      <w:r w:rsidRPr="006C45CE">
        <w:rPr>
          <w:b/>
          <w:bCs/>
          <w:color w:val="156082" w:themeColor="accent1"/>
        </w:rPr>
        <w:t>Table 1. Boulder’s Building Stock</w:t>
      </w:r>
    </w:p>
    <w:tbl>
      <w:tblPr>
        <w:tblStyle w:val="GridTable5Dark-Accent1"/>
        <w:tblW w:w="0" w:type="auto"/>
        <w:tblLayout w:type="fixed"/>
        <w:tblLook w:val="06A0" w:firstRow="1" w:lastRow="0" w:firstColumn="1" w:lastColumn="0" w:noHBand="1" w:noVBand="1"/>
      </w:tblPr>
      <w:tblGrid>
        <w:gridCol w:w="2520"/>
        <w:gridCol w:w="2385"/>
        <w:gridCol w:w="1860"/>
        <w:gridCol w:w="2565"/>
      </w:tblGrid>
      <w:tr w:rsidR="006C45CE" w:rsidRPr="006C45CE" w14:paraId="26104FC6" w14:textId="77777777" w:rsidTr="008415FD">
        <w:trPr>
          <w:cnfStyle w:val="100000000000" w:firstRow="1" w:lastRow="0" w:firstColumn="0" w:lastColumn="0" w:oddVBand="0" w:evenVBand="0" w:oddHBand="0" w:evenHBand="0" w:firstRowFirstColumn="0" w:firstRowLastColumn="0" w:lastRowFirstColumn="0" w:lastRowLastColumn="0"/>
          <w:trHeight w:val="300"/>
        </w:trPr>
        <w:tc>
          <w:tcPr>
            <w:cnfStyle w:val="001000000000" w:firstRow="0" w:lastRow="0" w:firstColumn="1" w:lastColumn="0" w:oddVBand="0" w:evenVBand="0" w:oddHBand="0" w:evenHBand="0" w:firstRowFirstColumn="0" w:firstRowLastColumn="0" w:lastRowFirstColumn="0" w:lastRowLastColumn="0"/>
            <w:tcW w:w="2520" w:type="dxa"/>
            <w:vAlign w:val="center"/>
          </w:tcPr>
          <w:p w14:paraId="23F876F4" w14:textId="77777777" w:rsidR="006C45CE" w:rsidRPr="006C45CE" w:rsidRDefault="006C45CE" w:rsidP="00B07238">
            <w:pPr>
              <w:spacing w:before="120" w:after="120" w:line="278" w:lineRule="auto"/>
              <w:jc w:val="center"/>
            </w:pPr>
            <w:r w:rsidRPr="006C45CE">
              <w:t>Building Category</w:t>
            </w:r>
          </w:p>
        </w:tc>
        <w:tc>
          <w:tcPr>
            <w:tcW w:w="2385" w:type="dxa"/>
            <w:vAlign w:val="center"/>
          </w:tcPr>
          <w:p w14:paraId="0DF83766" w14:textId="77777777" w:rsidR="006C45CE" w:rsidRPr="006C45CE" w:rsidRDefault="006C45CE" w:rsidP="00B07238">
            <w:pPr>
              <w:spacing w:before="120" w:after="120" w:line="278" w:lineRule="auto"/>
              <w:jc w:val="center"/>
              <w:cnfStyle w:val="100000000000" w:firstRow="1" w:lastRow="0" w:firstColumn="0" w:lastColumn="0" w:oddVBand="0" w:evenVBand="0" w:oddHBand="0" w:evenHBand="0" w:firstRowFirstColumn="0" w:firstRowLastColumn="0" w:lastRowFirstColumn="0" w:lastRowLastColumn="0"/>
            </w:pPr>
            <w:r w:rsidRPr="006C45CE">
              <w:t>Area (square feet)</w:t>
            </w:r>
          </w:p>
        </w:tc>
        <w:tc>
          <w:tcPr>
            <w:tcW w:w="1860" w:type="dxa"/>
            <w:vAlign w:val="center"/>
          </w:tcPr>
          <w:p w14:paraId="067205D8" w14:textId="77777777" w:rsidR="006C45CE" w:rsidRPr="006C45CE" w:rsidRDefault="006C45CE" w:rsidP="00B07238">
            <w:pPr>
              <w:spacing w:before="120" w:after="120" w:line="278" w:lineRule="auto"/>
              <w:jc w:val="center"/>
              <w:cnfStyle w:val="100000000000" w:firstRow="1" w:lastRow="0" w:firstColumn="0" w:lastColumn="0" w:oddVBand="0" w:evenVBand="0" w:oddHBand="0" w:evenHBand="0" w:firstRowFirstColumn="0" w:firstRowLastColumn="0" w:lastRowFirstColumn="0" w:lastRowLastColumn="0"/>
            </w:pPr>
            <w:r w:rsidRPr="006C45CE">
              <w:t>Area (%)</w:t>
            </w:r>
          </w:p>
        </w:tc>
        <w:tc>
          <w:tcPr>
            <w:tcW w:w="2565" w:type="dxa"/>
            <w:vAlign w:val="center"/>
          </w:tcPr>
          <w:p w14:paraId="5F56F560" w14:textId="77777777" w:rsidR="006C45CE" w:rsidRPr="006C45CE" w:rsidRDefault="006C45CE" w:rsidP="00B07238">
            <w:pPr>
              <w:spacing w:before="120" w:after="120" w:line="278" w:lineRule="auto"/>
              <w:jc w:val="center"/>
              <w:cnfStyle w:val="100000000000" w:firstRow="1" w:lastRow="0" w:firstColumn="0" w:lastColumn="0" w:oddVBand="0" w:evenVBand="0" w:oddHBand="0" w:evenHBand="0" w:firstRowFirstColumn="0" w:firstRowLastColumn="0" w:lastRowFirstColumn="0" w:lastRowLastColumn="0"/>
            </w:pPr>
            <w:r w:rsidRPr="006C45CE">
              <w:t>GHG Emissions (%)</w:t>
            </w:r>
          </w:p>
        </w:tc>
      </w:tr>
      <w:tr w:rsidR="006C45CE" w:rsidRPr="006C45CE" w14:paraId="195E77E1" w14:textId="77777777" w:rsidTr="005A58A1">
        <w:trPr>
          <w:trHeight w:val="300"/>
        </w:trPr>
        <w:tc>
          <w:tcPr>
            <w:cnfStyle w:val="001000000000" w:firstRow="0" w:lastRow="0" w:firstColumn="1" w:lastColumn="0" w:oddVBand="0" w:evenVBand="0" w:oddHBand="0" w:evenHBand="0" w:firstRowFirstColumn="0" w:firstRowLastColumn="0" w:lastRowFirstColumn="0" w:lastRowLastColumn="0"/>
            <w:tcW w:w="2520" w:type="dxa"/>
          </w:tcPr>
          <w:p w14:paraId="5AD127FC" w14:textId="77777777" w:rsidR="006C45CE" w:rsidRPr="006C45CE" w:rsidRDefault="006C45CE" w:rsidP="00F0557D">
            <w:pPr>
              <w:spacing w:after="120" w:line="278" w:lineRule="auto"/>
              <w:jc w:val="center"/>
            </w:pPr>
            <w:r w:rsidRPr="006C45CE">
              <w:t>Commercial</w:t>
            </w:r>
          </w:p>
        </w:tc>
        <w:tc>
          <w:tcPr>
            <w:tcW w:w="2385" w:type="dxa"/>
          </w:tcPr>
          <w:p w14:paraId="24F7CC36" w14:textId="77777777" w:rsidR="006C45CE" w:rsidRPr="006C45CE" w:rsidRDefault="006C45CE" w:rsidP="00F0557D">
            <w:pPr>
              <w:spacing w:after="120" w:line="278" w:lineRule="auto"/>
              <w:jc w:val="center"/>
              <w:cnfStyle w:val="000000000000" w:firstRow="0" w:lastRow="0" w:firstColumn="0" w:lastColumn="0" w:oddVBand="0" w:evenVBand="0" w:oddHBand="0" w:evenHBand="0" w:firstRowFirstColumn="0" w:firstRowLastColumn="0" w:lastRowFirstColumn="0" w:lastRowLastColumn="0"/>
            </w:pPr>
            <w:r w:rsidRPr="006C45CE">
              <w:t>34 million</w:t>
            </w:r>
          </w:p>
        </w:tc>
        <w:tc>
          <w:tcPr>
            <w:tcW w:w="1860" w:type="dxa"/>
          </w:tcPr>
          <w:p w14:paraId="5161E90A" w14:textId="77777777" w:rsidR="006C45CE" w:rsidRPr="006C45CE" w:rsidRDefault="006C45CE" w:rsidP="00F0557D">
            <w:pPr>
              <w:spacing w:after="120" w:line="278" w:lineRule="auto"/>
              <w:jc w:val="center"/>
              <w:cnfStyle w:val="000000000000" w:firstRow="0" w:lastRow="0" w:firstColumn="0" w:lastColumn="0" w:oddVBand="0" w:evenVBand="0" w:oddHBand="0" w:evenHBand="0" w:firstRowFirstColumn="0" w:firstRowLastColumn="0" w:lastRowFirstColumn="0" w:lastRowLastColumn="0"/>
            </w:pPr>
            <w:r w:rsidRPr="006C45CE">
              <w:t>28%</w:t>
            </w:r>
          </w:p>
        </w:tc>
        <w:tc>
          <w:tcPr>
            <w:tcW w:w="2565" w:type="dxa"/>
          </w:tcPr>
          <w:p w14:paraId="34361207" w14:textId="77777777" w:rsidR="006C45CE" w:rsidRPr="006C45CE" w:rsidRDefault="006C45CE" w:rsidP="00F0557D">
            <w:pPr>
              <w:spacing w:after="120" w:line="278" w:lineRule="auto"/>
              <w:jc w:val="center"/>
              <w:cnfStyle w:val="000000000000" w:firstRow="0" w:lastRow="0" w:firstColumn="0" w:lastColumn="0" w:oddVBand="0" w:evenVBand="0" w:oddHBand="0" w:evenHBand="0" w:firstRowFirstColumn="0" w:firstRowLastColumn="0" w:lastRowFirstColumn="0" w:lastRowLastColumn="0"/>
            </w:pPr>
            <w:r w:rsidRPr="006C45CE">
              <w:t>75%</w:t>
            </w:r>
          </w:p>
        </w:tc>
      </w:tr>
      <w:tr w:rsidR="006C45CE" w:rsidRPr="006C45CE" w14:paraId="40E01A60" w14:textId="77777777" w:rsidTr="005A58A1">
        <w:trPr>
          <w:trHeight w:val="300"/>
        </w:trPr>
        <w:tc>
          <w:tcPr>
            <w:cnfStyle w:val="001000000000" w:firstRow="0" w:lastRow="0" w:firstColumn="1" w:lastColumn="0" w:oddVBand="0" w:evenVBand="0" w:oddHBand="0" w:evenHBand="0" w:firstRowFirstColumn="0" w:firstRowLastColumn="0" w:lastRowFirstColumn="0" w:lastRowLastColumn="0"/>
            <w:tcW w:w="2520" w:type="dxa"/>
          </w:tcPr>
          <w:p w14:paraId="5829A457" w14:textId="00992469" w:rsidR="006C45CE" w:rsidRPr="006C45CE" w:rsidRDefault="006C45CE" w:rsidP="00F0557D">
            <w:pPr>
              <w:spacing w:after="120" w:line="278" w:lineRule="auto"/>
              <w:jc w:val="center"/>
            </w:pPr>
            <w:r w:rsidRPr="006C45CE">
              <w:t>Multifamily</w:t>
            </w:r>
          </w:p>
        </w:tc>
        <w:tc>
          <w:tcPr>
            <w:tcW w:w="2385" w:type="dxa"/>
          </w:tcPr>
          <w:p w14:paraId="509280E3" w14:textId="77777777" w:rsidR="006C45CE" w:rsidRPr="006C45CE" w:rsidRDefault="006C45CE" w:rsidP="00F0557D">
            <w:pPr>
              <w:spacing w:after="120" w:line="278" w:lineRule="auto"/>
              <w:jc w:val="center"/>
              <w:cnfStyle w:val="000000000000" w:firstRow="0" w:lastRow="0" w:firstColumn="0" w:lastColumn="0" w:oddVBand="0" w:evenVBand="0" w:oddHBand="0" w:evenHBand="0" w:firstRowFirstColumn="0" w:firstRowLastColumn="0" w:lastRowFirstColumn="0" w:lastRowLastColumn="0"/>
            </w:pPr>
            <w:r w:rsidRPr="006C45CE">
              <w:t>42 million</w:t>
            </w:r>
          </w:p>
        </w:tc>
        <w:tc>
          <w:tcPr>
            <w:tcW w:w="1860" w:type="dxa"/>
          </w:tcPr>
          <w:p w14:paraId="1F6751CB" w14:textId="77777777" w:rsidR="006C45CE" w:rsidRPr="006C45CE" w:rsidRDefault="006C45CE" w:rsidP="00F0557D">
            <w:pPr>
              <w:spacing w:after="120" w:line="278" w:lineRule="auto"/>
              <w:jc w:val="center"/>
              <w:cnfStyle w:val="000000000000" w:firstRow="0" w:lastRow="0" w:firstColumn="0" w:lastColumn="0" w:oddVBand="0" w:evenVBand="0" w:oddHBand="0" w:evenHBand="0" w:firstRowFirstColumn="0" w:firstRowLastColumn="0" w:lastRowFirstColumn="0" w:lastRowLastColumn="0"/>
            </w:pPr>
            <w:r w:rsidRPr="006C45CE">
              <w:t>31%</w:t>
            </w:r>
          </w:p>
        </w:tc>
        <w:tc>
          <w:tcPr>
            <w:tcW w:w="2565" w:type="dxa"/>
          </w:tcPr>
          <w:p w14:paraId="59B99D9B" w14:textId="77777777" w:rsidR="006C45CE" w:rsidRPr="006C45CE" w:rsidRDefault="006C45CE" w:rsidP="00F0557D">
            <w:pPr>
              <w:spacing w:after="120" w:line="278" w:lineRule="auto"/>
              <w:jc w:val="center"/>
              <w:cnfStyle w:val="000000000000" w:firstRow="0" w:lastRow="0" w:firstColumn="0" w:lastColumn="0" w:oddVBand="0" w:evenVBand="0" w:oddHBand="0" w:evenHBand="0" w:firstRowFirstColumn="0" w:firstRowLastColumn="0" w:lastRowFirstColumn="0" w:lastRowLastColumn="0"/>
            </w:pPr>
            <w:r w:rsidRPr="006C45CE">
              <w:t>11%</w:t>
            </w:r>
          </w:p>
        </w:tc>
      </w:tr>
      <w:tr w:rsidR="006C45CE" w:rsidRPr="006C45CE" w14:paraId="014B2DA6" w14:textId="77777777" w:rsidTr="005A58A1">
        <w:trPr>
          <w:trHeight w:val="300"/>
        </w:trPr>
        <w:tc>
          <w:tcPr>
            <w:cnfStyle w:val="001000000000" w:firstRow="0" w:lastRow="0" w:firstColumn="1" w:lastColumn="0" w:oddVBand="0" w:evenVBand="0" w:oddHBand="0" w:evenHBand="0" w:firstRowFirstColumn="0" w:firstRowLastColumn="0" w:lastRowFirstColumn="0" w:lastRowLastColumn="0"/>
            <w:tcW w:w="2520" w:type="dxa"/>
          </w:tcPr>
          <w:p w14:paraId="7060B142" w14:textId="77777777" w:rsidR="006C45CE" w:rsidRPr="006C45CE" w:rsidRDefault="006C45CE" w:rsidP="00F0557D">
            <w:pPr>
              <w:spacing w:after="120" w:line="278" w:lineRule="auto"/>
              <w:jc w:val="center"/>
            </w:pPr>
            <w:r w:rsidRPr="006C45CE">
              <w:t>Single-family</w:t>
            </w:r>
          </w:p>
        </w:tc>
        <w:tc>
          <w:tcPr>
            <w:tcW w:w="2385" w:type="dxa"/>
          </w:tcPr>
          <w:p w14:paraId="487D2FC1" w14:textId="77777777" w:rsidR="006C45CE" w:rsidRPr="006C45CE" w:rsidRDefault="006C45CE" w:rsidP="00F0557D">
            <w:pPr>
              <w:spacing w:after="120" w:line="278" w:lineRule="auto"/>
              <w:jc w:val="center"/>
              <w:cnfStyle w:val="000000000000" w:firstRow="0" w:lastRow="0" w:firstColumn="0" w:lastColumn="0" w:oddVBand="0" w:evenVBand="0" w:oddHBand="0" w:evenHBand="0" w:firstRowFirstColumn="0" w:firstRowLastColumn="0" w:lastRowFirstColumn="0" w:lastRowLastColumn="0"/>
            </w:pPr>
            <w:r w:rsidRPr="006C45CE">
              <w:t>54 million</w:t>
            </w:r>
          </w:p>
        </w:tc>
        <w:tc>
          <w:tcPr>
            <w:tcW w:w="1860" w:type="dxa"/>
          </w:tcPr>
          <w:p w14:paraId="059DE5D8" w14:textId="77777777" w:rsidR="006C45CE" w:rsidRPr="006C45CE" w:rsidRDefault="006C45CE" w:rsidP="00F0557D">
            <w:pPr>
              <w:spacing w:after="120" w:line="278" w:lineRule="auto"/>
              <w:jc w:val="center"/>
              <w:cnfStyle w:val="000000000000" w:firstRow="0" w:lastRow="0" w:firstColumn="0" w:lastColumn="0" w:oddVBand="0" w:evenVBand="0" w:oddHBand="0" w:evenHBand="0" w:firstRowFirstColumn="0" w:firstRowLastColumn="0" w:lastRowFirstColumn="0" w:lastRowLastColumn="0"/>
            </w:pPr>
            <w:r w:rsidRPr="006C45CE">
              <w:t>41%</w:t>
            </w:r>
          </w:p>
        </w:tc>
        <w:tc>
          <w:tcPr>
            <w:tcW w:w="2565" w:type="dxa"/>
          </w:tcPr>
          <w:p w14:paraId="15874412" w14:textId="77777777" w:rsidR="006C45CE" w:rsidRPr="006C45CE" w:rsidRDefault="006C45CE" w:rsidP="00F0557D">
            <w:pPr>
              <w:spacing w:after="120" w:line="278" w:lineRule="auto"/>
              <w:jc w:val="center"/>
              <w:cnfStyle w:val="000000000000" w:firstRow="0" w:lastRow="0" w:firstColumn="0" w:lastColumn="0" w:oddVBand="0" w:evenVBand="0" w:oddHBand="0" w:evenHBand="0" w:firstRowFirstColumn="0" w:firstRowLastColumn="0" w:lastRowFirstColumn="0" w:lastRowLastColumn="0"/>
            </w:pPr>
            <w:r w:rsidRPr="006C45CE">
              <w:t>14%</w:t>
            </w:r>
          </w:p>
        </w:tc>
      </w:tr>
      <w:tr w:rsidR="006C45CE" w:rsidRPr="006C45CE" w14:paraId="6A73BD77" w14:textId="77777777" w:rsidTr="005A58A1">
        <w:trPr>
          <w:trHeight w:val="300"/>
        </w:trPr>
        <w:tc>
          <w:tcPr>
            <w:cnfStyle w:val="001000000000" w:firstRow="0" w:lastRow="0" w:firstColumn="1" w:lastColumn="0" w:oddVBand="0" w:evenVBand="0" w:oddHBand="0" w:evenHBand="0" w:firstRowFirstColumn="0" w:firstRowLastColumn="0" w:lastRowFirstColumn="0" w:lastRowLastColumn="0"/>
            <w:tcW w:w="2520" w:type="dxa"/>
          </w:tcPr>
          <w:p w14:paraId="3C22FB3E" w14:textId="77777777" w:rsidR="006C45CE" w:rsidRPr="006C45CE" w:rsidRDefault="006C45CE" w:rsidP="00F0557D">
            <w:pPr>
              <w:spacing w:after="120" w:line="278" w:lineRule="auto"/>
              <w:jc w:val="center"/>
            </w:pPr>
            <w:r w:rsidRPr="006C45CE">
              <w:t>All</w:t>
            </w:r>
          </w:p>
        </w:tc>
        <w:tc>
          <w:tcPr>
            <w:tcW w:w="2385" w:type="dxa"/>
          </w:tcPr>
          <w:p w14:paraId="250D4D5F" w14:textId="77777777" w:rsidR="006C45CE" w:rsidRPr="004601BE" w:rsidRDefault="006C45CE" w:rsidP="00F0557D">
            <w:pPr>
              <w:spacing w:after="120" w:line="278" w:lineRule="auto"/>
              <w:jc w:val="center"/>
              <w:cnfStyle w:val="000000000000" w:firstRow="0" w:lastRow="0" w:firstColumn="0" w:lastColumn="0" w:oddVBand="0" w:evenVBand="0" w:oddHBand="0" w:evenHBand="0" w:firstRowFirstColumn="0" w:firstRowLastColumn="0" w:lastRowFirstColumn="0" w:lastRowLastColumn="0"/>
              <w:rPr>
                <w:b/>
                <w:bCs/>
              </w:rPr>
            </w:pPr>
            <w:r w:rsidRPr="004601BE">
              <w:rPr>
                <w:b/>
                <w:bCs/>
              </w:rPr>
              <w:t>130 million</w:t>
            </w:r>
          </w:p>
        </w:tc>
        <w:tc>
          <w:tcPr>
            <w:tcW w:w="1860" w:type="dxa"/>
          </w:tcPr>
          <w:p w14:paraId="0A5DFE45" w14:textId="77777777" w:rsidR="006C45CE" w:rsidRPr="004601BE" w:rsidRDefault="006C45CE" w:rsidP="00F0557D">
            <w:pPr>
              <w:spacing w:after="120" w:line="278" w:lineRule="auto"/>
              <w:jc w:val="center"/>
              <w:cnfStyle w:val="000000000000" w:firstRow="0" w:lastRow="0" w:firstColumn="0" w:lastColumn="0" w:oddVBand="0" w:evenVBand="0" w:oddHBand="0" w:evenHBand="0" w:firstRowFirstColumn="0" w:firstRowLastColumn="0" w:lastRowFirstColumn="0" w:lastRowLastColumn="0"/>
              <w:rPr>
                <w:b/>
                <w:bCs/>
              </w:rPr>
            </w:pPr>
            <w:r w:rsidRPr="004601BE">
              <w:rPr>
                <w:b/>
                <w:bCs/>
              </w:rPr>
              <w:t>100%</w:t>
            </w:r>
          </w:p>
        </w:tc>
        <w:tc>
          <w:tcPr>
            <w:tcW w:w="2565" w:type="dxa"/>
          </w:tcPr>
          <w:p w14:paraId="52F05EDA" w14:textId="77777777" w:rsidR="006C45CE" w:rsidRPr="004601BE" w:rsidRDefault="006C45CE" w:rsidP="00F0557D">
            <w:pPr>
              <w:spacing w:after="120" w:line="278" w:lineRule="auto"/>
              <w:jc w:val="center"/>
              <w:cnfStyle w:val="000000000000" w:firstRow="0" w:lastRow="0" w:firstColumn="0" w:lastColumn="0" w:oddVBand="0" w:evenVBand="0" w:oddHBand="0" w:evenHBand="0" w:firstRowFirstColumn="0" w:firstRowLastColumn="0" w:lastRowFirstColumn="0" w:lastRowLastColumn="0"/>
              <w:rPr>
                <w:b/>
                <w:bCs/>
              </w:rPr>
            </w:pPr>
            <w:r w:rsidRPr="004601BE">
              <w:rPr>
                <w:b/>
                <w:bCs/>
              </w:rPr>
              <w:t>100%</w:t>
            </w:r>
          </w:p>
        </w:tc>
      </w:tr>
    </w:tbl>
    <w:p w14:paraId="55BCE785" w14:textId="77777777" w:rsidR="00BD1176" w:rsidRDefault="00BD1176" w:rsidP="00C77030">
      <w:pPr>
        <w:spacing w:after="0"/>
        <w:rPr>
          <w:b/>
          <w:bCs/>
          <w:color w:val="156082" w:themeColor="accent1"/>
        </w:rPr>
      </w:pPr>
    </w:p>
    <w:p w14:paraId="16B76837" w14:textId="2EF95782" w:rsidR="004601BE" w:rsidRDefault="008855C4" w:rsidP="00A6426C">
      <w:r>
        <w:t xml:space="preserve">Though commercial </w:t>
      </w:r>
      <w:r w:rsidR="002545FC">
        <w:t xml:space="preserve">buildings </w:t>
      </w:r>
      <w:r w:rsidR="004D1FC1">
        <w:t>represent</w:t>
      </w:r>
      <w:r w:rsidR="002545FC">
        <w:t xml:space="preserve"> less than one-third </w:t>
      </w:r>
      <w:r w:rsidR="004601BE">
        <w:t xml:space="preserve">of </w:t>
      </w:r>
      <w:r w:rsidR="002545FC">
        <w:t>the</w:t>
      </w:r>
      <w:r w:rsidR="000101F8">
        <w:t xml:space="preserve"> square footage of buildings in Boulder, they </w:t>
      </w:r>
      <w:r w:rsidR="00A243B5">
        <w:t>produce</w:t>
      </w:r>
      <w:r w:rsidR="000101F8">
        <w:t xml:space="preserve"> </w:t>
      </w:r>
      <w:r w:rsidR="007F2CB2">
        <w:t>three-quarters of GHG emissions</w:t>
      </w:r>
      <w:r w:rsidR="00A243B5">
        <w:t xml:space="preserve"> from buildings</w:t>
      </w:r>
      <w:r w:rsidR="007F2CB2">
        <w:t xml:space="preserve">. </w:t>
      </w:r>
      <w:r w:rsidR="00C904D9">
        <w:t>For</w:t>
      </w:r>
      <w:r w:rsidR="004601BE">
        <w:t xml:space="preserve"> residential </w:t>
      </w:r>
      <w:r w:rsidR="00C904D9">
        <w:t>buildings</w:t>
      </w:r>
      <w:r w:rsidR="004601BE">
        <w:t>, s</w:t>
      </w:r>
      <w:r w:rsidR="00120FDE">
        <w:t xml:space="preserve">ingle-family </w:t>
      </w:r>
      <w:r w:rsidR="00244C99">
        <w:t>detached ho</w:t>
      </w:r>
      <w:r w:rsidR="00344BF7">
        <w:t>mes</w:t>
      </w:r>
      <w:r w:rsidR="00244C99">
        <w:t xml:space="preserve"> </w:t>
      </w:r>
      <w:r w:rsidR="002F3078">
        <w:t>represent just</w:t>
      </w:r>
      <w:r w:rsidR="00BE5A77">
        <w:t xml:space="preserve"> </w:t>
      </w:r>
      <w:r w:rsidR="00092149">
        <w:t>38% of</w:t>
      </w:r>
      <w:r w:rsidR="004601BE">
        <w:t xml:space="preserve"> </w:t>
      </w:r>
      <w:r w:rsidR="004D1FC1">
        <w:t xml:space="preserve">housing </w:t>
      </w:r>
      <w:r w:rsidR="004601BE">
        <w:t>units</w:t>
      </w:r>
      <w:r w:rsidR="00190279">
        <w:t>, but</w:t>
      </w:r>
      <w:r w:rsidR="003A35D6">
        <w:t xml:space="preserve"> take up more space and emit more greenhouse gasses than </w:t>
      </w:r>
      <w:r w:rsidR="00FE6410">
        <w:t>multifamily</w:t>
      </w:r>
      <w:r w:rsidR="00B152DD">
        <w:t xml:space="preserve">. </w:t>
      </w:r>
    </w:p>
    <w:p w14:paraId="44C571E8" w14:textId="4E52F6A7" w:rsidR="00230C40" w:rsidRPr="00441BA8" w:rsidRDefault="00112344" w:rsidP="00A6426C">
      <w:r>
        <w:t>T</w:t>
      </w:r>
      <w:r w:rsidR="00C82E43">
        <w:t xml:space="preserve">o understand the </w:t>
      </w:r>
      <w:r w:rsidR="00D71275">
        <w:t xml:space="preserve">resilience of Boulder’s </w:t>
      </w:r>
      <w:r>
        <w:t>building stock</w:t>
      </w:r>
      <w:r w:rsidR="00D71275">
        <w:t>, the</w:t>
      </w:r>
      <w:r>
        <w:t xml:space="preserve"> anal</w:t>
      </w:r>
      <w:r w:rsidR="002B69D5">
        <w:t>ysis explore</w:t>
      </w:r>
      <w:r w:rsidR="00D71275">
        <w:t>d</w:t>
      </w:r>
      <w:r w:rsidR="002B69D5">
        <w:t xml:space="preserve"> a variety of factors </w:t>
      </w:r>
      <w:r w:rsidR="00335C5E">
        <w:t>including vintage</w:t>
      </w:r>
      <w:r w:rsidR="005F353B">
        <w:t xml:space="preserve"> </w:t>
      </w:r>
      <w:r w:rsidR="00441BA8">
        <w:t xml:space="preserve">(age of </w:t>
      </w:r>
      <w:r w:rsidR="00335C5E">
        <w:t>building</w:t>
      </w:r>
      <w:r w:rsidR="00441BA8">
        <w:t>)</w:t>
      </w:r>
      <w:r w:rsidR="00335C5E">
        <w:t xml:space="preserve">, </w:t>
      </w:r>
      <w:r w:rsidR="00C82E43">
        <w:t>location in a</w:t>
      </w:r>
      <w:r w:rsidR="00697F5C">
        <w:t xml:space="preserve"> heat</w:t>
      </w:r>
      <w:r w:rsidR="00441BA8">
        <w:t>-</w:t>
      </w:r>
      <w:r w:rsidR="00697F5C">
        <w:t>risk</w:t>
      </w:r>
      <w:r w:rsidR="00C82E43">
        <w:t xml:space="preserve"> area</w:t>
      </w:r>
      <w:r w:rsidR="00404571">
        <w:t>, cooling access,</w:t>
      </w:r>
      <w:r w:rsidR="002B69D5">
        <w:t xml:space="preserve"> energy efficiency</w:t>
      </w:r>
      <w:r w:rsidR="00697F5C">
        <w:t>,</w:t>
      </w:r>
      <w:r w:rsidR="006B75BD">
        <w:t xml:space="preserve"> and</w:t>
      </w:r>
      <w:r w:rsidR="00697F5C">
        <w:t xml:space="preserve"> </w:t>
      </w:r>
      <w:r w:rsidR="00C82E43">
        <w:t xml:space="preserve">natural gas vs. all-electric appliances. </w:t>
      </w:r>
      <w:r w:rsidR="00E63AE9" w:rsidRPr="00441BA8">
        <w:t xml:space="preserve">The Building Stock Analysis </w:t>
      </w:r>
      <w:r w:rsidR="002A63B5" w:rsidRPr="00441BA8">
        <w:t>is found</w:t>
      </w:r>
      <w:r w:rsidR="00E63AE9" w:rsidRPr="00441BA8">
        <w:t xml:space="preserve"> in a separate</w:t>
      </w:r>
      <w:r w:rsidR="0017396E" w:rsidRPr="00441BA8">
        <w:t xml:space="preserve"> document. </w:t>
      </w:r>
      <w:r w:rsidR="00DE55AA">
        <w:rPr>
          <w:rFonts w:eastAsia="Arial" w:cs="Arial"/>
        </w:rPr>
        <w:t xml:space="preserve">A link to the final  document is found on the </w:t>
      </w:r>
      <w:hyperlink r:id="rId44" w:history="1">
        <w:r w:rsidR="00DE55AA" w:rsidRPr="007810A3">
          <w:rPr>
            <w:rStyle w:val="Hyperlink"/>
            <w:rFonts w:eastAsia="Arial" w:cs="Arial"/>
          </w:rPr>
          <w:t>Healthy Buildings, Stronger Community</w:t>
        </w:r>
      </w:hyperlink>
      <w:r w:rsidR="00DE55AA">
        <w:rPr>
          <w:rFonts w:eastAsia="Arial" w:cs="Arial"/>
        </w:rPr>
        <w:t xml:space="preserve"> project webpage under “Roadmap Development”.</w:t>
      </w:r>
    </w:p>
    <w:p w14:paraId="30353E85" w14:textId="41C55C60" w:rsidR="00F60A48" w:rsidRDefault="00FA7AD3" w:rsidP="006B1761">
      <w:pPr>
        <w:pStyle w:val="Heading2"/>
      </w:pPr>
      <w:bookmarkStart w:id="18" w:name="_Toc212798201"/>
      <w:r>
        <w:t>Energy Conservation Measures</w:t>
      </w:r>
      <w:r w:rsidR="00BA22D5">
        <w:t xml:space="preserve"> (ECMs)</w:t>
      </w:r>
      <w:r>
        <w:t xml:space="preserve"> to </w:t>
      </w:r>
      <w:r w:rsidR="00BA22D5">
        <w:t>Achieve</w:t>
      </w:r>
      <w:r>
        <w:t xml:space="preserve"> Net-Zero Emissions</w:t>
      </w:r>
      <w:bookmarkEnd w:id="18"/>
    </w:p>
    <w:p w14:paraId="435D0418" w14:textId="40F30E9B" w:rsidR="00F64812" w:rsidRDefault="00F85F9E" w:rsidP="00A81277">
      <w:r>
        <w:t>The</w:t>
      </w:r>
      <w:r w:rsidR="00F96F94">
        <w:t xml:space="preserve"> technical consultant identified </w:t>
      </w:r>
      <w:r w:rsidR="005E7894">
        <w:t>the</w:t>
      </w:r>
      <w:r w:rsidR="004121F6">
        <w:t xml:space="preserve">se </w:t>
      </w:r>
      <w:r w:rsidR="00C4712E">
        <w:t xml:space="preserve">energy conservation measures (ECMs) </w:t>
      </w:r>
      <w:r w:rsidR="00821A1F">
        <w:t xml:space="preserve">as </w:t>
      </w:r>
      <w:r w:rsidR="00466CE3">
        <w:t xml:space="preserve">necessary to achieve </w:t>
      </w:r>
      <w:r w:rsidR="00D74175">
        <w:t>the city’s goal of net-zero GHG emissions by 2035</w:t>
      </w:r>
      <w:r w:rsidR="004121F6">
        <w:t>.</w:t>
      </w:r>
    </w:p>
    <w:p w14:paraId="74B11073" w14:textId="4A366B28" w:rsidR="005854FF" w:rsidRPr="00C97700" w:rsidRDefault="005854FF" w:rsidP="00C97700">
      <w:pPr>
        <w:spacing w:after="0"/>
        <w:rPr>
          <w:b/>
          <w:bCs/>
          <w:color w:val="156082" w:themeColor="accent1"/>
        </w:rPr>
      </w:pPr>
      <w:r w:rsidRPr="00C97700">
        <w:rPr>
          <w:b/>
          <w:bCs/>
          <w:color w:val="156082" w:themeColor="accent1"/>
        </w:rPr>
        <w:t>Table 2. Energy Conservation Measures (ECMs)</w:t>
      </w:r>
    </w:p>
    <w:tbl>
      <w:tblPr>
        <w:tblStyle w:val="GridTable4-Accent1"/>
        <w:tblW w:w="0" w:type="auto"/>
        <w:tblLook w:val="04A0" w:firstRow="1" w:lastRow="0" w:firstColumn="1" w:lastColumn="0" w:noHBand="0" w:noVBand="1"/>
      </w:tblPr>
      <w:tblGrid>
        <w:gridCol w:w="3955"/>
        <w:gridCol w:w="5395"/>
      </w:tblGrid>
      <w:tr w:rsidR="00CE36B4" w14:paraId="10368131" w14:textId="77777777" w:rsidTr="003E4688">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55" w:type="dxa"/>
          </w:tcPr>
          <w:p w14:paraId="56A4FF05" w14:textId="5C972127" w:rsidR="00CE36B4" w:rsidRDefault="004624B7" w:rsidP="00B07238">
            <w:pPr>
              <w:spacing w:before="120" w:after="120"/>
              <w:jc w:val="center"/>
            </w:pPr>
            <w:r>
              <w:t>What it is:</w:t>
            </w:r>
          </w:p>
        </w:tc>
        <w:tc>
          <w:tcPr>
            <w:tcW w:w="5395" w:type="dxa"/>
          </w:tcPr>
          <w:p w14:paraId="12D854B6" w14:textId="2E630622" w:rsidR="00CE36B4" w:rsidRDefault="004624B7" w:rsidP="00B07238">
            <w:pPr>
              <w:spacing w:before="120" w:after="120"/>
              <w:jc w:val="center"/>
              <w:cnfStyle w:val="100000000000" w:firstRow="1" w:lastRow="0" w:firstColumn="0" w:lastColumn="0" w:oddVBand="0" w:evenVBand="0" w:oddHBand="0" w:evenHBand="0" w:firstRowFirstColumn="0" w:firstRowLastColumn="0" w:lastRowFirstColumn="0" w:lastRowLastColumn="0"/>
            </w:pPr>
            <w:r>
              <w:t xml:space="preserve">What </w:t>
            </w:r>
            <w:r w:rsidR="00E17D69">
              <w:t>i</w:t>
            </w:r>
            <w:r w:rsidR="009972ED">
              <w:t>t</w:t>
            </w:r>
            <w:r w:rsidR="00E17D69">
              <w:t xml:space="preserve"> </w:t>
            </w:r>
            <w:r w:rsidR="0093328B">
              <w:t>means</w:t>
            </w:r>
            <w:r w:rsidR="00E17D69">
              <w:t>:</w:t>
            </w:r>
          </w:p>
        </w:tc>
      </w:tr>
      <w:tr w:rsidR="00CE36B4" w14:paraId="7BF3794C" w14:textId="77777777" w:rsidTr="003E468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55" w:type="dxa"/>
          </w:tcPr>
          <w:p w14:paraId="1606FBB0" w14:textId="662DC994" w:rsidR="00CE36B4" w:rsidRDefault="00DC26E8" w:rsidP="00A81277">
            <w:r>
              <w:rPr>
                <w:i/>
                <w:iCs/>
              </w:rPr>
              <w:t>Replace h</w:t>
            </w:r>
            <w:r w:rsidR="004624B7" w:rsidRPr="00574609">
              <w:rPr>
                <w:i/>
                <w:iCs/>
              </w:rPr>
              <w:t>eating and cooling equipment</w:t>
            </w:r>
            <w:r w:rsidR="004D60C6">
              <w:rPr>
                <w:i/>
                <w:iCs/>
              </w:rPr>
              <w:t>.</w:t>
            </w:r>
          </w:p>
        </w:tc>
        <w:tc>
          <w:tcPr>
            <w:tcW w:w="5395" w:type="dxa"/>
          </w:tcPr>
          <w:p w14:paraId="24F23BF9" w14:textId="18E7C26F" w:rsidR="00CE36B4" w:rsidRDefault="00C97700" w:rsidP="003E4688">
            <w:pPr>
              <w:spacing w:after="60"/>
              <w:cnfStyle w:val="000000100000" w:firstRow="0" w:lastRow="0" w:firstColumn="0" w:lastColumn="0" w:oddVBand="0" w:evenVBand="0" w:oddHBand="1" w:evenHBand="0" w:firstRowFirstColumn="0" w:firstRowLastColumn="0" w:lastRowFirstColumn="0" w:lastRowLastColumn="0"/>
            </w:pPr>
            <w:r>
              <w:t>Replace</w:t>
            </w:r>
            <w:r w:rsidR="00E17D69">
              <w:t xml:space="preserve"> fossil-fuel HVAC and hot water heaters </w:t>
            </w:r>
            <w:r w:rsidR="00F82C20">
              <w:t>with electric HVAC and hot water heaters</w:t>
            </w:r>
            <w:r w:rsidR="00E17D69">
              <w:t>.</w:t>
            </w:r>
          </w:p>
        </w:tc>
      </w:tr>
      <w:tr w:rsidR="00CE36B4" w14:paraId="7B0FB35F" w14:textId="77777777" w:rsidTr="003E4688">
        <w:tc>
          <w:tcPr>
            <w:cnfStyle w:val="001000000000" w:firstRow="0" w:lastRow="0" w:firstColumn="1" w:lastColumn="0" w:oddVBand="0" w:evenVBand="0" w:oddHBand="0" w:evenHBand="0" w:firstRowFirstColumn="0" w:firstRowLastColumn="0" w:lastRowFirstColumn="0" w:lastRowLastColumn="0"/>
            <w:tcW w:w="3955" w:type="dxa"/>
          </w:tcPr>
          <w:p w14:paraId="46816181" w14:textId="4EDB3109" w:rsidR="00CE36B4" w:rsidRDefault="00DC26E8" w:rsidP="00A81277">
            <w:r>
              <w:rPr>
                <w:i/>
                <w:iCs/>
              </w:rPr>
              <w:t>Improve b</w:t>
            </w:r>
            <w:r w:rsidR="00E17D69" w:rsidRPr="007D648C">
              <w:rPr>
                <w:i/>
                <w:iCs/>
              </w:rPr>
              <w:t>uilding envelopes</w:t>
            </w:r>
            <w:r w:rsidR="00EB3594">
              <w:rPr>
                <w:i/>
                <w:iCs/>
              </w:rPr>
              <w:t>.</w:t>
            </w:r>
          </w:p>
        </w:tc>
        <w:tc>
          <w:tcPr>
            <w:tcW w:w="5395" w:type="dxa"/>
          </w:tcPr>
          <w:p w14:paraId="79463D5A" w14:textId="15E14C30" w:rsidR="00237CC6" w:rsidRDefault="00237CC6" w:rsidP="003E4688">
            <w:pPr>
              <w:pStyle w:val="ListParagraph"/>
              <w:numPr>
                <w:ilvl w:val="0"/>
                <w:numId w:val="31"/>
              </w:numPr>
              <w:spacing w:after="60"/>
              <w:cnfStyle w:val="000000000000" w:firstRow="0" w:lastRow="0" w:firstColumn="0" w:lastColumn="0" w:oddVBand="0" w:evenVBand="0" w:oddHBand="0" w:evenHBand="0" w:firstRowFirstColumn="0" w:firstRowLastColumn="0" w:lastRowFirstColumn="0" w:lastRowLastColumn="0"/>
            </w:pPr>
            <w:r>
              <w:t>Insulat</w:t>
            </w:r>
            <w:r w:rsidR="00F82C20">
              <w:t>e</w:t>
            </w:r>
            <w:r>
              <w:t xml:space="preserve"> roofs, walls and floors</w:t>
            </w:r>
            <w:r w:rsidR="00441649">
              <w:t>.</w:t>
            </w:r>
          </w:p>
          <w:p w14:paraId="2D67D6A5" w14:textId="05A48C2E" w:rsidR="00237CC6" w:rsidRDefault="00237CC6" w:rsidP="003E4688">
            <w:pPr>
              <w:pStyle w:val="ListParagraph"/>
              <w:numPr>
                <w:ilvl w:val="0"/>
                <w:numId w:val="31"/>
              </w:numPr>
              <w:spacing w:after="60"/>
              <w:cnfStyle w:val="000000000000" w:firstRow="0" w:lastRow="0" w:firstColumn="0" w:lastColumn="0" w:oddVBand="0" w:evenVBand="0" w:oddHBand="0" w:evenHBand="0" w:firstRowFirstColumn="0" w:firstRowLastColumn="0" w:lastRowFirstColumn="0" w:lastRowLastColumn="0"/>
            </w:pPr>
            <w:r>
              <w:t>Seal air leaks to prevent drafts around doors, windows and joints.</w:t>
            </w:r>
          </w:p>
          <w:p w14:paraId="6C86664E" w14:textId="4DB3CB5F" w:rsidR="00CE36B4" w:rsidRDefault="00237CC6" w:rsidP="003E4688">
            <w:pPr>
              <w:pStyle w:val="ListParagraph"/>
              <w:numPr>
                <w:ilvl w:val="0"/>
                <w:numId w:val="31"/>
              </w:numPr>
              <w:spacing w:after="60"/>
              <w:cnfStyle w:val="000000000000" w:firstRow="0" w:lastRow="0" w:firstColumn="0" w:lastColumn="0" w:oddVBand="0" w:evenVBand="0" w:oddHBand="0" w:evenHBand="0" w:firstRowFirstColumn="0" w:firstRowLastColumn="0" w:lastRowFirstColumn="0" w:lastRowLastColumn="0"/>
            </w:pPr>
            <w:r>
              <w:t>Insta</w:t>
            </w:r>
            <w:r w:rsidR="00441649">
              <w:t>ll</w:t>
            </w:r>
            <w:r>
              <w:t xml:space="preserve"> more reflective roof</w:t>
            </w:r>
            <w:r w:rsidR="00441649">
              <w:t>ing</w:t>
            </w:r>
            <w:r>
              <w:t xml:space="preserve"> materials</w:t>
            </w:r>
            <w:r w:rsidR="00441649">
              <w:t>.</w:t>
            </w:r>
          </w:p>
        </w:tc>
      </w:tr>
      <w:tr w:rsidR="00CE36B4" w14:paraId="7F3AC9BB" w14:textId="77777777" w:rsidTr="003E4688">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55" w:type="dxa"/>
          </w:tcPr>
          <w:p w14:paraId="2461393A" w14:textId="1F6A5F6A" w:rsidR="00CE36B4" w:rsidRDefault="00DC26E8" w:rsidP="00A81277">
            <w:r>
              <w:t xml:space="preserve">Replace other </w:t>
            </w:r>
            <w:r w:rsidR="004D60C6">
              <w:t>fossil-fuel appliances with electric options.</w:t>
            </w:r>
          </w:p>
        </w:tc>
        <w:tc>
          <w:tcPr>
            <w:tcW w:w="5395" w:type="dxa"/>
          </w:tcPr>
          <w:p w14:paraId="40DD2755" w14:textId="4AFA3BB2" w:rsidR="00CE36B4" w:rsidRDefault="006E76AE" w:rsidP="003E4688">
            <w:pPr>
              <w:spacing w:after="60"/>
              <w:cnfStyle w:val="000000100000" w:firstRow="0" w:lastRow="0" w:firstColumn="0" w:lastColumn="0" w:oddVBand="0" w:evenVBand="0" w:oddHBand="1" w:evenHBand="0" w:firstRowFirstColumn="0" w:firstRowLastColumn="0" w:lastRowFirstColumn="0" w:lastRowLastColumn="0"/>
            </w:pPr>
            <w:r>
              <w:t>Replace fossil-fuel</w:t>
            </w:r>
            <w:r w:rsidR="00A37A1F">
              <w:t xml:space="preserve"> stoves, refrigerators, dryers, etc.</w:t>
            </w:r>
            <w:r w:rsidR="008429F6">
              <w:t>, with electric options.</w:t>
            </w:r>
            <w:r w:rsidR="005459F9">
              <w:t xml:space="preserve"> </w:t>
            </w:r>
          </w:p>
        </w:tc>
      </w:tr>
      <w:tr w:rsidR="00CE36B4" w14:paraId="653B29C2" w14:textId="77777777" w:rsidTr="003E4688">
        <w:tc>
          <w:tcPr>
            <w:cnfStyle w:val="001000000000" w:firstRow="0" w:lastRow="0" w:firstColumn="1" w:lastColumn="0" w:oddVBand="0" w:evenVBand="0" w:oddHBand="0" w:evenHBand="0" w:firstRowFirstColumn="0" w:firstRowLastColumn="0" w:lastRowFirstColumn="0" w:lastRowLastColumn="0"/>
            <w:tcW w:w="3955" w:type="dxa"/>
          </w:tcPr>
          <w:p w14:paraId="0D5A13AE" w14:textId="5A5407D9" w:rsidR="00CE36B4" w:rsidRDefault="0088252F" w:rsidP="00A81277">
            <w:r>
              <w:lastRenderedPageBreak/>
              <w:t>Upgrade lighting.</w:t>
            </w:r>
          </w:p>
        </w:tc>
        <w:tc>
          <w:tcPr>
            <w:tcW w:w="5395" w:type="dxa"/>
          </w:tcPr>
          <w:p w14:paraId="53B1C0B8" w14:textId="013D59E7" w:rsidR="00CE36B4" w:rsidRDefault="00FE768D" w:rsidP="00A81277">
            <w:pPr>
              <w:cnfStyle w:val="000000000000" w:firstRow="0" w:lastRow="0" w:firstColumn="0" w:lastColumn="0" w:oddVBand="0" w:evenVBand="0" w:oddHBand="0" w:evenHBand="0" w:firstRowFirstColumn="0" w:firstRowLastColumn="0" w:lastRowFirstColumn="0" w:lastRowLastColumn="0"/>
            </w:pPr>
            <w:r>
              <w:t xml:space="preserve">Replace less efficient incandescent and fluorescent </w:t>
            </w:r>
            <w:r w:rsidR="00CA5F22">
              <w:t xml:space="preserve">fixtures with LED options. </w:t>
            </w:r>
          </w:p>
        </w:tc>
      </w:tr>
    </w:tbl>
    <w:p w14:paraId="160E6526" w14:textId="68EB72FA" w:rsidR="00262054" w:rsidRDefault="008B6F01" w:rsidP="00262054">
      <w:pPr>
        <w:pStyle w:val="Heading2"/>
      </w:pPr>
      <w:bookmarkStart w:id="19" w:name="_Toc212798202"/>
      <w:r>
        <w:t xml:space="preserve">The </w:t>
      </w:r>
      <w:r w:rsidR="00745E4C">
        <w:t>Cost</w:t>
      </w:r>
      <w:r w:rsidR="00262054">
        <w:t xml:space="preserve"> </w:t>
      </w:r>
      <w:r>
        <w:t>of Building Upgrades</w:t>
      </w:r>
      <w:bookmarkEnd w:id="19"/>
    </w:p>
    <w:p w14:paraId="414B16CE" w14:textId="0362616C" w:rsidR="00262054" w:rsidRDefault="006B7C6F" w:rsidP="00262054">
      <w:r>
        <w:t xml:space="preserve">Even when </w:t>
      </w:r>
      <w:r w:rsidR="001E6615">
        <w:t>people are very concerned about GHG emissions</w:t>
      </w:r>
      <w:r w:rsidR="002B4E5E">
        <w:t>,</w:t>
      </w:r>
      <w:r w:rsidR="001E6615">
        <w:t xml:space="preserve"> </w:t>
      </w:r>
      <w:r w:rsidR="00036FE1">
        <w:t>u</w:t>
      </w:r>
      <w:r w:rsidR="005A6A44">
        <w:t>pfront cost</w:t>
      </w:r>
      <w:r>
        <w:t xml:space="preserve"> often dictates</w:t>
      </w:r>
      <w:r w:rsidR="00A155B6">
        <w:t xml:space="preserve"> decision-making </w:t>
      </w:r>
      <w:r w:rsidR="00821C7D">
        <w:t xml:space="preserve">when considering energy-efficiency </w:t>
      </w:r>
      <w:r w:rsidR="006D2DB7">
        <w:t>improvements</w:t>
      </w:r>
      <w:r w:rsidR="008663F7">
        <w:t xml:space="preserve">. </w:t>
      </w:r>
      <w:r w:rsidR="00E43FE4">
        <w:t>The</w:t>
      </w:r>
      <w:r w:rsidR="00E53CF4">
        <w:t xml:space="preserve"> factors </w:t>
      </w:r>
      <w:r w:rsidR="00E43FE4">
        <w:t xml:space="preserve">below </w:t>
      </w:r>
      <w:r w:rsidR="00E53CF4">
        <w:t>are expected to</w:t>
      </w:r>
      <w:r w:rsidR="005E4506">
        <w:t xml:space="preserve"> make</w:t>
      </w:r>
      <w:r w:rsidR="002E3544">
        <w:t xml:space="preserve"> the financial decision to </w:t>
      </w:r>
      <w:r w:rsidR="00707597">
        <w:t>complete</w:t>
      </w:r>
      <w:r w:rsidR="00E53CF4">
        <w:t xml:space="preserve"> </w:t>
      </w:r>
      <w:r w:rsidR="00E43FE4">
        <w:t xml:space="preserve">ECMs </w:t>
      </w:r>
      <w:r w:rsidR="00707597">
        <w:t>more appealing over</w:t>
      </w:r>
      <w:r w:rsidR="00994E86">
        <w:t xml:space="preserve"> the next decade.</w:t>
      </w:r>
    </w:p>
    <w:p w14:paraId="07365F49" w14:textId="66BB07A6" w:rsidR="00FC5AB8" w:rsidRPr="00940946" w:rsidRDefault="00F8045E" w:rsidP="00CB001B">
      <w:pPr>
        <w:pStyle w:val="ListParagraph"/>
        <w:numPr>
          <w:ilvl w:val="0"/>
          <w:numId w:val="32"/>
        </w:numPr>
        <w:pBdr>
          <w:top w:val="single" w:sz="12" w:space="1" w:color="156082" w:themeColor="accent1"/>
          <w:left w:val="single" w:sz="12" w:space="4" w:color="156082" w:themeColor="accent1"/>
          <w:bottom w:val="single" w:sz="12" w:space="1" w:color="156082" w:themeColor="accent1"/>
          <w:right w:val="single" w:sz="12" w:space="4" w:color="156082" w:themeColor="accent1"/>
        </w:pBdr>
        <w:shd w:val="clear" w:color="auto" w:fill="E8E8E8" w:themeFill="background2"/>
        <w:spacing w:after="120" w:line="240" w:lineRule="auto"/>
        <w:contextualSpacing w:val="0"/>
      </w:pPr>
      <w:r w:rsidRPr="00940946">
        <w:t>Natural g</w:t>
      </w:r>
      <w:r w:rsidR="00494681" w:rsidRPr="00940946">
        <w:t>as prices are expected to rise</w:t>
      </w:r>
      <w:r w:rsidRPr="00940946">
        <w:t xml:space="preserve"> </w:t>
      </w:r>
      <w:r w:rsidR="00412647" w:rsidRPr="00940946">
        <w:t xml:space="preserve">significantly </w:t>
      </w:r>
      <w:r w:rsidRPr="00940946">
        <w:t xml:space="preserve">over the next 10 years due to </w:t>
      </w:r>
      <w:r w:rsidR="00C47F73" w:rsidRPr="00940946">
        <w:t>increased domestic and export demand</w:t>
      </w:r>
      <w:r w:rsidR="00990231" w:rsidRPr="00940946">
        <w:t xml:space="preserve"> and the need </w:t>
      </w:r>
      <w:r w:rsidR="004741EE" w:rsidRPr="00940946">
        <w:t>to upgrade the natural gas system.</w:t>
      </w:r>
    </w:p>
    <w:p w14:paraId="09DED1AA" w14:textId="72C4BEA1" w:rsidR="00412647" w:rsidRPr="00940946" w:rsidRDefault="009F3475" w:rsidP="00CB001B">
      <w:pPr>
        <w:pStyle w:val="ListParagraph"/>
        <w:numPr>
          <w:ilvl w:val="0"/>
          <w:numId w:val="32"/>
        </w:numPr>
        <w:pBdr>
          <w:top w:val="single" w:sz="12" w:space="1" w:color="156082" w:themeColor="accent1"/>
          <w:left w:val="single" w:sz="12" w:space="4" w:color="156082" w:themeColor="accent1"/>
          <w:bottom w:val="single" w:sz="12" w:space="1" w:color="156082" w:themeColor="accent1"/>
          <w:right w:val="single" w:sz="12" w:space="4" w:color="156082" w:themeColor="accent1"/>
        </w:pBdr>
        <w:shd w:val="clear" w:color="auto" w:fill="E8E8E8" w:themeFill="background2"/>
        <w:spacing w:after="120" w:line="240" w:lineRule="auto"/>
        <w:contextualSpacing w:val="0"/>
      </w:pPr>
      <w:r w:rsidRPr="00940946">
        <w:t>Product costs for electric appliances</w:t>
      </w:r>
      <w:r w:rsidR="00211693" w:rsidRPr="00940946">
        <w:t>,</w:t>
      </w:r>
      <w:r w:rsidRPr="00940946">
        <w:t xml:space="preserve"> such as heat pumps, are expected to decreas</w:t>
      </w:r>
      <w:r w:rsidR="00004EB5" w:rsidRPr="00940946">
        <w:t>e.</w:t>
      </w:r>
    </w:p>
    <w:p w14:paraId="798319E6" w14:textId="335753F7" w:rsidR="008A67EA" w:rsidRPr="00940946" w:rsidRDefault="003D2EB1" w:rsidP="00CB001B">
      <w:pPr>
        <w:pStyle w:val="ListParagraph"/>
        <w:numPr>
          <w:ilvl w:val="0"/>
          <w:numId w:val="32"/>
        </w:numPr>
        <w:pBdr>
          <w:top w:val="single" w:sz="12" w:space="1" w:color="156082" w:themeColor="accent1"/>
          <w:left w:val="single" w:sz="12" w:space="4" w:color="156082" w:themeColor="accent1"/>
          <w:bottom w:val="single" w:sz="12" w:space="1" w:color="156082" w:themeColor="accent1"/>
          <w:right w:val="single" w:sz="12" w:space="4" w:color="156082" w:themeColor="accent1"/>
        </w:pBdr>
        <w:shd w:val="clear" w:color="auto" w:fill="E8E8E8" w:themeFill="background2"/>
        <w:spacing w:after="120" w:line="240" w:lineRule="auto"/>
        <w:contextualSpacing w:val="0"/>
      </w:pPr>
      <w:r w:rsidRPr="00940946">
        <w:t>The skilled workforce is expected to grow</w:t>
      </w:r>
      <w:r w:rsidR="002A53A6" w:rsidRPr="00940946">
        <w:t xml:space="preserve">, which </w:t>
      </w:r>
      <w:r w:rsidR="00D120EB" w:rsidRPr="00940946">
        <w:t xml:space="preserve">should </w:t>
      </w:r>
      <w:r w:rsidR="00004EB5" w:rsidRPr="00940946">
        <w:t>translate to lower costs to</w:t>
      </w:r>
      <w:r w:rsidR="002A53A6" w:rsidRPr="00940946">
        <w:t xml:space="preserve"> install</w:t>
      </w:r>
      <w:r w:rsidR="007034C0" w:rsidRPr="00940946">
        <w:t xml:space="preserve"> all-electric equipment.</w:t>
      </w:r>
      <w:r w:rsidR="002A53A6" w:rsidRPr="00940946">
        <w:t xml:space="preserve"> </w:t>
      </w:r>
    </w:p>
    <w:p w14:paraId="1113DE81" w14:textId="7E4692C4" w:rsidR="00614DE9" w:rsidRPr="00940946" w:rsidRDefault="00F75907" w:rsidP="00CB001B">
      <w:pPr>
        <w:pStyle w:val="ListParagraph"/>
        <w:numPr>
          <w:ilvl w:val="0"/>
          <w:numId w:val="32"/>
        </w:numPr>
        <w:pBdr>
          <w:top w:val="single" w:sz="12" w:space="1" w:color="156082" w:themeColor="accent1"/>
          <w:left w:val="single" w:sz="12" w:space="4" w:color="156082" w:themeColor="accent1"/>
          <w:bottom w:val="single" w:sz="12" w:space="1" w:color="156082" w:themeColor="accent1"/>
          <w:right w:val="single" w:sz="12" w:space="4" w:color="156082" w:themeColor="accent1"/>
        </w:pBdr>
        <w:shd w:val="clear" w:color="auto" w:fill="E8E8E8" w:themeFill="background2"/>
        <w:spacing w:after="120" w:line="240" w:lineRule="auto"/>
        <w:contextualSpacing w:val="0"/>
      </w:pPr>
      <w:r w:rsidRPr="00940946">
        <w:t>City of Boulder</w:t>
      </w:r>
      <w:r w:rsidR="00103363" w:rsidRPr="00940946">
        <w:t xml:space="preserve"> and its partners </w:t>
      </w:r>
      <w:r w:rsidR="008C7C9B" w:rsidRPr="00940946">
        <w:t xml:space="preserve">like </w:t>
      </w:r>
      <w:r w:rsidRPr="00940946">
        <w:t>Boulder County</w:t>
      </w:r>
      <w:r w:rsidR="00940946" w:rsidRPr="00940946">
        <w:t>,</w:t>
      </w:r>
      <w:r w:rsidRPr="00940946">
        <w:t xml:space="preserve"> </w:t>
      </w:r>
      <w:r w:rsidR="008B34DC" w:rsidRPr="00940946">
        <w:t>Energy Outreach Colorado</w:t>
      </w:r>
      <w:r w:rsidR="00231AB8" w:rsidRPr="00940946">
        <w:t xml:space="preserve">, the Denver Regional Council of Governments (DRCOG) </w:t>
      </w:r>
      <w:r w:rsidR="00716176" w:rsidRPr="00940946">
        <w:t xml:space="preserve">and the State of Colorado </w:t>
      </w:r>
      <w:r w:rsidR="005D7925" w:rsidRPr="00940946">
        <w:t>expect</w:t>
      </w:r>
      <w:r w:rsidR="00231AB8" w:rsidRPr="00940946">
        <w:t xml:space="preserve"> to offer generous</w:t>
      </w:r>
      <w:r w:rsidR="00C714E3" w:rsidRPr="00940946">
        <w:t xml:space="preserve"> energy-efficiency</w:t>
      </w:r>
      <w:r w:rsidR="00231AB8" w:rsidRPr="00940946">
        <w:t xml:space="preserve"> </w:t>
      </w:r>
      <w:r w:rsidR="00B8559C" w:rsidRPr="00940946">
        <w:t xml:space="preserve">incentives </w:t>
      </w:r>
      <w:r w:rsidR="00192F32" w:rsidRPr="00940946">
        <w:t xml:space="preserve">to lower income household and other </w:t>
      </w:r>
      <w:r w:rsidR="00A53BD3" w:rsidRPr="00940946">
        <w:t>equity</w:t>
      </w:r>
      <w:r w:rsidR="007E2FCE" w:rsidRPr="00940946">
        <w:t>-</w:t>
      </w:r>
      <w:r w:rsidR="00A53BD3" w:rsidRPr="00940946">
        <w:t>priority building</w:t>
      </w:r>
      <w:r w:rsidR="00192F32" w:rsidRPr="00940946">
        <w:t xml:space="preserve"> owners. </w:t>
      </w:r>
    </w:p>
    <w:p w14:paraId="42A43EC0" w14:textId="7DD31A45" w:rsidR="00CD1C73" w:rsidRPr="00940946" w:rsidRDefault="00CD1C73" w:rsidP="00CB001B">
      <w:pPr>
        <w:pStyle w:val="ListParagraph"/>
        <w:numPr>
          <w:ilvl w:val="0"/>
          <w:numId w:val="32"/>
        </w:numPr>
        <w:pBdr>
          <w:top w:val="single" w:sz="12" w:space="1" w:color="156082" w:themeColor="accent1"/>
          <w:left w:val="single" w:sz="12" w:space="4" w:color="156082" w:themeColor="accent1"/>
          <w:bottom w:val="single" w:sz="12" w:space="1" w:color="156082" w:themeColor="accent1"/>
          <w:right w:val="single" w:sz="12" w:space="4" w:color="156082" w:themeColor="accent1"/>
        </w:pBdr>
        <w:shd w:val="clear" w:color="auto" w:fill="E8E8E8" w:themeFill="background2"/>
        <w:spacing w:after="120" w:line="240" w:lineRule="auto"/>
        <w:contextualSpacing w:val="0"/>
      </w:pPr>
      <w:r w:rsidRPr="00940946">
        <w:t>Solar subscriptions and on</w:t>
      </w:r>
      <w:r w:rsidR="00C714E3" w:rsidRPr="00940946">
        <w:t>-</w:t>
      </w:r>
      <w:r w:rsidRPr="00940946">
        <w:t xml:space="preserve">site solar </w:t>
      </w:r>
      <w:r w:rsidR="009C394E" w:rsidRPr="00940946">
        <w:t>reduce</w:t>
      </w:r>
      <w:r w:rsidRPr="00940946">
        <w:t xml:space="preserve"> </w:t>
      </w:r>
      <w:r w:rsidR="009C394E" w:rsidRPr="00940946">
        <w:t xml:space="preserve">monthly utility costs. </w:t>
      </w:r>
    </w:p>
    <w:p w14:paraId="5DB2122F" w14:textId="1B68992D" w:rsidR="00F60A48" w:rsidRDefault="00F60A48" w:rsidP="00A81277">
      <w:pPr>
        <w:pStyle w:val="Heading2"/>
      </w:pPr>
      <w:bookmarkStart w:id="20" w:name="_Toc212798203"/>
      <w:r>
        <w:t xml:space="preserve">Policy </w:t>
      </w:r>
      <w:r w:rsidR="005314AE">
        <w:t>Review</w:t>
      </w:r>
      <w:bookmarkEnd w:id="20"/>
    </w:p>
    <w:p w14:paraId="56336B65" w14:textId="5C8B96B1" w:rsidR="00A73908" w:rsidRDefault="00BF7F7B" w:rsidP="00A81277">
      <w:r w:rsidRPr="00BF7F7B">
        <w:t xml:space="preserve">The </w:t>
      </w:r>
      <w:r w:rsidR="0085596E">
        <w:t>city has</w:t>
      </w:r>
      <w:r w:rsidR="00AE15C9">
        <w:t xml:space="preserve"> been a</w:t>
      </w:r>
      <w:r w:rsidR="0085596E">
        <w:t xml:space="preserve"> </w:t>
      </w:r>
      <w:r w:rsidR="004145D8">
        <w:t>trailblaze</w:t>
      </w:r>
      <w:r w:rsidR="00AE15C9">
        <w:t>r, developing</w:t>
      </w:r>
      <w:r w:rsidR="007E33C9">
        <w:t xml:space="preserve"> </w:t>
      </w:r>
      <w:r w:rsidRPr="00BF7F7B">
        <w:t>policies and programs t</w:t>
      </w:r>
      <w:r w:rsidR="007E33C9">
        <w:t>o</w:t>
      </w:r>
      <w:r w:rsidRPr="00BF7F7B">
        <w:t xml:space="preserve"> </w:t>
      </w:r>
      <w:r w:rsidR="006D5809">
        <w:t xml:space="preserve">equitably </w:t>
      </w:r>
      <w:r w:rsidRPr="00BF7F7B">
        <w:t>advance the efficiency and resilience of</w:t>
      </w:r>
      <w:r w:rsidR="008656D0">
        <w:t xml:space="preserve"> existing</w:t>
      </w:r>
      <w:r w:rsidRPr="00BF7F7B">
        <w:t xml:space="preserve"> buildings while reducing GHG emissions.</w:t>
      </w:r>
      <w:r w:rsidR="00110E8D">
        <w:t xml:space="preserve"> </w:t>
      </w:r>
    </w:p>
    <w:p w14:paraId="6FDDFC04" w14:textId="10849BA1" w:rsidR="00E874F4" w:rsidRPr="00C97700" w:rsidRDefault="00E874F4" w:rsidP="00E874F4">
      <w:pPr>
        <w:spacing w:after="0"/>
        <w:rPr>
          <w:b/>
          <w:bCs/>
          <w:color w:val="156082" w:themeColor="accent1"/>
        </w:rPr>
      </w:pPr>
      <w:r w:rsidRPr="00C97700">
        <w:rPr>
          <w:b/>
          <w:bCs/>
          <w:color w:val="156082" w:themeColor="accent1"/>
        </w:rPr>
        <w:t xml:space="preserve">Table </w:t>
      </w:r>
      <w:r>
        <w:rPr>
          <w:b/>
          <w:bCs/>
          <w:color w:val="156082" w:themeColor="accent1"/>
        </w:rPr>
        <w:t>3</w:t>
      </w:r>
      <w:r w:rsidRPr="00C97700">
        <w:rPr>
          <w:b/>
          <w:bCs/>
          <w:color w:val="156082" w:themeColor="accent1"/>
        </w:rPr>
        <w:t xml:space="preserve">. </w:t>
      </w:r>
      <w:r>
        <w:rPr>
          <w:b/>
          <w:bCs/>
          <w:color w:val="156082" w:themeColor="accent1"/>
        </w:rPr>
        <w:t xml:space="preserve">Current </w:t>
      </w:r>
      <w:r w:rsidR="009022A7">
        <w:rPr>
          <w:b/>
          <w:bCs/>
          <w:color w:val="156082" w:themeColor="accent1"/>
        </w:rPr>
        <w:t>Policies and Programs for Existing Buildings</w:t>
      </w:r>
    </w:p>
    <w:tbl>
      <w:tblPr>
        <w:tblStyle w:val="GridTable4-Accent1"/>
        <w:tblW w:w="0" w:type="auto"/>
        <w:tblLook w:val="04A0" w:firstRow="1" w:lastRow="0" w:firstColumn="1" w:lastColumn="0" w:noHBand="0" w:noVBand="1"/>
      </w:tblPr>
      <w:tblGrid>
        <w:gridCol w:w="6025"/>
        <w:gridCol w:w="3325"/>
      </w:tblGrid>
      <w:tr w:rsidR="0052054B" w14:paraId="04648BB4" w14:textId="77777777" w:rsidTr="00265D3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25" w:type="dxa"/>
          </w:tcPr>
          <w:p w14:paraId="0193194C" w14:textId="692B79D9" w:rsidR="0052054B" w:rsidRDefault="0052054B" w:rsidP="00223290">
            <w:pPr>
              <w:jc w:val="center"/>
            </w:pPr>
            <w:r>
              <w:t>Program (Year Begun)</w:t>
            </w:r>
            <w:r w:rsidR="001E0155">
              <w:t xml:space="preserve"> and Description</w:t>
            </w:r>
          </w:p>
        </w:tc>
        <w:tc>
          <w:tcPr>
            <w:tcW w:w="3325" w:type="dxa"/>
          </w:tcPr>
          <w:p w14:paraId="033E342E" w14:textId="2B8763CB" w:rsidR="0052054B" w:rsidRDefault="0052054B" w:rsidP="00223290">
            <w:pPr>
              <w:jc w:val="center"/>
              <w:cnfStyle w:val="100000000000" w:firstRow="1" w:lastRow="0" w:firstColumn="0" w:lastColumn="0" w:oddVBand="0" w:evenVBand="0" w:oddHBand="0" w:evenHBand="0" w:firstRowFirstColumn="0" w:firstRowLastColumn="0" w:lastRowFirstColumn="0" w:lastRowLastColumn="0"/>
            </w:pPr>
            <w:r>
              <w:t>Impact</w:t>
            </w:r>
          </w:p>
        </w:tc>
      </w:tr>
      <w:tr w:rsidR="004B24FE" w14:paraId="27FCB336" w14:textId="77777777" w:rsidTr="00AF6F12">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25" w:type="dxa"/>
          </w:tcPr>
          <w:p w14:paraId="56CDA586" w14:textId="108404D0" w:rsidR="004B24FE" w:rsidRPr="0052054B" w:rsidRDefault="004B24FE" w:rsidP="00B13E1A">
            <w:pPr>
              <w:rPr>
                <w:b w:val="0"/>
                <w:bCs w:val="0"/>
              </w:rPr>
            </w:pPr>
            <w:r>
              <w:t>SmartRegs (2010)</w:t>
            </w:r>
            <w:r w:rsidR="00B13E1A">
              <w:t xml:space="preserve">: </w:t>
            </w:r>
            <w:r w:rsidR="0052054B" w:rsidRPr="0052054B">
              <w:rPr>
                <w:b w:val="0"/>
                <w:bCs w:val="0"/>
              </w:rPr>
              <w:t>All rental housing in Boulder must meet basic energy efficiency standards to receive a rental license.</w:t>
            </w:r>
          </w:p>
          <w:p w14:paraId="3CE24315" w14:textId="225C15E4" w:rsidR="004B24FE" w:rsidRDefault="004B24FE" w:rsidP="00A644B1">
            <w:pPr>
              <w:jc w:val="center"/>
            </w:pPr>
          </w:p>
        </w:tc>
        <w:tc>
          <w:tcPr>
            <w:tcW w:w="3325" w:type="dxa"/>
          </w:tcPr>
          <w:p w14:paraId="0960AF60" w14:textId="17B55D52" w:rsidR="004B24FE" w:rsidRDefault="004B24FE" w:rsidP="00A644B1">
            <w:pPr>
              <w:jc w:val="center"/>
              <w:cnfStyle w:val="000000100000" w:firstRow="0" w:lastRow="0" w:firstColumn="0" w:lastColumn="0" w:oddVBand="0" w:evenVBand="0" w:oddHBand="1" w:evenHBand="0" w:firstRowFirstColumn="0" w:firstRowLastColumn="0" w:lastRowFirstColumn="0" w:lastRowLastColumn="0"/>
            </w:pPr>
            <w:r>
              <w:t>Annual energy saved:</w:t>
            </w:r>
          </w:p>
          <w:p w14:paraId="1A3E77BF" w14:textId="6C02762D" w:rsidR="004B24FE" w:rsidRPr="00453570" w:rsidRDefault="004B24FE" w:rsidP="00453570">
            <w:pPr>
              <w:spacing w:after="120"/>
              <w:jc w:val="center"/>
              <w:cnfStyle w:val="000000100000" w:firstRow="0" w:lastRow="0" w:firstColumn="0" w:lastColumn="0" w:oddVBand="0" w:evenVBand="0" w:oddHBand="1" w:evenHBand="0" w:firstRowFirstColumn="0" w:firstRowLastColumn="0" w:lastRowFirstColumn="0" w:lastRowLastColumn="0"/>
              <w:rPr>
                <w:b/>
                <w:bCs/>
                <w:sz w:val="28"/>
                <w:szCs w:val="28"/>
              </w:rPr>
            </w:pPr>
            <w:r w:rsidRPr="009F6D08">
              <w:rPr>
                <w:b/>
                <w:bCs/>
                <w:sz w:val="28"/>
                <w:szCs w:val="28"/>
              </w:rPr>
              <w:t>1,935,500 K</w:t>
            </w:r>
            <w:r w:rsidR="001E0155">
              <w:rPr>
                <w:b/>
                <w:bCs/>
                <w:sz w:val="28"/>
                <w:szCs w:val="28"/>
              </w:rPr>
              <w:t>ilowatt hours</w:t>
            </w:r>
          </w:p>
          <w:p w14:paraId="7E89D894" w14:textId="2FC74428" w:rsidR="004B24FE" w:rsidRDefault="004B24FE" w:rsidP="00A644B1">
            <w:pPr>
              <w:jc w:val="center"/>
              <w:cnfStyle w:val="000000100000" w:firstRow="0" w:lastRow="0" w:firstColumn="0" w:lastColumn="0" w:oddVBand="0" w:evenVBand="0" w:oddHBand="1" w:evenHBand="0" w:firstRowFirstColumn="0" w:firstRowLastColumn="0" w:lastRowFirstColumn="0" w:lastRowLastColumn="0"/>
            </w:pPr>
            <w:r>
              <w:t>Equivalent annual energy use:</w:t>
            </w:r>
          </w:p>
          <w:p w14:paraId="4F346467" w14:textId="426226A9" w:rsidR="0058463A" w:rsidRPr="004B24FE" w:rsidRDefault="004B24FE" w:rsidP="0058463A">
            <w:pPr>
              <w:spacing w:after="120"/>
              <w:jc w:val="center"/>
              <w:cnfStyle w:val="000000100000" w:firstRow="0" w:lastRow="0" w:firstColumn="0" w:lastColumn="0" w:oddVBand="0" w:evenVBand="0" w:oddHBand="1" w:evenHBand="0" w:firstRowFirstColumn="0" w:firstRowLastColumn="0" w:lastRowFirstColumn="0" w:lastRowLastColumn="0"/>
              <w:rPr>
                <w:b/>
                <w:bCs/>
                <w:sz w:val="28"/>
                <w:szCs w:val="28"/>
              </w:rPr>
            </w:pPr>
            <w:r w:rsidRPr="004B24FE">
              <w:rPr>
                <w:b/>
                <w:bCs/>
                <w:sz w:val="28"/>
                <w:szCs w:val="28"/>
              </w:rPr>
              <w:t>526 homes</w:t>
            </w:r>
          </w:p>
        </w:tc>
      </w:tr>
      <w:tr w:rsidR="00453570" w14:paraId="782CBEB1" w14:textId="77777777" w:rsidTr="004A63AA">
        <w:tc>
          <w:tcPr>
            <w:cnfStyle w:val="001000000000" w:firstRow="0" w:lastRow="0" w:firstColumn="1" w:lastColumn="0" w:oddVBand="0" w:evenVBand="0" w:oddHBand="0" w:evenHBand="0" w:firstRowFirstColumn="0" w:firstRowLastColumn="0" w:lastRowFirstColumn="0" w:lastRowLastColumn="0"/>
            <w:tcW w:w="6025" w:type="dxa"/>
          </w:tcPr>
          <w:p w14:paraId="101AF1A9" w14:textId="5583412A" w:rsidR="00453570" w:rsidRDefault="00453570" w:rsidP="00AC5F09">
            <w:pPr>
              <w:spacing w:after="120"/>
            </w:pPr>
            <w:r>
              <w:t>Building Performance Ordinance, BPO (2015)</w:t>
            </w:r>
            <w:r w:rsidR="00B13E1A">
              <w:t>:</w:t>
            </w:r>
            <w:r>
              <w:t xml:space="preserve"> </w:t>
            </w:r>
            <w:r w:rsidRPr="00453570">
              <w:rPr>
                <w:b w:val="0"/>
                <w:bCs w:val="0"/>
              </w:rPr>
              <w:t>Existing commercial and industrial buildings must report energy use every year, complete an energy assessment and cost-effective upgrades every 10 years, including one-time lighting upgrade.</w:t>
            </w:r>
          </w:p>
        </w:tc>
        <w:tc>
          <w:tcPr>
            <w:tcW w:w="3325" w:type="dxa"/>
          </w:tcPr>
          <w:p w14:paraId="4DDBD390" w14:textId="1F7FFF0D" w:rsidR="00A565EA" w:rsidRDefault="00873320" w:rsidP="0058463A">
            <w:pPr>
              <w:jc w:val="center"/>
              <w:cnfStyle w:val="000000000000" w:firstRow="0" w:lastRow="0" w:firstColumn="0" w:lastColumn="0" w:oddVBand="0" w:evenVBand="0" w:oddHBand="0" w:evenHBand="0" w:firstRowFirstColumn="0" w:firstRowLastColumn="0" w:lastRowFirstColumn="0" w:lastRowLastColumn="0"/>
            </w:pPr>
            <w:r>
              <w:t>C</w:t>
            </w:r>
            <w:r w:rsidR="00B746F6">
              <w:t xml:space="preserve">O2 </w:t>
            </w:r>
            <w:r w:rsidR="0058463A">
              <w:t>eliminated</w:t>
            </w:r>
            <w:r w:rsidR="00B02D84">
              <w:t xml:space="preserve"> annually</w:t>
            </w:r>
            <w:r w:rsidR="00A565EA">
              <w:t>:</w:t>
            </w:r>
          </w:p>
          <w:p w14:paraId="055009B1" w14:textId="2F86C5C0" w:rsidR="00A565EA" w:rsidRPr="00453570" w:rsidRDefault="0058463A" w:rsidP="0058463A">
            <w:pPr>
              <w:spacing w:after="120"/>
              <w:jc w:val="center"/>
              <w:cnfStyle w:val="000000000000" w:firstRow="0" w:lastRow="0" w:firstColumn="0" w:lastColumn="0" w:oddVBand="0" w:evenVBand="0" w:oddHBand="0" w:evenHBand="0" w:firstRowFirstColumn="0" w:firstRowLastColumn="0" w:lastRowFirstColumn="0" w:lastRowLastColumn="0"/>
              <w:rPr>
                <w:b/>
                <w:bCs/>
                <w:sz w:val="28"/>
                <w:szCs w:val="28"/>
              </w:rPr>
            </w:pPr>
            <w:r>
              <w:rPr>
                <w:b/>
                <w:bCs/>
                <w:sz w:val="28"/>
                <w:szCs w:val="28"/>
              </w:rPr>
              <w:t xml:space="preserve">12,713 </w:t>
            </w:r>
            <w:r w:rsidR="00A565EA">
              <w:rPr>
                <w:b/>
                <w:bCs/>
                <w:sz w:val="28"/>
                <w:szCs w:val="28"/>
              </w:rPr>
              <w:t>metric tons</w:t>
            </w:r>
          </w:p>
          <w:p w14:paraId="28AF7776" w14:textId="77777777" w:rsidR="0058463A" w:rsidRDefault="0058463A" w:rsidP="0058463A">
            <w:pPr>
              <w:jc w:val="center"/>
              <w:cnfStyle w:val="000000000000" w:firstRow="0" w:lastRow="0" w:firstColumn="0" w:lastColumn="0" w:oddVBand="0" w:evenVBand="0" w:oddHBand="0" w:evenHBand="0" w:firstRowFirstColumn="0" w:firstRowLastColumn="0" w:lastRowFirstColumn="0" w:lastRowLastColumn="0"/>
            </w:pPr>
            <w:r>
              <w:t>Equivalent annual energy use:</w:t>
            </w:r>
          </w:p>
          <w:p w14:paraId="74B5A94C" w14:textId="787A7CF9" w:rsidR="00012C24" w:rsidRPr="0058463A" w:rsidRDefault="0058463A" w:rsidP="00B13E1A">
            <w:pPr>
              <w:spacing w:after="120"/>
              <w:jc w:val="center"/>
              <w:cnfStyle w:val="000000000000" w:firstRow="0" w:lastRow="0" w:firstColumn="0" w:lastColumn="0" w:oddVBand="0" w:evenVBand="0" w:oddHBand="0" w:evenHBand="0" w:firstRowFirstColumn="0" w:firstRowLastColumn="0" w:lastRowFirstColumn="0" w:lastRowLastColumn="0"/>
              <w:rPr>
                <w:b/>
                <w:bCs/>
                <w:sz w:val="28"/>
                <w:szCs w:val="28"/>
              </w:rPr>
            </w:pPr>
            <w:r w:rsidRPr="004B24FE">
              <w:rPr>
                <w:b/>
                <w:bCs/>
                <w:sz w:val="28"/>
                <w:szCs w:val="28"/>
              </w:rPr>
              <w:t>5</w:t>
            </w:r>
            <w:r>
              <w:rPr>
                <w:b/>
                <w:bCs/>
                <w:sz w:val="28"/>
                <w:szCs w:val="28"/>
              </w:rPr>
              <w:t>,122</w:t>
            </w:r>
            <w:r w:rsidRPr="004B24FE">
              <w:rPr>
                <w:b/>
                <w:bCs/>
                <w:sz w:val="28"/>
                <w:szCs w:val="28"/>
              </w:rPr>
              <w:t xml:space="preserve"> homes</w:t>
            </w:r>
          </w:p>
        </w:tc>
      </w:tr>
      <w:tr w:rsidR="006D5809" w14:paraId="3324C7BD" w14:textId="77777777" w:rsidTr="005A1A2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025" w:type="dxa"/>
          </w:tcPr>
          <w:p w14:paraId="7D4DF105" w14:textId="14AEA28A" w:rsidR="006D5809" w:rsidRDefault="00493AF3" w:rsidP="00AC5F09">
            <w:pPr>
              <w:spacing w:after="120"/>
            </w:pPr>
            <w:r>
              <w:lastRenderedPageBreak/>
              <w:t>Healthy and Resilient Mobile Homes</w:t>
            </w:r>
            <w:r w:rsidR="005155F8">
              <w:t xml:space="preserve"> (2022)</w:t>
            </w:r>
            <w:r w:rsidR="006469AE">
              <w:t xml:space="preserve">: </w:t>
            </w:r>
            <w:r w:rsidR="00491C58" w:rsidRPr="009E30A9">
              <w:rPr>
                <w:b w:val="0"/>
                <w:bCs w:val="0"/>
              </w:rPr>
              <w:t xml:space="preserve">Wind damage and </w:t>
            </w:r>
            <w:r w:rsidR="00C14BDF" w:rsidRPr="009E30A9">
              <w:rPr>
                <w:b w:val="0"/>
                <w:bCs w:val="0"/>
              </w:rPr>
              <w:t xml:space="preserve">emergency repairs, and energy improvements for </w:t>
            </w:r>
            <w:r w:rsidR="00663A63" w:rsidRPr="009E30A9">
              <w:rPr>
                <w:b w:val="0"/>
                <w:bCs w:val="0"/>
              </w:rPr>
              <w:t>manufactured</w:t>
            </w:r>
            <w:r w:rsidR="00AF0CF7" w:rsidRPr="009E30A9">
              <w:rPr>
                <w:b w:val="0"/>
                <w:bCs w:val="0"/>
              </w:rPr>
              <w:t xml:space="preserve"> and mobile homes</w:t>
            </w:r>
            <w:r w:rsidR="00C14BDF">
              <w:rPr>
                <w:b w:val="0"/>
                <w:bCs w:val="0"/>
              </w:rPr>
              <w:t xml:space="preserve">. </w:t>
            </w:r>
            <w:r w:rsidR="00B96954">
              <w:t xml:space="preserve"> </w:t>
            </w:r>
          </w:p>
        </w:tc>
        <w:tc>
          <w:tcPr>
            <w:tcW w:w="3325" w:type="dxa"/>
          </w:tcPr>
          <w:p w14:paraId="04E2FB88" w14:textId="7B440E2C" w:rsidR="006D5809" w:rsidRDefault="00AC5F09" w:rsidP="009E30A9">
            <w:pPr>
              <w:jc w:val="center"/>
              <w:cnfStyle w:val="000000100000" w:firstRow="0" w:lastRow="0" w:firstColumn="0" w:lastColumn="0" w:oddVBand="0" w:evenVBand="0" w:oddHBand="1" w:evenHBand="0" w:firstRowFirstColumn="0" w:firstRowLastColumn="0" w:lastRowFirstColumn="0" w:lastRowLastColumn="0"/>
            </w:pPr>
            <w:r>
              <w:t>Repairs completed:</w:t>
            </w:r>
          </w:p>
          <w:p w14:paraId="32243C29" w14:textId="41E8E052" w:rsidR="00AC5F09" w:rsidRDefault="00AC5F09" w:rsidP="00AC5F09">
            <w:pPr>
              <w:spacing w:after="120"/>
              <w:jc w:val="center"/>
              <w:cnfStyle w:val="000000100000" w:firstRow="0" w:lastRow="0" w:firstColumn="0" w:lastColumn="0" w:oddVBand="0" w:evenVBand="0" w:oddHBand="1" w:evenHBand="0" w:firstRowFirstColumn="0" w:firstRowLastColumn="0" w:lastRowFirstColumn="0" w:lastRowLastColumn="0"/>
            </w:pPr>
            <w:r w:rsidRPr="00AC5F09">
              <w:rPr>
                <w:b/>
                <w:bCs/>
                <w:sz w:val="28"/>
                <w:szCs w:val="28"/>
              </w:rPr>
              <w:t>2</w:t>
            </w:r>
            <w:r w:rsidR="00AE24A7">
              <w:rPr>
                <w:b/>
                <w:bCs/>
                <w:sz w:val="28"/>
                <w:szCs w:val="28"/>
              </w:rPr>
              <w:t>6</w:t>
            </w:r>
            <w:r w:rsidRPr="00AC5F09">
              <w:rPr>
                <w:b/>
                <w:bCs/>
                <w:sz w:val="28"/>
                <w:szCs w:val="28"/>
              </w:rPr>
              <w:t>0</w:t>
            </w:r>
            <w:r w:rsidR="00AE24A7">
              <w:rPr>
                <w:b/>
                <w:bCs/>
                <w:sz w:val="28"/>
                <w:szCs w:val="28"/>
              </w:rPr>
              <w:t>+</w:t>
            </w:r>
            <w:r w:rsidRPr="00AC5F09">
              <w:rPr>
                <w:b/>
                <w:bCs/>
                <w:sz w:val="28"/>
                <w:szCs w:val="28"/>
              </w:rPr>
              <w:t xml:space="preserve"> homes</w:t>
            </w:r>
          </w:p>
        </w:tc>
      </w:tr>
    </w:tbl>
    <w:p w14:paraId="735E04FB" w14:textId="77777777" w:rsidR="005F63EE" w:rsidRDefault="005F63EE" w:rsidP="00A81277"/>
    <w:p w14:paraId="789BF034" w14:textId="23FBA088" w:rsidR="000662E3" w:rsidRPr="00933578" w:rsidRDefault="00162F02" w:rsidP="00A81277">
      <w:pPr>
        <w:rPr>
          <w:rFonts w:eastAsia="Arial" w:cs="Arial"/>
        </w:rPr>
      </w:pPr>
      <w:r>
        <w:rPr>
          <w:rFonts w:eastAsia="Arial" w:cs="Arial"/>
          <w:color w:val="000000" w:themeColor="text1"/>
        </w:rPr>
        <w:t>While t</w:t>
      </w:r>
      <w:r w:rsidR="005F4A5B">
        <w:rPr>
          <w:rFonts w:eastAsia="Arial" w:cs="Arial"/>
          <w:color w:val="000000" w:themeColor="text1"/>
        </w:rPr>
        <w:t xml:space="preserve">he programs and policies in place in 2025 have </w:t>
      </w:r>
      <w:r w:rsidR="00F35EDB">
        <w:rPr>
          <w:rFonts w:eastAsia="Arial" w:cs="Arial"/>
          <w:color w:val="000000" w:themeColor="text1"/>
        </w:rPr>
        <w:t xml:space="preserve">been impactful, they </w:t>
      </w:r>
      <w:r w:rsidR="00B11B8D" w:rsidRPr="48917CAA">
        <w:rPr>
          <w:rFonts w:eastAsia="Arial" w:cs="Arial"/>
          <w:color w:val="000000" w:themeColor="text1"/>
        </w:rPr>
        <w:t xml:space="preserve">are </w:t>
      </w:r>
      <w:r w:rsidR="00565C74">
        <w:rPr>
          <w:rFonts w:eastAsia="Arial" w:cs="Arial"/>
          <w:color w:val="000000" w:themeColor="text1"/>
        </w:rPr>
        <w:t>inadequate</w:t>
      </w:r>
      <w:r w:rsidR="00B11B8D" w:rsidRPr="48917CAA">
        <w:rPr>
          <w:rFonts w:eastAsia="Arial" w:cs="Arial"/>
          <w:color w:val="000000" w:themeColor="text1"/>
        </w:rPr>
        <w:t xml:space="preserve"> to meet</w:t>
      </w:r>
      <w:r w:rsidR="00435783">
        <w:rPr>
          <w:rFonts w:eastAsia="Arial" w:cs="Arial"/>
          <w:color w:val="000000" w:themeColor="text1"/>
        </w:rPr>
        <w:t xml:space="preserve"> the goal of</w:t>
      </w:r>
      <w:r w:rsidR="00B11B8D" w:rsidRPr="48917CAA">
        <w:rPr>
          <w:rFonts w:eastAsia="Arial" w:cs="Arial"/>
          <w:color w:val="000000" w:themeColor="text1"/>
        </w:rPr>
        <w:t xml:space="preserve"> </w:t>
      </w:r>
      <w:r w:rsidR="00A96737">
        <w:rPr>
          <w:rFonts w:eastAsia="Arial" w:cs="Arial"/>
          <w:color w:val="000000" w:themeColor="text1"/>
        </w:rPr>
        <w:t xml:space="preserve">net-zero emissions </w:t>
      </w:r>
      <w:r w:rsidR="0072648F">
        <w:rPr>
          <w:rFonts w:eastAsia="Arial" w:cs="Arial"/>
          <w:color w:val="000000" w:themeColor="text1"/>
        </w:rPr>
        <w:t xml:space="preserve">by 2035. </w:t>
      </w:r>
      <w:r w:rsidR="00435783">
        <w:rPr>
          <w:rFonts w:eastAsia="Arial" w:cs="Arial"/>
          <w:color w:val="000000" w:themeColor="text1"/>
        </w:rPr>
        <w:t xml:space="preserve">To explore </w:t>
      </w:r>
      <w:r w:rsidR="00421336">
        <w:rPr>
          <w:rFonts w:eastAsia="Arial" w:cs="Arial"/>
          <w:color w:val="000000" w:themeColor="text1"/>
        </w:rPr>
        <w:t>option</w:t>
      </w:r>
      <w:r w:rsidR="008D3552">
        <w:rPr>
          <w:rFonts w:eastAsia="Arial" w:cs="Arial"/>
          <w:color w:val="000000" w:themeColor="text1"/>
        </w:rPr>
        <w:t xml:space="preserve">s, </w:t>
      </w:r>
      <w:r w:rsidR="00421336">
        <w:rPr>
          <w:rFonts w:eastAsia="Arial" w:cs="Arial"/>
          <w:color w:val="000000" w:themeColor="text1"/>
        </w:rPr>
        <w:t>the</w:t>
      </w:r>
      <w:r w:rsidR="008D3552">
        <w:rPr>
          <w:rFonts w:eastAsia="Arial" w:cs="Arial"/>
          <w:color w:val="000000" w:themeColor="text1"/>
        </w:rPr>
        <w:t xml:space="preserve"> technical consultant </w:t>
      </w:r>
      <w:r w:rsidR="005314AE">
        <w:rPr>
          <w:rFonts w:eastAsia="Arial" w:cs="Arial"/>
          <w:color w:val="000000" w:themeColor="text1"/>
        </w:rPr>
        <w:t xml:space="preserve">scanned </w:t>
      </w:r>
      <w:r w:rsidR="008334C2">
        <w:rPr>
          <w:rFonts w:eastAsia="Arial" w:cs="Arial"/>
          <w:color w:val="000000" w:themeColor="text1"/>
        </w:rPr>
        <w:t xml:space="preserve">and summarized policies </w:t>
      </w:r>
      <w:r w:rsidR="00001827">
        <w:rPr>
          <w:rFonts w:eastAsia="Arial" w:cs="Arial"/>
          <w:color w:val="000000" w:themeColor="text1"/>
        </w:rPr>
        <w:t xml:space="preserve">and programs </w:t>
      </w:r>
      <w:r w:rsidR="00933578">
        <w:rPr>
          <w:rFonts w:eastAsia="Arial" w:cs="Arial"/>
          <w:color w:val="000000" w:themeColor="text1"/>
        </w:rPr>
        <w:t>nation</w:t>
      </w:r>
      <w:r w:rsidR="00001827">
        <w:rPr>
          <w:rFonts w:eastAsia="Arial" w:cs="Arial"/>
          <w:color w:val="000000" w:themeColor="text1"/>
        </w:rPr>
        <w:t xml:space="preserve">wide that are driving </w:t>
      </w:r>
      <w:r w:rsidR="008334C2">
        <w:rPr>
          <w:rFonts w:eastAsia="Arial" w:cs="Arial"/>
          <w:color w:val="000000" w:themeColor="text1"/>
        </w:rPr>
        <w:t xml:space="preserve">energy </w:t>
      </w:r>
      <w:r w:rsidR="00001827">
        <w:rPr>
          <w:rFonts w:eastAsia="Arial" w:cs="Arial"/>
          <w:color w:val="000000" w:themeColor="text1"/>
        </w:rPr>
        <w:t>saving</w:t>
      </w:r>
      <w:r w:rsidR="008334C2">
        <w:rPr>
          <w:rFonts w:eastAsia="Arial" w:cs="Arial"/>
          <w:color w:val="000000" w:themeColor="text1"/>
        </w:rPr>
        <w:t xml:space="preserve">, resilience and equity. </w:t>
      </w:r>
      <w:r w:rsidR="009770AB" w:rsidRPr="00933578">
        <w:rPr>
          <w:rFonts w:eastAsia="Arial" w:cs="Arial"/>
        </w:rPr>
        <w:t xml:space="preserve">That </w:t>
      </w:r>
      <w:r w:rsidR="005102E4" w:rsidRPr="00933578">
        <w:rPr>
          <w:rFonts w:eastAsia="Arial" w:cs="Arial"/>
        </w:rPr>
        <w:t>P</w:t>
      </w:r>
      <w:r w:rsidR="009770AB" w:rsidRPr="00933578">
        <w:rPr>
          <w:rFonts w:eastAsia="Arial" w:cs="Arial"/>
        </w:rPr>
        <w:t xml:space="preserve">olicy </w:t>
      </w:r>
      <w:r w:rsidR="005102E4" w:rsidRPr="00933578">
        <w:rPr>
          <w:rFonts w:eastAsia="Arial" w:cs="Arial"/>
        </w:rPr>
        <w:t>R</w:t>
      </w:r>
      <w:r w:rsidR="009770AB" w:rsidRPr="00933578">
        <w:rPr>
          <w:rFonts w:eastAsia="Arial" w:cs="Arial"/>
        </w:rPr>
        <w:t>eview</w:t>
      </w:r>
      <w:r w:rsidR="00002B08" w:rsidRPr="00933578">
        <w:rPr>
          <w:rFonts w:eastAsia="Arial" w:cs="Arial"/>
        </w:rPr>
        <w:t xml:space="preserve">, which includes the consultant’s key </w:t>
      </w:r>
      <w:r w:rsidR="00662279" w:rsidRPr="00933578">
        <w:rPr>
          <w:rFonts w:eastAsia="Arial" w:cs="Arial"/>
        </w:rPr>
        <w:t>takeaways</w:t>
      </w:r>
      <w:r w:rsidR="00002B08" w:rsidRPr="00933578">
        <w:rPr>
          <w:rFonts w:eastAsia="Arial" w:cs="Arial"/>
        </w:rPr>
        <w:t>, is in a separate document.</w:t>
      </w:r>
      <w:r w:rsidR="00FA00D0">
        <w:rPr>
          <w:rFonts w:eastAsia="Arial" w:cs="Arial"/>
        </w:rPr>
        <w:t xml:space="preserve"> A link to the </w:t>
      </w:r>
      <w:r w:rsidR="00B829D2">
        <w:rPr>
          <w:rFonts w:eastAsia="Arial" w:cs="Arial"/>
        </w:rPr>
        <w:t xml:space="preserve">final </w:t>
      </w:r>
      <w:r w:rsidR="00FA00D0">
        <w:rPr>
          <w:rFonts w:eastAsia="Arial" w:cs="Arial"/>
        </w:rPr>
        <w:t xml:space="preserve"> document is found on the </w:t>
      </w:r>
      <w:hyperlink r:id="rId45" w:history="1">
        <w:r w:rsidR="00FA00D0" w:rsidRPr="007810A3">
          <w:rPr>
            <w:rStyle w:val="Hyperlink"/>
            <w:rFonts w:eastAsia="Arial" w:cs="Arial"/>
          </w:rPr>
          <w:t>Healthy Buildings, Stronger Community</w:t>
        </w:r>
      </w:hyperlink>
      <w:r w:rsidR="00FA00D0">
        <w:rPr>
          <w:rFonts w:eastAsia="Arial" w:cs="Arial"/>
        </w:rPr>
        <w:t xml:space="preserve"> </w:t>
      </w:r>
      <w:r w:rsidR="00161F52">
        <w:rPr>
          <w:rFonts w:eastAsia="Arial" w:cs="Arial"/>
        </w:rPr>
        <w:t xml:space="preserve">project </w:t>
      </w:r>
      <w:r w:rsidR="007810A3">
        <w:rPr>
          <w:rFonts w:eastAsia="Arial" w:cs="Arial"/>
        </w:rPr>
        <w:t xml:space="preserve">webpage under “Roadmap Development”. </w:t>
      </w:r>
    </w:p>
    <w:p w14:paraId="04677204" w14:textId="3F6C3DD7" w:rsidR="00A81277" w:rsidRDefault="00A81277" w:rsidP="00A81277">
      <w:pPr>
        <w:pStyle w:val="Heading2"/>
      </w:pPr>
      <w:bookmarkStart w:id="21" w:name="_Toc212798204"/>
      <w:r>
        <w:t>Engagement</w:t>
      </w:r>
      <w:bookmarkEnd w:id="21"/>
    </w:p>
    <w:p w14:paraId="70C204E8" w14:textId="77777777" w:rsidR="009506A8" w:rsidRDefault="00280B0C">
      <w:r>
        <w:t>Between</w:t>
      </w:r>
      <w:r w:rsidR="00CE6C98">
        <w:t xml:space="preserve"> October 2024 and June 2025, </w:t>
      </w:r>
      <w:r w:rsidR="00E10029">
        <w:t xml:space="preserve">the city’s Roadmap engagement team contacted over 60,000 </w:t>
      </w:r>
      <w:r w:rsidR="00D07496">
        <w:t>community members</w:t>
      </w:r>
      <w:r w:rsidR="00FA0AF7">
        <w:t xml:space="preserve"> on topics related to the Roadmap. Various engagement activities were conducted</w:t>
      </w:r>
      <w:r w:rsidR="009506A8">
        <w:t xml:space="preserve"> and the reach of each is captured in this graphic.</w:t>
      </w:r>
    </w:p>
    <w:p w14:paraId="253D38C7" w14:textId="2CC11FBD" w:rsidR="00973260" w:rsidRPr="00973260" w:rsidRDefault="00973260" w:rsidP="00973260">
      <w:pPr>
        <w:spacing w:after="0"/>
        <w:rPr>
          <w:b/>
          <w:bCs/>
          <w:color w:val="156082" w:themeColor="accent1"/>
        </w:rPr>
      </w:pPr>
      <w:r>
        <w:rPr>
          <w:b/>
          <w:bCs/>
          <w:color w:val="156082" w:themeColor="accent1"/>
        </w:rPr>
        <w:t>Figure</w:t>
      </w:r>
      <w:r w:rsidRPr="00C97700">
        <w:rPr>
          <w:b/>
          <w:bCs/>
          <w:color w:val="156082" w:themeColor="accent1"/>
        </w:rPr>
        <w:t xml:space="preserve"> </w:t>
      </w:r>
      <w:r>
        <w:rPr>
          <w:b/>
          <w:bCs/>
          <w:color w:val="156082" w:themeColor="accent1"/>
        </w:rPr>
        <w:t>3</w:t>
      </w:r>
      <w:r w:rsidRPr="00C97700">
        <w:rPr>
          <w:b/>
          <w:bCs/>
          <w:color w:val="156082" w:themeColor="accent1"/>
        </w:rPr>
        <w:t xml:space="preserve">. </w:t>
      </w:r>
      <w:r w:rsidR="00E24D34">
        <w:rPr>
          <w:b/>
          <w:bCs/>
          <w:color w:val="156082" w:themeColor="accent1"/>
        </w:rPr>
        <w:t>Community Member Contacts</w:t>
      </w:r>
    </w:p>
    <w:p w14:paraId="1977C07F" w14:textId="77777777" w:rsidR="005D0502" w:rsidRDefault="009506A8">
      <w:r>
        <w:rPr>
          <w:noProof/>
        </w:rPr>
        <w:drawing>
          <wp:inline distT="0" distB="0" distL="0" distR="0" wp14:anchorId="4E0BC237" wp14:editId="1B88A875">
            <wp:extent cx="5657850" cy="3629025"/>
            <wp:effectExtent l="0" t="0" r="19050" b="9525"/>
            <wp:docPr id="1633639046" name="Diagram 8" descr="This figure details the Roadmaps engagement reach, which was around 60,000 community members. 10 interviews were conducted, 16 focus groups, and a communitywide questionnaire reached 536 respondents."/>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6" r:lo="rId47" r:qs="rId48" r:cs="rId49"/>
              </a:graphicData>
            </a:graphic>
          </wp:inline>
        </w:drawing>
      </w:r>
    </w:p>
    <w:p w14:paraId="3F318B5A" w14:textId="537D90C2" w:rsidR="00B013C6" w:rsidRDefault="0087785D">
      <w:r>
        <w:t xml:space="preserve">In </w:t>
      </w:r>
      <w:r w:rsidR="00A619CA">
        <w:t xml:space="preserve">addition </w:t>
      </w:r>
      <w:r w:rsidR="00B43E9E">
        <w:t>to the</w:t>
      </w:r>
      <w:r w:rsidR="00C87270">
        <w:t xml:space="preserve"> above </w:t>
      </w:r>
      <w:r w:rsidR="00B43E9E">
        <w:t>effort</w:t>
      </w:r>
      <w:r w:rsidR="00C87270">
        <w:t>s, project staff presented at public meetings</w:t>
      </w:r>
      <w:r w:rsidR="00BB2129">
        <w:t>, including</w:t>
      </w:r>
      <w:r w:rsidR="00C87270">
        <w:t xml:space="preserve">: </w:t>
      </w:r>
    </w:p>
    <w:p w14:paraId="4FC72F1D" w14:textId="3130DCA6" w:rsidR="00C87270" w:rsidRDefault="006A6892" w:rsidP="00B43E9E">
      <w:pPr>
        <w:pStyle w:val="ListParagraph"/>
        <w:numPr>
          <w:ilvl w:val="0"/>
          <w:numId w:val="33"/>
        </w:numPr>
      </w:pPr>
      <w:r>
        <w:t>3 Environmental Advisory Board meetings</w:t>
      </w:r>
    </w:p>
    <w:p w14:paraId="167A0551" w14:textId="744974BE" w:rsidR="006A6892" w:rsidRDefault="006A6892" w:rsidP="00B43E9E">
      <w:pPr>
        <w:pStyle w:val="ListParagraph"/>
        <w:numPr>
          <w:ilvl w:val="0"/>
          <w:numId w:val="33"/>
        </w:numPr>
      </w:pPr>
      <w:r>
        <w:t>1 Housing Advisory Board meeting</w:t>
      </w:r>
    </w:p>
    <w:p w14:paraId="321257AF" w14:textId="5637AB30" w:rsidR="009003C7" w:rsidRDefault="009003C7" w:rsidP="009003C7">
      <w:pPr>
        <w:pStyle w:val="ListParagraph"/>
        <w:numPr>
          <w:ilvl w:val="0"/>
          <w:numId w:val="33"/>
        </w:numPr>
      </w:pPr>
      <w:r>
        <w:lastRenderedPageBreak/>
        <w:t>1 Community Connectors-in-Residence meeting</w:t>
      </w:r>
    </w:p>
    <w:p w14:paraId="4A437F7C" w14:textId="749E434A" w:rsidR="009003C7" w:rsidRDefault="009003C7" w:rsidP="009003C7">
      <w:pPr>
        <w:pStyle w:val="ListParagraph"/>
        <w:numPr>
          <w:ilvl w:val="0"/>
          <w:numId w:val="33"/>
        </w:numPr>
      </w:pPr>
      <w:r>
        <w:t>1 City Council meeting</w:t>
      </w:r>
    </w:p>
    <w:p w14:paraId="0503A71D" w14:textId="6EA1E0FE" w:rsidR="00BA3FDE" w:rsidRDefault="00CF246F">
      <w:r w:rsidRPr="00BB2129">
        <w:t xml:space="preserve">The Community </w:t>
      </w:r>
      <w:r w:rsidR="00A1261D" w:rsidRPr="00BB2129">
        <w:t>Engagement Report, w</w:t>
      </w:r>
      <w:r w:rsidR="00EF09B7" w:rsidRPr="00BB2129">
        <w:t>h</w:t>
      </w:r>
      <w:r w:rsidR="00A1261D" w:rsidRPr="00BB2129">
        <w:t>i</w:t>
      </w:r>
      <w:r w:rsidR="00EF09B7" w:rsidRPr="00BB2129">
        <w:t>c</w:t>
      </w:r>
      <w:r w:rsidR="00A1261D" w:rsidRPr="00BB2129">
        <w:t xml:space="preserve">h includes recommendations and </w:t>
      </w:r>
      <w:r w:rsidR="003A7288" w:rsidRPr="00BB2129">
        <w:t xml:space="preserve">considerations, </w:t>
      </w:r>
      <w:r w:rsidR="005330A4" w:rsidRPr="00BB2129">
        <w:t xml:space="preserve">informed by engagement, </w:t>
      </w:r>
      <w:r w:rsidR="003A7288" w:rsidRPr="00BB2129">
        <w:t xml:space="preserve">is in a separate document. </w:t>
      </w:r>
      <w:r w:rsidR="00D553B2">
        <w:t xml:space="preserve">. </w:t>
      </w:r>
      <w:r w:rsidR="00D553B2">
        <w:rPr>
          <w:rFonts w:eastAsia="Arial" w:cs="Arial"/>
        </w:rPr>
        <w:t xml:space="preserve">A link to the final  document is found on the </w:t>
      </w:r>
      <w:hyperlink r:id="rId51" w:history="1">
        <w:r w:rsidR="00D553B2" w:rsidRPr="007810A3">
          <w:rPr>
            <w:rStyle w:val="Hyperlink"/>
            <w:rFonts w:eastAsia="Arial" w:cs="Arial"/>
          </w:rPr>
          <w:t>Healthy Buildings, Stronger Community</w:t>
        </w:r>
      </w:hyperlink>
      <w:r w:rsidR="00D553B2">
        <w:rPr>
          <w:rFonts w:eastAsia="Arial" w:cs="Arial"/>
        </w:rPr>
        <w:t xml:space="preserve"> project webpage under “Roadmap Development”.</w:t>
      </w:r>
      <w:r w:rsidR="00E977DB">
        <w:rPr>
          <w:rFonts w:eastAsia="Arial" w:cs="Arial"/>
        </w:rPr>
        <w:t xml:space="preserve"> </w:t>
      </w:r>
      <w:r w:rsidR="00DA713E">
        <w:t xml:space="preserve">As </w:t>
      </w:r>
      <w:r w:rsidR="008506BA">
        <w:t xml:space="preserve">Roadmap policies and programs are developed and implemented, </w:t>
      </w:r>
      <w:r w:rsidR="002F34EF">
        <w:t>engagement will continue</w:t>
      </w:r>
    </w:p>
    <w:p w14:paraId="45E00A0C" w14:textId="74AAABCC" w:rsidR="00F60A48" w:rsidRPr="00BF7C73" w:rsidRDefault="00BA3FDE" w:rsidP="00BF7C73">
      <w:pPr>
        <w:pStyle w:val="Heading1"/>
        <w:numPr>
          <w:ilvl w:val="0"/>
          <w:numId w:val="11"/>
        </w:numPr>
        <w:ind w:left="180" w:firstLine="0"/>
        <w:rPr>
          <w:color w:val="993300"/>
        </w:rPr>
      </w:pPr>
      <w:bookmarkStart w:id="22" w:name="_Toc212798205"/>
      <w:r w:rsidRPr="00BF7C73">
        <w:rPr>
          <w:color w:val="993300"/>
        </w:rPr>
        <w:t xml:space="preserve">The </w:t>
      </w:r>
      <w:r w:rsidR="00F60A48" w:rsidRPr="00BF7C73">
        <w:rPr>
          <w:color w:val="993300"/>
        </w:rPr>
        <w:t>Roadmap</w:t>
      </w:r>
      <w:r w:rsidRPr="00BF7C73">
        <w:rPr>
          <w:color w:val="993300"/>
        </w:rPr>
        <w:t xml:space="preserve"> (202</w:t>
      </w:r>
      <w:r w:rsidR="001170D7" w:rsidRPr="00BF7C73">
        <w:rPr>
          <w:color w:val="993300"/>
        </w:rPr>
        <w:t>6</w:t>
      </w:r>
      <w:r w:rsidR="002C424E" w:rsidRPr="00BF7C73">
        <w:rPr>
          <w:color w:val="993300"/>
        </w:rPr>
        <w:t xml:space="preserve"> to </w:t>
      </w:r>
      <w:r w:rsidRPr="00BF7C73">
        <w:rPr>
          <w:color w:val="993300"/>
        </w:rPr>
        <w:t>2035)</w:t>
      </w:r>
      <w:bookmarkEnd w:id="22"/>
    </w:p>
    <w:p w14:paraId="50B2BCE5" w14:textId="04E1EFFC" w:rsidR="00D71890" w:rsidRDefault="00EE7AA1" w:rsidP="005D1C9A">
      <w:r>
        <w:t xml:space="preserve">A roadmap is a strategic, high-level </w:t>
      </w:r>
      <w:r w:rsidR="00176E2B">
        <w:t xml:space="preserve">guide that outlines major goals, </w:t>
      </w:r>
      <w:r w:rsidR="00C012AA">
        <w:t xml:space="preserve">key efforts and timing. </w:t>
      </w:r>
      <w:r w:rsidR="00765112">
        <w:t xml:space="preserve">It </w:t>
      </w:r>
      <w:r w:rsidR="00C012AA">
        <w:t>connect</w:t>
      </w:r>
      <w:r w:rsidR="00765112">
        <w:t>s</w:t>
      </w:r>
      <w:r w:rsidR="00C012AA">
        <w:t xml:space="preserve"> </w:t>
      </w:r>
      <w:r w:rsidR="00B26C2C">
        <w:t>a</w:t>
      </w:r>
      <w:r w:rsidR="00C012AA">
        <w:t xml:space="preserve"> vision</w:t>
      </w:r>
      <w:r w:rsidR="003E32C7">
        <w:t xml:space="preserve"> to activities</w:t>
      </w:r>
      <w:r w:rsidR="00EB7A2C">
        <w:t xml:space="preserve">, but it’s not meant to be </w:t>
      </w:r>
      <w:r w:rsidR="0085447B">
        <w:t>rigid</w:t>
      </w:r>
      <w:r w:rsidR="003665E7">
        <w:t xml:space="preserve"> and </w:t>
      </w:r>
      <w:r w:rsidR="00721DD6">
        <w:t>must</w:t>
      </w:r>
      <w:r w:rsidR="003665E7">
        <w:t xml:space="preserve"> necessarily </w:t>
      </w:r>
      <w:r w:rsidR="0085447B">
        <w:t xml:space="preserve">adapt </w:t>
      </w:r>
      <w:r w:rsidR="003665E7">
        <w:t xml:space="preserve">with changing information. </w:t>
      </w:r>
      <w:r w:rsidR="00136C01">
        <w:t>Ac</w:t>
      </w:r>
      <w:r w:rsidR="00B76350">
        <w:t>tivities</w:t>
      </w:r>
      <w:r w:rsidR="007A3DA2">
        <w:t xml:space="preserve"> </w:t>
      </w:r>
      <w:r w:rsidR="001170D7">
        <w:t xml:space="preserve">are </w:t>
      </w:r>
      <w:r w:rsidR="007A3DA2">
        <w:t xml:space="preserve">set to </w:t>
      </w:r>
      <w:r w:rsidR="005D1C9A">
        <w:t>phases over a 10-year period, as follows</w:t>
      </w:r>
      <w:r w:rsidR="00105C3D">
        <w:t>.</w:t>
      </w:r>
    </w:p>
    <w:p w14:paraId="46C0740B" w14:textId="5BCF163A" w:rsidR="003A286B" w:rsidRPr="005D1C9A" w:rsidRDefault="00A751F3" w:rsidP="005D1C9A">
      <w:r>
        <w:rPr>
          <w:b/>
          <w:bCs/>
          <w:color w:val="156082" w:themeColor="accent1"/>
        </w:rPr>
        <w:t>Fi</w:t>
      </w:r>
      <w:r w:rsidR="00A44AC7">
        <w:rPr>
          <w:b/>
          <w:bCs/>
          <w:color w:val="156082" w:themeColor="accent1"/>
        </w:rPr>
        <w:t>gure</w:t>
      </w:r>
      <w:r w:rsidR="000D0BEA" w:rsidRPr="000D0BEA">
        <w:rPr>
          <w:b/>
          <w:bCs/>
          <w:color w:val="156082" w:themeColor="accent1"/>
        </w:rPr>
        <w:t xml:space="preserve"> </w:t>
      </w:r>
      <w:r w:rsidR="00447448">
        <w:rPr>
          <w:b/>
          <w:bCs/>
          <w:color w:val="156082" w:themeColor="accent1"/>
        </w:rPr>
        <w:t>4</w:t>
      </w:r>
      <w:r w:rsidR="000D0BEA" w:rsidRPr="000D0BEA">
        <w:rPr>
          <w:b/>
          <w:bCs/>
          <w:color w:val="156082" w:themeColor="accent1"/>
        </w:rPr>
        <w:t xml:space="preserve">. Three Phases of Roadmap </w:t>
      </w:r>
      <w:r w:rsidR="00A14E86">
        <w:rPr>
          <w:b/>
          <w:bCs/>
          <w:color w:val="156082" w:themeColor="accent1"/>
        </w:rPr>
        <w:t xml:space="preserve">Policy </w:t>
      </w:r>
      <w:r w:rsidR="000D0BEA" w:rsidRPr="000D0BEA">
        <w:rPr>
          <w:b/>
          <w:bCs/>
          <w:color w:val="156082" w:themeColor="accent1"/>
        </w:rPr>
        <w:t>Implementation</w:t>
      </w:r>
    </w:p>
    <w:tbl>
      <w:tblPr>
        <w:tblStyle w:val="TableGrid"/>
        <w:tblW w:w="0" w:type="auto"/>
        <w:tblBorders>
          <w:top w:val="single" w:sz="18" w:space="0" w:color="156082" w:themeColor="accent1"/>
          <w:left w:val="single" w:sz="18" w:space="0" w:color="156082" w:themeColor="accent1"/>
          <w:bottom w:val="single" w:sz="18" w:space="0" w:color="156082" w:themeColor="accent1"/>
          <w:right w:val="single" w:sz="18" w:space="0" w:color="156082" w:themeColor="accent1"/>
          <w:insideH w:val="single" w:sz="18" w:space="0" w:color="156082" w:themeColor="accent1"/>
          <w:insideV w:val="single" w:sz="18" w:space="0" w:color="156082" w:themeColor="accent1"/>
        </w:tblBorders>
        <w:tblLook w:val="04A0" w:firstRow="1" w:lastRow="0" w:firstColumn="1" w:lastColumn="0" w:noHBand="0" w:noVBand="1"/>
      </w:tblPr>
      <w:tblGrid>
        <w:gridCol w:w="4656"/>
        <w:gridCol w:w="4658"/>
      </w:tblGrid>
      <w:tr w:rsidR="00166628" w14:paraId="2ED52A4D" w14:textId="77777777" w:rsidTr="000A5252">
        <w:tc>
          <w:tcPr>
            <w:tcW w:w="4675" w:type="dxa"/>
            <w:shd w:val="clear" w:color="auto" w:fill="C1E4F5" w:themeFill="accent1" w:themeFillTint="33"/>
            <w:vAlign w:val="center"/>
          </w:tcPr>
          <w:p w14:paraId="247C9267" w14:textId="6134198B" w:rsidR="00166628" w:rsidRDefault="00166628" w:rsidP="000D0BEA">
            <w:pPr>
              <w:rPr>
                <w:b/>
                <w:bCs/>
                <w:color w:val="156082" w:themeColor="accent1"/>
              </w:rPr>
            </w:pPr>
            <w:r w:rsidRPr="00917A13">
              <w:rPr>
                <w:b/>
                <w:bCs/>
                <w:color w:val="595959" w:themeColor="text1" w:themeTint="A6"/>
                <w:sz w:val="28"/>
                <w:szCs w:val="28"/>
              </w:rPr>
              <w:t>Phase 1. “Early Wins” (2026)</w:t>
            </w:r>
          </w:p>
        </w:tc>
        <w:tc>
          <w:tcPr>
            <w:tcW w:w="4675" w:type="dxa"/>
            <w:shd w:val="clear" w:color="auto" w:fill="C1E4F5" w:themeFill="accent1" w:themeFillTint="33"/>
          </w:tcPr>
          <w:p w14:paraId="07E4CF60" w14:textId="0A55A0EA" w:rsidR="00F87124" w:rsidRDefault="00F87124" w:rsidP="005E0A01">
            <w:r>
              <w:t>Phase 1 activities</w:t>
            </w:r>
            <w:r w:rsidR="00A14E86">
              <w:t xml:space="preserve"> focus on i</w:t>
            </w:r>
            <w:r>
              <w:t xml:space="preserve">mmediate actions to reduce regulatory burden. </w:t>
            </w:r>
          </w:p>
          <w:p w14:paraId="5A0938CE" w14:textId="45F159A4" w:rsidR="00166628" w:rsidRPr="00424B1C" w:rsidRDefault="00F87124" w:rsidP="00A14E86">
            <w:r>
              <w:t xml:space="preserve"> </w:t>
            </w:r>
          </w:p>
        </w:tc>
      </w:tr>
      <w:tr w:rsidR="00166628" w14:paraId="77E7DC52" w14:textId="77777777" w:rsidTr="000A5252">
        <w:tc>
          <w:tcPr>
            <w:tcW w:w="4675" w:type="dxa"/>
            <w:shd w:val="clear" w:color="auto" w:fill="83CAEB" w:themeFill="accent1" w:themeFillTint="66"/>
            <w:vAlign w:val="center"/>
          </w:tcPr>
          <w:p w14:paraId="42C4A24A" w14:textId="498D9C30" w:rsidR="00166628" w:rsidRDefault="00166628" w:rsidP="000D0BEA">
            <w:pPr>
              <w:rPr>
                <w:b/>
                <w:bCs/>
                <w:color w:val="156082" w:themeColor="accent1"/>
              </w:rPr>
            </w:pPr>
            <w:r w:rsidRPr="006F62DD">
              <w:rPr>
                <w:b/>
                <w:bCs/>
                <w:color w:val="156082" w:themeColor="accent1"/>
                <w:sz w:val="28"/>
                <w:szCs w:val="28"/>
              </w:rPr>
              <w:t>Phase 2. Mid-term Efforts (2027-29)</w:t>
            </w:r>
          </w:p>
        </w:tc>
        <w:tc>
          <w:tcPr>
            <w:tcW w:w="4675" w:type="dxa"/>
            <w:shd w:val="clear" w:color="auto" w:fill="83CAEB" w:themeFill="accent1" w:themeFillTint="66"/>
          </w:tcPr>
          <w:p w14:paraId="0C92D451" w14:textId="4C78CCA3" w:rsidR="00166628" w:rsidRPr="00424B1C" w:rsidRDefault="00F87124" w:rsidP="00424B1C">
            <w:pPr>
              <w:spacing w:after="120"/>
            </w:pPr>
            <w:r>
              <w:t>Phase 2 will focus on policy changes that require more analysis, evaluation and engagement to implement thoughtfully. They are less time</w:t>
            </w:r>
            <w:r w:rsidR="00853797">
              <w:t>-</w:t>
            </w:r>
            <w:r>
              <w:t xml:space="preserve">sensitive than Phase I efforts.  </w:t>
            </w:r>
          </w:p>
        </w:tc>
      </w:tr>
      <w:tr w:rsidR="00F87124" w14:paraId="4FCACDD6" w14:textId="77777777" w:rsidTr="000A5252">
        <w:tc>
          <w:tcPr>
            <w:tcW w:w="4675" w:type="dxa"/>
            <w:shd w:val="clear" w:color="auto" w:fill="45B0E1" w:themeFill="accent1" w:themeFillTint="99"/>
            <w:vAlign w:val="center"/>
          </w:tcPr>
          <w:p w14:paraId="075AE410" w14:textId="77777777" w:rsidR="00F87124" w:rsidRPr="006F62DD" w:rsidRDefault="00F87124" w:rsidP="00F87124">
            <w:pPr>
              <w:rPr>
                <w:b/>
                <w:bCs/>
                <w:color w:val="074F6A" w:themeColor="accent4" w:themeShade="80"/>
                <w:sz w:val="28"/>
                <w:szCs w:val="28"/>
              </w:rPr>
            </w:pPr>
            <w:r w:rsidRPr="006F62DD">
              <w:rPr>
                <w:b/>
                <w:bCs/>
                <w:color w:val="074F6A" w:themeColor="accent4" w:themeShade="80"/>
                <w:sz w:val="28"/>
                <w:szCs w:val="28"/>
              </w:rPr>
              <w:t xml:space="preserve">Phase </w:t>
            </w:r>
            <w:r w:rsidR="00DF3691" w:rsidRPr="006F62DD">
              <w:rPr>
                <w:b/>
                <w:bCs/>
                <w:color w:val="074F6A" w:themeColor="accent4" w:themeShade="80"/>
                <w:sz w:val="28"/>
                <w:szCs w:val="28"/>
              </w:rPr>
              <w:t>3</w:t>
            </w:r>
            <w:r w:rsidRPr="006F62DD">
              <w:rPr>
                <w:b/>
                <w:bCs/>
                <w:color w:val="074F6A" w:themeColor="accent4" w:themeShade="80"/>
                <w:sz w:val="28"/>
                <w:szCs w:val="28"/>
              </w:rPr>
              <w:t>. Later Efforts (2030-35)</w:t>
            </w:r>
          </w:p>
          <w:p w14:paraId="14FC3F23" w14:textId="2DF8D707" w:rsidR="00A14E86" w:rsidRDefault="00A14E86" w:rsidP="00F87124">
            <w:pPr>
              <w:rPr>
                <w:b/>
                <w:bCs/>
                <w:color w:val="156082" w:themeColor="accent1"/>
              </w:rPr>
            </w:pPr>
          </w:p>
        </w:tc>
        <w:tc>
          <w:tcPr>
            <w:tcW w:w="4675" w:type="dxa"/>
            <w:shd w:val="clear" w:color="auto" w:fill="45B0E1" w:themeFill="accent1" w:themeFillTint="99"/>
          </w:tcPr>
          <w:p w14:paraId="2C0ED33E" w14:textId="6D55F4BF" w:rsidR="00F87124" w:rsidRPr="00424B1C" w:rsidRDefault="00F87124" w:rsidP="00424B1C">
            <w:pPr>
              <w:spacing w:after="120"/>
            </w:pPr>
            <w:r>
              <w:t xml:space="preserve">Phase </w:t>
            </w:r>
            <w:r w:rsidR="00A14E86">
              <w:t>3</w:t>
            </w:r>
            <w:r>
              <w:t xml:space="preserve"> will focus on</w:t>
            </w:r>
            <w:r w:rsidR="0059157D">
              <w:t xml:space="preserve"> smaller commercial and residential </w:t>
            </w:r>
            <w:r w:rsidR="00415078">
              <w:t>buildings.</w:t>
            </w:r>
          </w:p>
        </w:tc>
      </w:tr>
    </w:tbl>
    <w:p w14:paraId="11EDA2A5" w14:textId="77777777" w:rsidR="00B12114" w:rsidRDefault="00B12114" w:rsidP="00A81E00">
      <w:pPr>
        <w:pStyle w:val="Heading3"/>
      </w:pPr>
    </w:p>
    <w:p w14:paraId="36686A2A" w14:textId="315E16A2" w:rsidR="005E2FBB" w:rsidRDefault="001830C5" w:rsidP="00A21702">
      <w:r>
        <w:t xml:space="preserve">On the </w:t>
      </w:r>
      <w:r w:rsidR="007F573D">
        <w:t xml:space="preserve">next page </w:t>
      </w:r>
      <w:r w:rsidR="00415078">
        <w:t xml:space="preserve">is a high-level </w:t>
      </w:r>
      <w:r w:rsidR="004E001A">
        <w:t xml:space="preserve">Roadmap policy timeline. </w:t>
      </w:r>
      <w:r w:rsidR="005E0A01">
        <w:t xml:space="preserve"> </w:t>
      </w:r>
    </w:p>
    <w:p w14:paraId="71B5111F" w14:textId="4A5EBE62" w:rsidR="00EE7933" w:rsidRDefault="00EE7933">
      <w:r>
        <w:br w:type="page"/>
      </w:r>
    </w:p>
    <w:p w14:paraId="4EA927AC" w14:textId="72F5DE0E" w:rsidR="0027520C" w:rsidRPr="00973260" w:rsidRDefault="0027520C" w:rsidP="0027520C">
      <w:pPr>
        <w:spacing w:after="0"/>
        <w:rPr>
          <w:b/>
          <w:bCs/>
          <w:color w:val="156082" w:themeColor="accent1"/>
        </w:rPr>
      </w:pPr>
      <w:r>
        <w:rPr>
          <w:b/>
          <w:bCs/>
          <w:color w:val="156082" w:themeColor="accent1"/>
        </w:rPr>
        <w:lastRenderedPageBreak/>
        <w:t>Figure</w:t>
      </w:r>
      <w:r w:rsidRPr="00C97700">
        <w:rPr>
          <w:b/>
          <w:bCs/>
          <w:color w:val="156082" w:themeColor="accent1"/>
        </w:rPr>
        <w:t xml:space="preserve"> </w:t>
      </w:r>
      <w:r w:rsidR="00A44AC7">
        <w:rPr>
          <w:b/>
          <w:bCs/>
          <w:color w:val="156082" w:themeColor="accent1"/>
        </w:rPr>
        <w:t>5</w:t>
      </w:r>
      <w:r w:rsidRPr="00C97700">
        <w:rPr>
          <w:b/>
          <w:bCs/>
          <w:color w:val="156082" w:themeColor="accent1"/>
        </w:rPr>
        <w:t xml:space="preserve">. </w:t>
      </w:r>
      <w:r w:rsidR="00A44AC7">
        <w:rPr>
          <w:b/>
          <w:bCs/>
          <w:color w:val="156082" w:themeColor="accent1"/>
        </w:rPr>
        <w:t>Healthy Buildings</w:t>
      </w:r>
      <w:r w:rsidR="00BC27BA">
        <w:rPr>
          <w:b/>
          <w:bCs/>
          <w:color w:val="156082" w:themeColor="accent1"/>
        </w:rPr>
        <w:t>, Stronger Community Roadmap</w:t>
      </w:r>
      <w:r w:rsidR="007F573D">
        <w:rPr>
          <w:b/>
          <w:bCs/>
          <w:color w:val="156082" w:themeColor="accent1"/>
        </w:rPr>
        <w:t xml:space="preserve"> Policy Efforts</w:t>
      </w:r>
      <w:r w:rsidR="00BC27BA">
        <w:rPr>
          <w:b/>
          <w:bCs/>
          <w:color w:val="156082" w:themeColor="accent1"/>
        </w:rPr>
        <w:t>, 2026-2035</w:t>
      </w:r>
    </w:p>
    <w:p w14:paraId="2FBA93A3" w14:textId="40ECEB75" w:rsidR="00EE7933" w:rsidRDefault="00535389" w:rsidP="00A21702">
      <w:r>
        <w:rPr>
          <w:noProof/>
        </w:rPr>
        <w:drawing>
          <wp:inline distT="0" distB="0" distL="0" distR="0" wp14:anchorId="5C11CA7C" wp14:editId="6D666862">
            <wp:extent cx="5876925" cy="7753350"/>
            <wp:effectExtent l="19050" t="0" r="9525" b="19050"/>
            <wp:docPr id="1570388770" name="Diagram 1" descr="This is a high-level timeline of roadmap activities. In 2026, activities will focus on aligning the city's regulation of buildings over 50,000 square feet with the states, which means aligning with state targets and shifting multifamily buildings over 50,000 square feet from SmartRegs to the Building Performance Ordinance. First-time rental properties will no longer get credit for natural gas appliances and must offer air conditioning."/>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2" r:lo="rId53" r:qs="rId54" r:cs="rId55"/>
              </a:graphicData>
            </a:graphic>
          </wp:inline>
        </w:drawing>
      </w:r>
    </w:p>
    <w:p w14:paraId="3B4C3A87" w14:textId="77777777" w:rsidR="00084A73" w:rsidRDefault="00084A73" w:rsidP="004C29DC">
      <w:pPr>
        <w:pStyle w:val="Heading2"/>
      </w:pPr>
      <w:r>
        <w:lastRenderedPageBreak/>
        <w:t>Other Key City Activities, 2026 to 2035</w:t>
      </w:r>
    </w:p>
    <w:p w14:paraId="7CB6882C" w14:textId="77777777" w:rsidR="00084A73" w:rsidRDefault="00084A73" w:rsidP="00084A73">
      <w:pPr>
        <w:pStyle w:val="Heading4"/>
      </w:pPr>
      <w:r>
        <w:t>Potential Policy, if Needed</w:t>
      </w:r>
    </w:p>
    <w:p w14:paraId="01930224" w14:textId="17EB8A2E" w:rsidR="00084A73" w:rsidRDefault="00084A73" w:rsidP="00084A73">
      <w:pPr>
        <w:pStyle w:val="ListParagraph"/>
        <w:numPr>
          <w:ilvl w:val="0"/>
          <w:numId w:val="42"/>
        </w:numPr>
      </w:pPr>
      <w:r w:rsidRPr="000C0B7B">
        <w:rPr>
          <w:b/>
          <w:bCs/>
        </w:rPr>
        <w:t>Consider adopting zero-NOx (nitrogen dioxide, nitric oxide) standards</w:t>
      </w:r>
      <w:r>
        <w:t xml:space="preserve">, if necessary to replace all-electric requirements. </w:t>
      </w:r>
    </w:p>
    <w:p w14:paraId="605CC397" w14:textId="77777777" w:rsidR="00084A73" w:rsidRPr="00D41289" w:rsidRDefault="00084A73" w:rsidP="00084A73">
      <w:pPr>
        <w:pStyle w:val="Heading4"/>
      </w:pPr>
      <w:r w:rsidRPr="00D41289">
        <w:t>Equity Supports</w:t>
      </w:r>
    </w:p>
    <w:p w14:paraId="61C8573D" w14:textId="77777777" w:rsidR="00084A73" w:rsidRDefault="00084A73" w:rsidP="00084A73">
      <w:pPr>
        <w:pStyle w:val="Heading5"/>
        <w:numPr>
          <w:ilvl w:val="0"/>
          <w:numId w:val="38"/>
        </w:numPr>
        <w:rPr>
          <w:color w:val="auto"/>
        </w:rPr>
      </w:pPr>
      <w:r>
        <w:rPr>
          <w:b/>
          <w:bCs/>
          <w:color w:val="auto"/>
        </w:rPr>
        <w:t>Actively p</w:t>
      </w:r>
      <w:r w:rsidRPr="005E0F6A">
        <w:rPr>
          <w:b/>
          <w:bCs/>
          <w:color w:val="auto"/>
        </w:rPr>
        <w:t xml:space="preserve">romote </w:t>
      </w:r>
      <w:r>
        <w:rPr>
          <w:b/>
          <w:bCs/>
          <w:color w:val="auto"/>
        </w:rPr>
        <w:t xml:space="preserve">free </w:t>
      </w:r>
      <w:r w:rsidRPr="005E0F6A">
        <w:rPr>
          <w:b/>
          <w:bCs/>
          <w:color w:val="auto"/>
        </w:rPr>
        <w:t>resources to mobile home owners.</w:t>
      </w:r>
      <w:r w:rsidRPr="005E0F6A">
        <w:rPr>
          <w:color w:val="auto"/>
        </w:rPr>
        <w:t xml:space="preserve"> Promote free energy-efficiency and electrification resources, solar subscriptions and bill assistance to owners of mobile homes.</w:t>
      </w:r>
    </w:p>
    <w:p w14:paraId="5DC7A1C4" w14:textId="77777777" w:rsidR="00084A73" w:rsidRDefault="00084A73" w:rsidP="00084A73">
      <w:pPr>
        <w:pStyle w:val="Heading5"/>
        <w:numPr>
          <w:ilvl w:val="0"/>
          <w:numId w:val="38"/>
        </w:numPr>
        <w:rPr>
          <w:color w:val="auto"/>
        </w:rPr>
      </w:pPr>
      <w:r w:rsidRPr="005E0F6A">
        <w:rPr>
          <w:b/>
          <w:bCs/>
          <w:color w:val="auto"/>
        </w:rPr>
        <w:t xml:space="preserve">Revise city-funded </w:t>
      </w:r>
      <w:r>
        <w:rPr>
          <w:b/>
          <w:bCs/>
          <w:color w:val="auto"/>
        </w:rPr>
        <w:t xml:space="preserve">income-based </w:t>
      </w:r>
      <w:r w:rsidRPr="005E0F6A">
        <w:rPr>
          <w:b/>
          <w:bCs/>
          <w:color w:val="auto"/>
        </w:rPr>
        <w:t>incentives.</w:t>
      </w:r>
      <w:r w:rsidRPr="005E0F6A">
        <w:rPr>
          <w:color w:val="auto"/>
        </w:rPr>
        <w:t xml:space="preserve"> </w:t>
      </w:r>
      <w:r>
        <w:rPr>
          <w:color w:val="auto"/>
        </w:rPr>
        <w:t>Only offer rebates to homeowners under 150% of the Area Median Income (AMI) with generous rebates for households below 100% AMI.</w:t>
      </w:r>
    </w:p>
    <w:p w14:paraId="4E95B78A" w14:textId="77777777" w:rsidR="00084A73" w:rsidRDefault="00084A73" w:rsidP="00084A73">
      <w:pPr>
        <w:pStyle w:val="ListParagraph"/>
        <w:numPr>
          <w:ilvl w:val="0"/>
          <w:numId w:val="38"/>
        </w:numPr>
      </w:pPr>
      <w:r w:rsidRPr="00D84CC6">
        <w:rPr>
          <w:b/>
          <w:bCs/>
        </w:rPr>
        <w:t>Mitigate displacement risk.</w:t>
      </w:r>
      <w:r>
        <w:t xml:space="preserve"> Especially for low-income renters, work with Eviction Prevention and Rental Assistance Supports (EPRAS) Program to understand existing landlord approaches to in-place vs. at-turnover vs. relocation practices, use of tenant liaisons and resources to support temporary relocation.</w:t>
      </w:r>
    </w:p>
    <w:p w14:paraId="60AF1314" w14:textId="77777777" w:rsidR="00084A73" w:rsidRDefault="00084A73" w:rsidP="00084A73">
      <w:pPr>
        <w:pStyle w:val="ListParagraph"/>
        <w:numPr>
          <w:ilvl w:val="0"/>
          <w:numId w:val="38"/>
        </w:numPr>
      </w:pPr>
      <w:r>
        <w:rPr>
          <w:b/>
          <w:bCs/>
        </w:rPr>
        <w:t>Use Voluntary Agreements to limit rent increases.</w:t>
      </w:r>
      <w:r>
        <w:t xml:space="preserve"> Require landlords who receive city funding to stabilize rents for a certain period to prevent landlord pass-along costs from displacing tenants.</w:t>
      </w:r>
    </w:p>
    <w:p w14:paraId="377BE053" w14:textId="77777777" w:rsidR="00084A73" w:rsidRDefault="00084A73" w:rsidP="00084A73">
      <w:pPr>
        <w:pStyle w:val="ListParagraph"/>
        <w:numPr>
          <w:ilvl w:val="0"/>
          <w:numId w:val="38"/>
        </w:numPr>
      </w:pPr>
      <w:r>
        <w:rPr>
          <w:b/>
          <w:bCs/>
        </w:rPr>
        <w:t xml:space="preserve">Prioritize community solar </w:t>
      </w:r>
      <w:r w:rsidRPr="00B264E7">
        <w:rPr>
          <w:b/>
          <w:bCs/>
        </w:rPr>
        <w:t>for low-income households.</w:t>
      </w:r>
      <w:r>
        <w:t xml:space="preserve"> Seek to expand access to community solar programs to reduce energy burdens for income-qualified residents.</w:t>
      </w:r>
    </w:p>
    <w:p w14:paraId="2659A5DF" w14:textId="77777777" w:rsidR="00084A73" w:rsidRPr="00C2777A" w:rsidRDefault="00084A73" w:rsidP="00084A73">
      <w:pPr>
        <w:pStyle w:val="ListParagraph"/>
        <w:numPr>
          <w:ilvl w:val="0"/>
          <w:numId w:val="38"/>
        </w:numPr>
      </w:pPr>
      <w:r>
        <w:rPr>
          <w:b/>
          <w:bCs/>
        </w:rPr>
        <w:t>Small business and equity priority buildings.</w:t>
      </w:r>
      <w:r>
        <w:t xml:space="preserve"> Continue to proactively promote resources and offer additional supports. </w:t>
      </w:r>
    </w:p>
    <w:p w14:paraId="3E1CCB51" w14:textId="77777777" w:rsidR="00084A73" w:rsidRPr="00D41289" w:rsidRDefault="00084A73" w:rsidP="00084A73">
      <w:pPr>
        <w:pStyle w:val="Heading4"/>
      </w:pPr>
      <w:r>
        <w:t>Financial</w:t>
      </w:r>
      <w:r w:rsidRPr="00D41289">
        <w:t xml:space="preserve"> Supports</w:t>
      </w:r>
    </w:p>
    <w:p w14:paraId="71B0C268" w14:textId="77777777" w:rsidR="00084A73" w:rsidRPr="00975289" w:rsidRDefault="00084A73" w:rsidP="00084A73">
      <w:pPr>
        <w:pStyle w:val="Heading5"/>
        <w:numPr>
          <w:ilvl w:val="0"/>
          <w:numId w:val="39"/>
        </w:numPr>
        <w:rPr>
          <w:color w:val="45B0E1" w:themeColor="accent1" w:themeTint="99"/>
        </w:rPr>
      </w:pPr>
      <w:r w:rsidRPr="008A0B99">
        <w:rPr>
          <w:b/>
          <w:bCs/>
          <w:color w:val="auto"/>
        </w:rPr>
        <w:t xml:space="preserve">Advocate for on-bill financing legislation. </w:t>
      </w:r>
      <w:r w:rsidRPr="008A0B99">
        <w:rPr>
          <w:color w:val="auto"/>
        </w:rPr>
        <w:t xml:space="preserve">Support </w:t>
      </w:r>
      <w:r w:rsidRPr="005E0F6A">
        <w:rPr>
          <w:color w:val="auto"/>
        </w:rPr>
        <w:t>passage of state legislation to establish an On-bill Repayment program for energy-efficiency and electrification upgrades.</w:t>
      </w:r>
    </w:p>
    <w:p w14:paraId="251F03C6" w14:textId="77777777" w:rsidR="00084A73" w:rsidRDefault="00084A73" w:rsidP="00084A73">
      <w:pPr>
        <w:spacing w:after="0"/>
      </w:pPr>
    </w:p>
    <w:p w14:paraId="31E07D4D" w14:textId="77777777" w:rsidR="00084A73" w:rsidRPr="00321EAB" w:rsidRDefault="00084A73" w:rsidP="00084A73">
      <w:pPr>
        <w:pStyle w:val="Heading4"/>
      </w:pPr>
      <w:r w:rsidRPr="00321EAB">
        <w:lastRenderedPageBreak/>
        <w:t xml:space="preserve">Targeted </w:t>
      </w:r>
      <w:r>
        <w:t>E</w:t>
      </w:r>
      <w:r w:rsidRPr="00321EAB">
        <w:t>fforts</w:t>
      </w:r>
    </w:p>
    <w:p w14:paraId="0C33B98F" w14:textId="77777777" w:rsidR="00084A73" w:rsidRDefault="00084A73" w:rsidP="00084A73">
      <w:pPr>
        <w:pStyle w:val="Heading5"/>
        <w:numPr>
          <w:ilvl w:val="0"/>
          <w:numId w:val="39"/>
        </w:numPr>
        <w:rPr>
          <w:color w:val="auto"/>
        </w:rPr>
      </w:pPr>
      <w:r w:rsidRPr="00A80B20">
        <w:rPr>
          <w:b/>
          <w:bCs/>
          <w:color w:val="auto"/>
        </w:rPr>
        <w:t>Work with large industrial campuses.</w:t>
      </w:r>
      <w:r w:rsidRPr="00A80B20">
        <w:rPr>
          <w:color w:val="auto"/>
        </w:rPr>
        <w:t xml:space="preserve"> Three large industrial campuses produce a large share of GHG emissions from buildings in </w:t>
      </w:r>
      <w:r>
        <w:rPr>
          <w:color w:val="auto"/>
        </w:rPr>
        <w:t>B</w:t>
      </w:r>
      <w:r w:rsidRPr="00A80B20">
        <w:rPr>
          <w:color w:val="auto"/>
        </w:rPr>
        <w:t xml:space="preserve">oulder. Work with these industrial campuses to pursue emissions reduction and decarbonization. </w:t>
      </w:r>
    </w:p>
    <w:p w14:paraId="37625A79" w14:textId="4BC60754" w:rsidR="00084A73" w:rsidRPr="00A80B20" w:rsidRDefault="00084A73" w:rsidP="00084A73">
      <w:pPr>
        <w:pStyle w:val="Heading5"/>
        <w:numPr>
          <w:ilvl w:val="0"/>
          <w:numId w:val="39"/>
        </w:numPr>
        <w:rPr>
          <w:color w:val="auto"/>
        </w:rPr>
      </w:pPr>
      <w:r w:rsidRPr="00A80B20">
        <w:rPr>
          <w:b/>
          <w:bCs/>
          <w:color w:val="auto"/>
        </w:rPr>
        <w:t>Work with homeowners associations (HOAs).</w:t>
      </w:r>
      <w:r w:rsidRPr="00A80B20">
        <w:rPr>
          <w:color w:val="auto"/>
        </w:rPr>
        <w:t xml:space="preserve"> Work with interested HOAs to develop streamlined approaches to pursue efficient electric heating and cooling. In HOAs with attached walls especially, the need to secure approvals from property managers and HOA boards can discourage homeowners from pursuing heating and cooling appliance upgrades. </w:t>
      </w:r>
    </w:p>
    <w:p w14:paraId="4B06378D" w14:textId="77777777" w:rsidR="00084A73" w:rsidRDefault="00084A73" w:rsidP="00084A73">
      <w:pPr>
        <w:pStyle w:val="Heading4"/>
      </w:pPr>
      <w:r>
        <w:t>W</w:t>
      </w:r>
      <w:r w:rsidRPr="008E18BE">
        <w:t xml:space="preserve">orkforce </w:t>
      </w:r>
      <w:r>
        <w:t>D</w:t>
      </w:r>
      <w:r w:rsidRPr="008E18BE">
        <w:t>evelopment</w:t>
      </w:r>
      <w:r>
        <w:t xml:space="preserve"> Initiatives </w:t>
      </w:r>
    </w:p>
    <w:p w14:paraId="488DFEAE" w14:textId="77777777" w:rsidR="00084A73" w:rsidRPr="009805BF" w:rsidRDefault="00084A73" w:rsidP="00084A73">
      <w:r>
        <w:t xml:space="preserve">Work through regional partnerships, including with </w:t>
      </w:r>
      <w:r w:rsidRPr="00231702">
        <w:t xml:space="preserve">Workforce Boulder County, </w:t>
      </w:r>
      <w:r>
        <w:t>the Denver Regional Council of Governments</w:t>
      </w:r>
      <w:r w:rsidRPr="00231702">
        <w:t xml:space="preserve">, Front Range Community College, </w:t>
      </w:r>
      <w:r>
        <w:t>and the school district to address workforce needs.</w:t>
      </w:r>
    </w:p>
    <w:p w14:paraId="0A70269E" w14:textId="77777777" w:rsidR="00084A73" w:rsidRDefault="00084A73" w:rsidP="00084A73">
      <w:pPr>
        <w:pStyle w:val="Heading5"/>
        <w:numPr>
          <w:ilvl w:val="0"/>
          <w:numId w:val="40"/>
        </w:numPr>
        <w:rPr>
          <w:color w:val="auto"/>
        </w:rPr>
      </w:pPr>
      <w:r>
        <w:rPr>
          <w:b/>
          <w:bCs/>
          <w:color w:val="auto"/>
        </w:rPr>
        <w:t>Expand Boulder’s Clean Energy Workforce</w:t>
      </w:r>
      <w:r w:rsidRPr="00231702">
        <w:rPr>
          <w:b/>
          <w:bCs/>
          <w:color w:val="auto"/>
        </w:rPr>
        <w:t>.</w:t>
      </w:r>
      <w:r w:rsidRPr="00231702">
        <w:rPr>
          <w:color w:val="auto"/>
        </w:rPr>
        <w:t xml:space="preserve"> </w:t>
      </w:r>
      <w:r>
        <w:rPr>
          <w:color w:val="auto"/>
        </w:rPr>
        <w:t xml:space="preserve">Increase training programs for heat pumps and solar installation to create local jobs and support small businesses. </w:t>
      </w:r>
    </w:p>
    <w:p w14:paraId="0B8620DE" w14:textId="26F768B4" w:rsidR="00084A73" w:rsidRDefault="00084A73" w:rsidP="00084A73">
      <w:pPr>
        <w:pStyle w:val="ListParagraph"/>
        <w:numPr>
          <w:ilvl w:val="0"/>
          <w:numId w:val="40"/>
        </w:numPr>
      </w:pPr>
      <w:r w:rsidRPr="00DF05B0">
        <w:rPr>
          <w:b/>
          <w:bCs/>
        </w:rPr>
        <w:t>Support under-resource</w:t>
      </w:r>
      <w:r w:rsidR="008114D9">
        <w:rPr>
          <w:b/>
          <w:bCs/>
        </w:rPr>
        <w:t>d</w:t>
      </w:r>
      <w:r w:rsidRPr="00DF05B0">
        <w:rPr>
          <w:b/>
          <w:bCs/>
        </w:rPr>
        <w:t xml:space="preserve"> workers.</w:t>
      </w:r>
      <w:r>
        <w:t xml:space="preserve"> Seek to provide wrap-around services, including transportation, childcare and career supports to reduce barriers to entry into clean energy jobs. </w:t>
      </w:r>
    </w:p>
    <w:p w14:paraId="3E7B6132" w14:textId="77777777" w:rsidR="00084A73" w:rsidRPr="00112A20" w:rsidRDefault="00084A73" w:rsidP="00084A73">
      <w:pPr>
        <w:pStyle w:val="Heading4"/>
      </w:pPr>
      <w:r>
        <w:t>Navigation Supports</w:t>
      </w:r>
    </w:p>
    <w:p w14:paraId="1E4C900F" w14:textId="77777777" w:rsidR="00084A73" w:rsidRDefault="00084A73" w:rsidP="00084A73">
      <w:pPr>
        <w:pStyle w:val="ListParagraph"/>
        <w:numPr>
          <w:ilvl w:val="0"/>
          <w:numId w:val="41"/>
        </w:numPr>
        <w:tabs>
          <w:tab w:val="left" w:pos="19635"/>
        </w:tabs>
      </w:pPr>
      <w:r w:rsidRPr="002E2777">
        <w:rPr>
          <w:b/>
          <w:bCs/>
        </w:rPr>
        <w:t>Enhance navigation for city energy regulations.</w:t>
      </w:r>
      <w:r>
        <w:t xml:space="preserve"> Establish a One-stop Shop to support building owners to navigate incentives, permits, securing contractors, and energy data reporting and to offer general guidance. </w:t>
      </w:r>
    </w:p>
    <w:p w14:paraId="07073A17" w14:textId="77777777" w:rsidR="00084A73" w:rsidRPr="00F430FD" w:rsidRDefault="00084A73" w:rsidP="00A21702"/>
    <w:sectPr w:rsidR="00084A73" w:rsidRPr="00F430FD" w:rsidSect="00C758AA">
      <w:footerReference w:type="default" r:id="rId57"/>
      <w:pgSz w:w="12240" w:h="15840"/>
      <w:pgMar w:top="1440" w:right="1440" w:bottom="1440" w:left="144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296C47C" w14:textId="77777777" w:rsidR="00E7552D" w:rsidRDefault="00E7552D" w:rsidP="00E774F7">
      <w:pPr>
        <w:spacing w:after="0" w:line="240" w:lineRule="auto"/>
      </w:pPr>
      <w:r>
        <w:separator/>
      </w:r>
    </w:p>
  </w:endnote>
  <w:endnote w:type="continuationSeparator" w:id="0">
    <w:p w14:paraId="4EE59F78" w14:textId="77777777" w:rsidR="00E7552D" w:rsidRDefault="00E7552D" w:rsidP="00E774F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 w:name="Aptos Black">
    <w:charset w:val="00"/>
    <w:family w:val="swiss"/>
    <w:pitch w:val="variable"/>
    <w:sig w:usb0="20000287" w:usb1="00000003" w:usb2="00000000" w:usb3="00000000" w:csb0="0000019F" w:csb1="00000000"/>
  </w:font>
  <w:font w:name="Amasis MT Pro Light">
    <w:charset w:val="00"/>
    <w:family w:val="roman"/>
    <w:pitch w:val="variable"/>
    <w:sig w:usb0="A00000AF" w:usb1="4000205B" w:usb2="00000000" w:usb3="00000000" w:csb0="00000093"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60E6398" w14:textId="340618C0" w:rsidR="0059215D" w:rsidRDefault="002A3BF7" w:rsidP="002A3BF7">
    <w:pPr>
      <w:pStyle w:val="Footer"/>
      <w:tabs>
        <w:tab w:val="clear" w:pos="4680"/>
        <w:tab w:val="clear" w:pos="9360"/>
        <w:tab w:val="left" w:pos="2175"/>
      </w:tabs>
    </w:pPr>
    <w: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0705ED3" w14:textId="5DFF8166" w:rsidR="00F75DBF" w:rsidRDefault="00F75DBF">
    <w:pPr>
      <w:pStyle w:val="Footer"/>
      <w:jc w:val="right"/>
    </w:pPr>
    <w:r w:rsidRPr="00F75DBF">
      <w:rPr>
        <w:b/>
        <w:bCs/>
        <w:color w:val="156082" w:themeColor="accent1"/>
      </w:rPr>
      <w:t>City of Boulder</w:t>
    </w:r>
    <w:r w:rsidRPr="00F75DBF">
      <w:rPr>
        <w:color w:val="156082" w:themeColor="accent1"/>
      </w:rPr>
      <w:t xml:space="preserve"> </w:t>
    </w:r>
    <w:r>
      <w:t>| Climate Initiatives</w:t>
    </w:r>
    <w:r>
      <w:tab/>
    </w:r>
    <w:r>
      <w:tab/>
      <w:t xml:space="preserve">Page </w:t>
    </w:r>
    <w:sdt>
      <w:sdtPr>
        <w:id w:val="2063829794"/>
        <w:docPartObj>
          <w:docPartGallery w:val="Page Numbers (Bottom of Page)"/>
          <w:docPartUnique/>
        </w:docPartObj>
      </w:sdtPr>
      <w:sdtEndPr>
        <w:rPr>
          <w:noProof/>
        </w:rPr>
      </w:sdtEndPr>
      <w:sdtContent>
        <w:r>
          <w:fldChar w:fldCharType="begin"/>
        </w:r>
        <w:r>
          <w:instrText xml:space="preserve"> PAGE   \* MERGEFORMAT </w:instrText>
        </w:r>
        <w:r>
          <w:fldChar w:fldCharType="separate"/>
        </w:r>
        <w:r>
          <w:rPr>
            <w:noProof/>
          </w:rPr>
          <w:t>2</w:t>
        </w:r>
        <w:r>
          <w:rPr>
            <w:noProof/>
          </w:rPr>
          <w:fldChar w:fldCharType="end"/>
        </w:r>
      </w:sdtContent>
    </w:sdt>
  </w:p>
  <w:p w14:paraId="00C8D62C" w14:textId="54B93699" w:rsidR="000B3075" w:rsidRDefault="000B3075" w:rsidP="002A3BF7">
    <w:pPr>
      <w:pStyle w:val="Footer"/>
      <w:tabs>
        <w:tab w:val="clear" w:pos="4680"/>
        <w:tab w:val="clear" w:pos="9360"/>
        <w:tab w:val="left" w:pos="2175"/>
      </w:tabs>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97C7844" w14:textId="77777777" w:rsidR="00E7552D" w:rsidRDefault="00E7552D" w:rsidP="00E774F7">
      <w:pPr>
        <w:spacing w:after="0" w:line="240" w:lineRule="auto"/>
      </w:pPr>
      <w:r>
        <w:separator/>
      </w:r>
    </w:p>
  </w:footnote>
  <w:footnote w:type="continuationSeparator" w:id="0">
    <w:p w14:paraId="22DA8048" w14:textId="77777777" w:rsidR="00E7552D" w:rsidRDefault="00E7552D" w:rsidP="00E774F7">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D525B6" w14:textId="361AF2C9" w:rsidR="00E774F7" w:rsidRPr="00F75DBF" w:rsidRDefault="00F75DBF" w:rsidP="00862310">
    <w:pPr>
      <w:pStyle w:val="Header"/>
      <w:pBdr>
        <w:bottom w:val="single" w:sz="12" w:space="1" w:color="156082" w:themeColor="accent1"/>
      </w:pBdr>
      <w:jc w:val="right"/>
      <w:rPr>
        <w:i/>
        <w:iCs/>
        <w:color w:val="156082" w:themeColor="accent1"/>
        <w:sz w:val="28"/>
        <w:szCs w:val="28"/>
      </w:rPr>
    </w:pPr>
    <w:r w:rsidRPr="00F75DBF">
      <w:rPr>
        <w:i/>
        <w:iCs/>
        <w:color w:val="156082" w:themeColor="accent1"/>
        <w:sz w:val="28"/>
        <w:szCs w:val="28"/>
      </w:rPr>
      <w:t>Healthy Buildings, Stronger Community Roadmap</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24079C1"/>
    <w:multiLevelType w:val="hybridMultilevel"/>
    <w:tmpl w:val="183E4A0C"/>
    <w:lvl w:ilvl="0" w:tplc="04090001">
      <w:start w:val="1"/>
      <w:numFmt w:val="bullet"/>
      <w:lvlText w:val=""/>
      <w:lvlJc w:val="left"/>
      <w:pPr>
        <w:ind w:left="720" w:hanging="360"/>
      </w:pPr>
      <w:rPr>
        <w:rFonts w:ascii="Symbol" w:hAnsi="Symbol" w:hint="default"/>
        <w:b w:val="0"/>
        <w:bCs w:val="0"/>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 w15:restartNumberingAfterBreak="0">
    <w:nsid w:val="02D84273"/>
    <w:multiLevelType w:val="hybridMultilevel"/>
    <w:tmpl w:val="0EAAD1DE"/>
    <w:lvl w:ilvl="0" w:tplc="B412A618">
      <w:start w:val="1"/>
      <w:numFmt w:val="bullet"/>
      <w:lvlText w:val="•"/>
      <w:lvlJc w:val="left"/>
      <w:pPr>
        <w:tabs>
          <w:tab w:val="num" w:pos="720"/>
        </w:tabs>
        <w:ind w:left="720" w:hanging="360"/>
      </w:pPr>
      <w:rPr>
        <w:rFonts w:ascii="Times New Roman" w:hAnsi="Times New Roman" w:hint="default"/>
      </w:rPr>
    </w:lvl>
    <w:lvl w:ilvl="1" w:tplc="97BC8FFA" w:tentative="1">
      <w:start w:val="1"/>
      <w:numFmt w:val="bullet"/>
      <w:lvlText w:val="•"/>
      <w:lvlJc w:val="left"/>
      <w:pPr>
        <w:tabs>
          <w:tab w:val="num" w:pos="1440"/>
        </w:tabs>
        <w:ind w:left="1440" w:hanging="360"/>
      </w:pPr>
      <w:rPr>
        <w:rFonts w:ascii="Times New Roman" w:hAnsi="Times New Roman" w:hint="default"/>
      </w:rPr>
    </w:lvl>
    <w:lvl w:ilvl="2" w:tplc="D362F12C" w:tentative="1">
      <w:start w:val="1"/>
      <w:numFmt w:val="bullet"/>
      <w:lvlText w:val="•"/>
      <w:lvlJc w:val="left"/>
      <w:pPr>
        <w:tabs>
          <w:tab w:val="num" w:pos="2160"/>
        </w:tabs>
        <w:ind w:left="2160" w:hanging="360"/>
      </w:pPr>
      <w:rPr>
        <w:rFonts w:ascii="Times New Roman" w:hAnsi="Times New Roman" w:hint="default"/>
      </w:rPr>
    </w:lvl>
    <w:lvl w:ilvl="3" w:tplc="A59E2218" w:tentative="1">
      <w:start w:val="1"/>
      <w:numFmt w:val="bullet"/>
      <w:lvlText w:val="•"/>
      <w:lvlJc w:val="left"/>
      <w:pPr>
        <w:tabs>
          <w:tab w:val="num" w:pos="2880"/>
        </w:tabs>
        <w:ind w:left="2880" w:hanging="360"/>
      </w:pPr>
      <w:rPr>
        <w:rFonts w:ascii="Times New Roman" w:hAnsi="Times New Roman" w:hint="default"/>
      </w:rPr>
    </w:lvl>
    <w:lvl w:ilvl="4" w:tplc="4562143A" w:tentative="1">
      <w:start w:val="1"/>
      <w:numFmt w:val="bullet"/>
      <w:lvlText w:val="•"/>
      <w:lvlJc w:val="left"/>
      <w:pPr>
        <w:tabs>
          <w:tab w:val="num" w:pos="3600"/>
        </w:tabs>
        <w:ind w:left="3600" w:hanging="360"/>
      </w:pPr>
      <w:rPr>
        <w:rFonts w:ascii="Times New Roman" w:hAnsi="Times New Roman" w:hint="default"/>
      </w:rPr>
    </w:lvl>
    <w:lvl w:ilvl="5" w:tplc="44DAF518" w:tentative="1">
      <w:start w:val="1"/>
      <w:numFmt w:val="bullet"/>
      <w:lvlText w:val="•"/>
      <w:lvlJc w:val="left"/>
      <w:pPr>
        <w:tabs>
          <w:tab w:val="num" w:pos="4320"/>
        </w:tabs>
        <w:ind w:left="4320" w:hanging="360"/>
      </w:pPr>
      <w:rPr>
        <w:rFonts w:ascii="Times New Roman" w:hAnsi="Times New Roman" w:hint="default"/>
      </w:rPr>
    </w:lvl>
    <w:lvl w:ilvl="6" w:tplc="41D60306" w:tentative="1">
      <w:start w:val="1"/>
      <w:numFmt w:val="bullet"/>
      <w:lvlText w:val="•"/>
      <w:lvlJc w:val="left"/>
      <w:pPr>
        <w:tabs>
          <w:tab w:val="num" w:pos="5040"/>
        </w:tabs>
        <w:ind w:left="5040" w:hanging="360"/>
      </w:pPr>
      <w:rPr>
        <w:rFonts w:ascii="Times New Roman" w:hAnsi="Times New Roman" w:hint="default"/>
      </w:rPr>
    </w:lvl>
    <w:lvl w:ilvl="7" w:tplc="7716E8A2" w:tentative="1">
      <w:start w:val="1"/>
      <w:numFmt w:val="bullet"/>
      <w:lvlText w:val="•"/>
      <w:lvlJc w:val="left"/>
      <w:pPr>
        <w:tabs>
          <w:tab w:val="num" w:pos="5760"/>
        </w:tabs>
        <w:ind w:left="5760" w:hanging="360"/>
      </w:pPr>
      <w:rPr>
        <w:rFonts w:ascii="Times New Roman" w:hAnsi="Times New Roman" w:hint="default"/>
      </w:rPr>
    </w:lvl>
    <w:lvl w:ilvl="8" w:tplc="2C229FF6" w:tentative="1">
      <w:start w:val="1"/>
      <w:numFmt w:val="bullet"/>
      <w:lvlText w:val="•"/>
      <w:lvlJc w:val="left"/>
      <w:pPr>
        <w:tabs>
          <w:tab w:val="num" w:pos="6480"/>
        </w:tabs>
        <w:ind w:left="6480" w:hanging="360"/>
      </w:pPr>
      <w:rPr>
        <w:rFonts w:ascii="Times New Roman" w:hAnsi="Times New Roman" w:hint="default"/>
      </w:rPr>
    </w:lvl>
  </w:abstractNum>
  <w:abstractNum w:abstractNumId="2" w15:restartNumberingAfterBreak="0">
    <w:nsid w:val="06AA5A89"/>
    <w:multiLevelType w:val="hybridMultilevel"/>
    <w:tmpl w:val="E78C7F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0C72245F"/>
    <w:multiLevelType w:val="hybridMultilevel"/>
    <w:tmpl w:val="01209E24"/>
    <w:lvl w:ilvl="0" w:tplc="81D2B4F0">
      <w:start w:val="1"/>
      <w:numFmt w:val="bullet"/>
      <w:lvlText w:val=""/>
      <w:lvlJc w:val="left"/>
      <w:pPr>
        <w:ind w:left="720" w:hanging="360"/>
      </w:pPr>
      <w:rPr>
        <w:rFonts w:ascii="Symbol" w:hAnsi="Symbol" w:hint="default"/>
        <w:b w:val="0"/>
        <w:bCs w:val="0"/>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C8D32F0"/>
    <w:multiLevelType w:val="hybridMultilevel"/>
    <w:tmpl w:val="C35AFF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DA760F3"/>
    <w:multiLevelType w:val="hybridMultilevel"/>
    <w:tmpl w:val="13B463C0"/>
    <w:lvl w:ilvl="0" w:tplc="14E4B686">
      <w:start w:val="1"/>
      <w:numFmt w:val="bullet"/>
      <w:lvlText w:val="•"/>
      <w:lvlJc w:val="left"/>
      <w:pPr>
        <w:tabs>
          <w:tab w:val="num" w:pos="720"/>
        </w:tabs>
        <w:ind w:left="720" w:hanging="360"/>
      </w:pPr>
      <w:rPr>
        <w:rFonts w:ascii="Times New Roman" w:hAnsi="Times New Roman" w:hint="default"/>
      </w:rPr>
    </w:lvl>
    <w:lvl w:ilvl="1" w:tplc="D682F1F8" w:tentative="1">
      <w:start w:val="1"/>
      <w:numFmt w:val="bullet"/>
      <w:lvlText w:val="•"/>
      <w:lvlJc w:val="left"/>
      <w:pPr>
        <w:tabs>
          <w:tab w:val="num" w:pos="1440"/>
        </w:tabs>
        <w:ind w:left="1440" w:hanging="360"/>
      </w:pPr>
      <w:rPr>
        <w:rFonts w:ascii="Times New Roman" w:hAnsi="Times New Roman" w:hint="default"/>
      </w:rPr>
    </w:lvl>
    <w:lvl w:ilvl="2" w:tplc="48DA3F94" w:tentative="1">
      <w:start w:val="1"/>
      <w:numFmt w:val="bullet"/>
      <w:lvlText w:val="•"/>
      <w:lvlJc w:val="left"/>
      <w:pPr>
        <w:tabs>
          <w:tab w:val="num" w:pos="2160"/>
        </w:tabs>
        <w:ind w:left="2160" w:hanging="360"/>
      </w:pPr>
      <w:rPr>
        <w:rFonts w:ascii="Times New Roman" w:hAnsi="Times New Roman" w:hint="default"/>
      </w:rPr>
    </w:lvl>
    <w:lvl w:ilvl="3" w:tplc="818C73C8" w:tentative="1">
      <w:start w:val="1"/>
      <w:numFmt w:val="bullet"/>
      <w:lvlText w:val="•"/>
      <w:lvlJc w:val="left"/>
      <w:pPr>
        <w:tabs>
          <w:tab w:val="num" w:pos="2880"/>
        </w:tabs>
        <w:ind w:left="2880" w:hanging="360"/>
      </w:pPr>
      <w:rPr>
        <w:rFonts w:ascii="Times New Roman" w:hAnsi="Times New Roman" w:hint="default"/>
      </w:rPr>
    </w:lvl>
    <w:lvl w:ilvl="4" w:tplc="5562F206" w:tentative="1">
      <w:start w:val="1"/>
      <w:numFmt w:val="bullet"/>
      <w:lvlText w:val="•"/>
      <w:lvlJc w:val="left"/>
      <w:pPr>
        <w:tabs>
          <w:tab w:val="num" w:pos="3600"/>
        </w:tabs>
        <w:ind w:left="3600" w:hanging="360"/>
      </w:pPr>
      <w:rPr>
        <w:rFonts w:ascii="Times New Roman" w:hAnsi="Times New Roman" w:hint="default"/>
      </w:rPr>
    </w:lvl>
    <w:lvl w:ilvl="5" w:tplc="592EB152" w:tentative="1">
      <w:start w:val="1"/>
      <w:numFmt w:val="bullet"/>
      <w:lvlText w:val="•"/>
      <w:lvlJc w:val="left"/>
      <w:pPr>
        <w:tabs>
          <w:tab w:val="num" w:pos="4320"/>
        </w:tabs>
        <w:ind w:left="4320" w:hanging="360"/>
      </w:pPr>
      <w:rPr>
        <w:rFonts w:ascii="Times New Roman" w:hAnsi="Times New Roman" w:hint="default"/>
      </w:rPr>
    </w:lvl>
    <w:lvl w:ilvl="6" w:tplc="17E89E9C" w:tentative="1">
      <w:start w:val="1"/>
      <w:numFmt w:val="bullet"/>
      <w:lvlText w:val="•"/>
      <w:lvlJc w:val="left"/>
      <w:pPr>
        <w:tabs>
          <w:tab w:val="num" w:pos="5040"/>
        </w:tabs>
        <w:ind w:left="5040" w:hanging="360"/>
      </w:pPr>
      <w:rPr>
        <w:rFonts w:ascii="Times New Roman" w:hAnsi="Times New Roman" w:hint="default"/>
      </w:rPr>
    </w:lvl>
    <w:lvl w:ilvl="7" w:tplc="4FE472FA" w:tentative="1">
      <w:start w:val="1"/>
      <w:numFmt w:val="bullet"/>
      <w:lvlText w:val="•"/>
      <w:lvlJc w:val="left"/>
      <w:pPr>
        <w:tabs>
          <w:tab w:val="num" w:pos="5760"/>
        </w:tabs>
        <w:ind w:left="5760" w:hanging="360"/>
      </w:pPr>
      <w:rPr>
        <w:rFonts w:ascii="Times New Roman" w:hAnsi="Times New Roman" w:hint="default"/>
      </w:rPr>
    </w:lvl>
    <w:lvl w:ilvl="8" w:tplc="3C2CB250" w:tentative="1">
      <w:start w:val="1"/>
      <w:numFmt w:val="bullet"/>
      <w:lvlText w:val="•"/>
      <w:lvlJc w:val="left"/>
      <w:pPr>
        <w:tabs>
          <w:tab w:val="num" w:pos="6480"/>
        </w:tabs>
        <w:ind w:left="6480" w:hanging="360"/>
      </w:pPr>
      <w:rPr>
        <w:rFonts w:ascii="Times New Roman" w:hAnsi="Times New Roman" w:hint="default"/>
      </w:rPr>
    </w:lvl>
  </w:abstractNum>
  <w:abstractNum w:abstractNumId="6" w15:restartNumberingAfterBreak="0">
    <w:nsid w:val="0FCF2EC3"/>
    <w:multiLevelType w:val="hybridMultilevel"/>
    <w:tmpl w:val="68D4075E"/>
    <w:lvl w:ilvl="0" w:tplc="04090001">
      <w:start w:val="1"/>
      <w:numFmt w:val="bullet"/>
      <w:lvlText w:val=""/>
      <w:lvlJc w:val="left"/>
      <w:pPr>
        <w:ind w:left="774" w:hanging="360"/>
      </w:pPr>
      <w:rPr>
        <w:rFonts w:ascii="Symbol" w:hAnsi="Symbol" w:hint="default"/>
      </w:rPr>
    </w:lvl>
    <w:lvl w:ilvl="1" w:tplc="04090003" w:tentative="1">
      <w:start w:val="1"/>
      <w:numFmt w:val="bullet"/>
      <w:lvlText w:val="o"/>
      <w:lvlJc w:val="left"/>
      <w:pPr>
        <w:ind w:left="1494" w:hanging="360"/>
      </w:pPr>
      <w:rPr>
        <w:rFonts w:ascii="Courier New" w:hAnsi="Courier New" w:cs="Courier New" w:hint="default"/>
      </w:rPr>
    </w:lvl>
    <w:lvl w:ilvl="2" w:tplc="04090005" w:tentative="1">
      <w:start w:val="1"/>
      <w:numFmt w:val="bullet"/>
      <w:lvlText w:val=""/>
      <w:lvlJc w:val="left"/>
      <w:pPr>
        <w:ind w:left="2214" w:hanging="360"/>
      </w:pPr>
      <w:rPr>
        <w:rFonts w:ascii="Wingdings" w:hAnsi="Wingdings" w:hint="default"/>
      </w:rPr>
    </w:lvl>
    <w:lvl w:ilvl="3" w:tplc="04090001" w:tentative="1">
      <w:start w:val="1"/>
      <w:numFmt w:val="bullet"/>
      <w:lvlText w:val=""/>
      <w:lvlJc w:val="left"/>
      <w:pPr>
        <w:ind w:left="2934" w:hanging="360"/>
      </w:pPr>
      <w:rPr>
        <w:rFonts w:ascii="Symbol" w:hAnsi="Symbol" w:hint="default"/>
      </w:rPr>
    </w:lvl>
    <w:lvl w:ilvl="4" w:tplc="04090003" w:tentative="1">
      <w:start w:val="1"/>
      <w:numFmt w:val="bullet"/>
      <w:lvlText w:val="o"/>
      <w:lvlJc w:val="left"/>
      <w:pPr>
        <w:ind w:left="3654" w:hanging="360"/>
      </w:pPr>
      <w:rPr>
        <w:rFonts w:ascii="Courier New" w:hAnsi="Courier New" w:cs="Courier New" w:hint="default"/>
      </w:rPr>
    </w:lvl>
    <w:lvl w:ilvl="5" w:tplc="04090005" w:tentative="1">
      <w:start w:val="1"/>
      <w:numFmt w:val="bullet"/>
      <w:lvlText w:val=""/>
      <w:lvlJc w:val="left"/>
      <w:pPr>
        <w:ind w:left="4374" w:hanging="360"/>
      </w:pPr>
      <w:rPr>
        <w:rFonts w:ascii="Wingdings" w:hAnsi="Wingdings" w:hint="default"/>
      </w:rPr>
    </w:lvl>
    <w:lvl w:ilvl="6" w:tplc="04090001" w:tentative="1">
      <w:start w:val="1"/>
      <w:numFmt w:val="bullet"/>
      <w:lvlText w:val=""/>
      <w:lvlJc w:val="left"/>
      <w:pPr>
        <w:ind w:left="5094" w:hanging="360"/>
      </w:pPr>
      <w:rPr>
        <w:rFonts w:ascii="Symbol" w:hAnsi="Symbol" w:hint="default"/>
      </w:rPr>
    </w:lvl>
    <w:lvl w:ilvl="7" w:tplc="04090003" w:tentative="1">
      <w:start w:val="1"/>
      <w:numFmt w:val="bullet"/>
      <w:lvlText w:val="o"/>
      <w:lvlJc w:val="left"/>
      <w:pPr>
        <w:ind w:left="5814" w:hanging="360"/>
      </w:pPr>
      <w:rPr>
        <w:rFonts w:ascii="Courier New" w:hAnsi="Courier New" w:cs="Courier New" w:hint="default"/>
      </w:rPr>
    </w:lvl>
    <w:lvl w:ilvl="8" w:tplc="04090005" w:tentative="1">
      <w:start w:val="1"/>
      <w:numFmt w:val="bullet"/>
      <w:lvlText w:val=""/>
      <w:lvlJc w:val="left"/>
      <w:pPr>
        <w:ind w:left="6534" w:hanging="360"/>
      </w:pPr>
      <w:rPr>
        <w:rFonts w:ascii="Wingdings" w:hAnsi="Wingdings" w:hint="default"/>
      </w:rPr>
    </w:lvl>
  </w:abstractNum>
  <w:abstractNum w:abstractNumId="7" w15:restartNumberingAfterBreak="0">
    <w:nsid w:val="13E454A1"/>
    <w:multiLevelType w:val="hybridMultilevel"/>
    <w:tmpl w:val="4680065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1AB97300"/>
    <w:multiLevelType w:val="hybridMultilevel"/>
    <w:tmpl w:val="37E4923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9" w15:restartNumberingAfterBreak="0">
    <w:nsid w:val="1AFC6889"/>
    <w:multiLevelType w:val="hybridMultilevel"/>
    <w:tmpl w:val="637AD3C2"/>
    <w:lvl w:ilvl="0" w:tplc="FFFFFFFF">
      <w:start w:val="1"/>
      <w:numFmt w:val="bullet"/>
      <w:lvlText w:val=""/>
      <w:lvlJc w:val="left"/>
      <w:pPr>
        <w:ind w:left="720" w:hanging="360"/>
      </w:pPr>
      <w:rPr>
        <w:rFonts w:ascii="Symbol" w:hAnsi="Symbol" w:hint="default"/>
      </w:rPr>
    </w:lvl>
    <w:lvl w:ilvl="1" w:tplc="04090001">
      <w:start w:val="1"/>
      <w:numFmt w:val="bullet"/>
      <w:lvlText w:val=""/>
      <w:lvlJc w:val="left"/>
      <w:pPr>
        <w:ind w:left="720" w:hanging="360"/>
      </w:pPr>
      <w:rPr>
        <w:rFonts w:ascii="Symbol" w:hAnsi="Symbol" w:hint="default"/>
      </w:rPr>
    </w:lvl>
    <w:lvl w:ilvl="2" w:tplc="FFFFFFFF">
      <w:start w:val="1"/>
      <w:numFmt w:val="bullet"/>
      <w:lvlText w:val=""/>
      <w:lvlJc w:val="left"/>
      <w:pPr>
        <w:ind w:left="2160" w:hanging="360"/>
      </w:pPr>
      <w:rPr>
        <w:rFonts w:ascii="Wingdings" w:hAnsi="Wingdings" w:hint="default"/>
      </w:rPr>
    </w:lvl>
    <w:lvl w:ilvl="3" w:tplc="FFFFFFFF">
      <w:start w:val="1"/>
      <w:numFmt w:val="bullet"/>
      <w:lvlText w:val=""/>
      <w:lvlJc w:val="left"/>
      <w:pPr>
        <w:ind w:left="2880" w:hanging="360"/>
      </w:pPr>
      <w:rPr>
        <w:rFonts w:ascii="Symbol" w:hAnsi="Symbol" w:hint="default"/>
      </w:rPr>
    </w:lvl>
    <w:lvl w:ilvl="4" w:tplc="FFFFFFFF">
      <w:start w:val="1"/>
      <w:numFmt w:val="bullet"/>
      <w:lvlText w:val="o"/>
      <w:lvlJc w:val="left"/>
      <w:pPr>
        <w:ind w:left="3600" w:hanging="360"/>
      </w:pPr>
      <w:rPr>
        <w:rFonts w:ascii="Courier New" w:hAnsi="Courier New" w:hint="default"/>
      </w:rPr>
    </w:lvl>
    <w:lvl w:ilvl="5" w:tplc="FFFFFFFF">
      <w:start w:val="1"/>
      <w:numFmt w:val="bullet"/>
      <w:lvlText w:val=""/>
      <w:lvlJc w:val="left"/>
      <w:pPr>
        <w:ind w:left="4320" w:hanging="360"/>
      </w:pPr>
      <w:rPr>
        <w:rFonts w:ascii="Wingdings" w:hAnsi="Wingdings" w:hint="default"/>
      </w:rPr>
    </w:lvl>
    <w:lvl w:ilvl="6" w:tplc="FFFFFFFF">
      <w:start w:val="1"/>
      <w:numFmt w:val="bullet"/>
      <w:lvlText w:val=""/>
      <w:lvlJc w:val="left"/>
      <w:pPr>
        <w:ind w:left="5040" w:hanging="360"/>
      </w:pPr>
      <w:rPr>
        <w:rFonts w:ascii="Symbol" w:hAnsi="Symbol" w:hint="default"/>
      </w:rPr>
    </w:lvl>
    <w:lvl w:ilvl="7" w:tplc="FFFFFFFF">
      <w:start w:val="1"/>
      <w:numFmt w:val="bullet"/>
      <w:lvlText w:val="o"/>
      <w:lvlJc w:val="left"/>
      <w:pPr>
        <w:ind w:left="5760" w:hanging="360"/>
      </w:pPr>
      <w:rPr>
        <w:rFonts w:ascii="Courier New" w:hAnsi="Courier New" w:hint="default"/>
      </w:rPr>
    </w:lvl>
    <w:lvl w:ilvl="8" w:tplc="FFFFFFFF">
      <w:start w:val="1"/>
      <w:numFmt w:val="bullet"/>
      <w:lvlText w:val=""/>
      <w:lvlJc w:val="left"/>
      <w:pPr>
        <w:ind w:left="6480" w:hanging="360"/>
      </w:pPr>
      <w:rPr>
        <w:rFonts w:ascii="Wingdings" w:hAnsi="Wingdings" w:hint="default"/>
      </w:rPr>
    </w:lvl>
  </w:abstractNum>
  <w:abstractNum w:abstractNumId="10" w15:restartNumberingAfterBreak="0">
    <w:nsid w:val="1C1C1B00"/>
    <w:multiLevelType w:val="hybridMultilevel"/>
    <w:tmpl w:val="EAA09F8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1F7D301D"/>
    <w:multiLevelType w:val="hybridMultilevel"/>
    <w:tmpl w:val="E5A4649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2" w15:restartNumberingAfterBreak="0">
    <w:nsid w:val="25544903"/>
    <w:multiLevelType w:val="hybridMultilevel"/>
    <w:tmpl w:val="4F0E3B4A"/>
    <w:lvl w:ilvl="0" w:tplc="16C4CE70">
      <w:start w:val="1"/>
      <w:numFmt w:val="upperLetter"/>
      <w:lvlText w:val="%1."/>
      <w:lvlJc w:val="left"/>
      <w:pPr>
        <w:ind w:left="720" w:hanging="360"/>
      </w:pPr>
      <w:rPr>
        <w:rFonts w:hint="default"/>
        <w:color w:val="EE0000"/>
      </w:r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3" w15:restartNumberingAfterBreak="0">
    <w:nsid w:val="266D55B4"/>
    <w:multiLevelType w:val="hybridMultilevel"/>
    <w:tmpl w:val="31FE4F9A"/>
    <w:lvl w:ilvl="0" w:tplc="81D2B4F0">
      <w:start w:val="1"/>
      <w:numFmt w:val="bullet"/>
      <w:lvlText w:val=""/>
      <w:lvlJc w:val="left"/>
      <w:pPr>
        <w:ind w:left="720" w:hanging="360"/>
      </w:pPr>
      <w:rPr>
        <w:rFonts w:ascii="Symbol" w:hAnsi="Symbol" w:hint="default"/>
        <w:b w:val="0"/>
        <w:bCs w:val="0"/>
        <w:color w:val="auto"/>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4" w15:restartNumberingAfterBreak="0">
    <w:nsid w:val="2840476C"/>
    <w:multiLevelType w:val="hybridMultilevel"/>
    <w:tmpl w:val="8766F60A"/>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2CEA4B9C"/>
    <w:multiLevelType w:val="hybridMultilevel"/>
    <w:tmpl w:val="E802347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2D20723C"/>
    <w:multiLevelType w:val="hybridMultilevel"/>
    <w:tmpl w:val="485A05E4"/>
    <w:lvl w:ilvl="0" w:tplc="0409000F">
      <w:start w:val="1"/>
      <w:numFmt w:val="decimal"/>
      <w:lvlText w:val="%1."/>
      <w:lvlJc w:val="left"/>
      <w:pPr>
        <w:ind w:left="720" w:hanging="360"/>
      </w:pPr>
      <w:rPr>
        <w:rFont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2EF05EBA"/>
    <w:multiLevelType w:val="hybridMultilevel"/>
    <w:tmpl w:val="C3A6606A"/>
    <w:lvl w:ilvl="0" w:tplc="55925988">
      <w:start w:val="1"/>
      <w:numFmt w:val="bullet"/>
      <w:lvlText w:val="•"/>
      <w:lvlJc w:val="left"/>
      <w:pPr>
        <w:tabs>
          <w:tab w:val="num" w:pos="720"/>
        </w:tabs>
        <w:ind w:left="720" w:hanging="360"/>
      </w:pPr>
      <w:rPr>
        <w:rFonts w:ascii="Times New Roman" w:hAnsi="Times New Roman" w:hint="default"/>
      </w:rPr>
    </w:lvl>
    <w:lvl w:ilvl="1" w:tplc="3D58AEA8" w:tentative="1">
      <w:start w:val="1"/>
      <w:numFmt w:val="bullet"/>
      <w:lvlText w:val="•"/>
      <w:lvlJc w:val="left"/>
      <w:pPr>
        <w:tabs>
          <w:tab w:val="num" w:pos="1440"/>
        </w:tabs>
        <w:ind w:left="1440" w:hanging="360"/>
      </w:pPr>
      <w:rPr>
        <w:rFonts w:ascii="Times New Roman" w:hAnsi="Times New Roman" w:hint="default"/>
      </w:rPr>
    </w:lvl>
    <w:lvl w:ilvl="2" w:tplc="E80CAB64" w:tentative="1">
      <w:start w:val="1"/>
      <w:numFmt w:val="bullet"/>
      <w:lvlText w:val="•"/>
      <w:lvlJc w:val="left"/>
      <w:pPr>
        <w:tabs>
          <w:tab w:val="num" w:pos="2160"/>
        </w:tabs>
        <w:ind w:left="2160" w:hanging="360"/>
      </w:pPr>
      <w:rPr>
        <w:rFonts w:ascii="Times New Roman" w:hAnsi="Times New Roman" w:hint="default"/>
      </w:rPr>
    </w:lvl>
    <w:lvl w:ilvl="3" w:tplc="96C0C6E8" w:tentative="1">
      <w:start w:val="1"/>
      <w:numFmt w:val="bullet"/>
      <w:lvlText w:val="•"/>
      <w:lvlJc w:val="left"/>
      <w:pPr>
        <w:tabs>
          <w:tab w:val="num" w:pos="2880"/>
        </w:tabs>
        <w:ind w:left="2880" w:hanging="360"/>
      </w:pPr>
      <w:rPr>
        <w:rFonts w:ascii="Times New Roman" w:hAnsi="Times New Roman" w:hint="default"/>
      </w:rPr>
    </w:lvl>
    <w:lvl w:ilvl="4" w:tplc="64E4D714" w:tentative="1">
      <w:start w:val="1"/>
      <w:numFmt w:val="bullet"/>
      <w:lvlText w:val="•"/>
      <w:lvlJc w:val="left"/>
      <w:pPr>
        <w:tabs>
          <w:tab w:val="num" w:pos="3600"/>
        </w:tabs>
        <w:ind w:left="3600" w:hanging="360"/>
      </w:pPr>
      <w:rPr>
        <w:rFonts w:ascii="Times New Roman" w:hAnsi="Times New Roman" w:hint="default"/>
      </w:rPr>
    </w:lvl>
    <w:lvl w:ilvl="5" w:tplc="95F8AEF6" w:tentative="1">
      <w:start w:val="1"/>
      <w:numFmt w:val="bullet"/>
      <w:lvlText w:val="•"/>
      <w:lvlJc w:val="left"/>
      <w:pPr>
        <w:tabs>
          <w:tab w:val="num" w:pos="4320"/>
        </w:tabs>
        <w:ind w:left="4320" w:hanging="360"/>
      </w:pPr>
      <w:rPr>
        <w:rFonts w:ascii="Times New Roman" w:hAnsi="Times New Roman" w:hint="default"/>
      </w:rPr>
    </w:lvl>
    <w:lvl w:ilvl="6" w:tplc="7E807A54" w:tentative="1">
      <w:start w:val="1"/>
      <w:numFmt w:val="bullet"/>
      <w:lvlText w:val="•"/>
      <w:lvlJc w:val="left"/>
      <w:pPr>
        <w:tabs>
          <w:tab w:val="num" w:pos="5040"/>
        </w:tabs>
        <w:ind w:left="5040" w:hanging="360"/>
      </w:pPr>
      <w:rPr>
        <w:rFonts w:ascii="Times New Roman" w:hAnsi="Times New Roman" w:hint="default"/>
      </w:rPr>
    </w:lvl>
    <w:lvl w:ilvl="7" w:tplc="62C0BFE2" w:tentative="1">
      <w:start w:val="1"/>
      <w:numFmt w:val="bullet"/>
      <w:lvlText w:val="•"/>
      <w:lvlJc w:val="left"/>
      <w:pPr>
        <w:tabs>
          <w:tab w:val="num" w:pos="5760"/>
        </w:tabs>
        <w:ind w:left="5760" w:hanging="360"/>
      </w:pPr>
      <w:rPr>
        <w:rFonts w:ascii="Times New Roman" w:hAnsi="Times New Roman" w:hint="default"/>
      </w:rPr>
    </w:lvl>
    <w:lvl w:ilvl="8" w:tplc="CE6E11D4" w:tentative="1">
      <w:start w:val="1"/>
      <w:numFmt w:val="bullet"/>
      <w:lvlText w:val="•"/>
      <w:lvlJc w:val="left"/>
      <w:pPr>
        <w:tabs>
          <w:tab w:val="num" w:pos="6480"/>
        </w:tabs>
        <w:ind w:left="6480" w:hanging="360"/>
      </w:pPr>
      <w:rPr>
        <w:rFonts w:ascii="Times New Roman" w:hAnsi="Times New Roman" w:hint="default"/>
      </w:rPr>
    </w:lvl>
  </w:abstractNum>
  <w:abstractNum w:abstractNumId="18" w15:restartNumberingAfterBreak="0">
    <w:nsid w:val="390F3972"/>
    <w:multiLevelType w:val="hybridMultilevel"/>
    <w:tmpl w:val="F18C318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39745A2C"/>
    <w:multiLevelType w:val="hybridMultilevel"/>
    <w:tmpl w:val="485A05E4"/>
    <w:lvl w:ilvl="0" w:tplc="FFFFFFF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0" w15:restartNumberingAfterBreak="0">
    <w:nsid w:val="3B805F03"/>
    <w:multiLevelType w:val="hybridMultilevel"/>
    <w:tmpl w:val="6A44449E"/>
    <w:lvl w:ilvl="0" w:tplc="FFFFFFFF">
      <w:start w:val="1"/>
      <w:numFmt w:val="upperLetter"/>
      <w:lvlText w:val="%1."/>
      <w:lvlJc w:val="left"/>
      <w:pPr>
        <w:ind w:left="720" w:hanging="360"/>
      </w:pPr>
      <w:rPr>
        <w:rFonts w:hint="default"/>
      </w:rPr>
    </w:lvl>
    <w:lvl w:ilvl="1" w:tplc="0409000F">
      <w:start w:val="1"/>
      <w:numFmt w:val="decimal"/>
      <w:lvlText w:val="%2."/>
      <w:lvlJc w:val="left"/>
      <w:pPr>
        <w:ind w:left="1440" w:hanging="360"/>
      </w:pPr>
    </w:lvl>
    <w:lvl w:ilvl="2" w:tplc="FFFFFFFF">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440B1CC4"/>
    <w:multiLevelType w:val="hybridMultilevel"/>
    <w:tmpl w:val="A71ED54E"/>
    <w:lvl w:ilvl="0" w:tplc="8AF8C728">
      <w:start w:val="1"/>
      <w:numFmt w:val="bullet"/>
      <w:lvlText w:val="•"/>
      <w:lvlJc w:val="left"/>
      <w:pPr>
        <w:tabs>
          <w:tab w:val="num" w:pos="720"/>
        </w:tabs>
        <w:ind w:left="720" w:hanging="360"/>
      </w:pPr>
      <w:rPr>
        <w:rFonts w:ascii="Times New Roman" w:hAnsi="Times New Roman" w:hint="default"/>
      </w:rPr>
    </w:lvl>
    <w:lvl w:ilvl="1" w:tplc="E3F8404C" w:tentative="1">
      <w:start w:val="1"/>
      <w:numFmt w:val="bullet"/>
      <w:lvlText w:val="•"/>
      <w:lvlJc w:val="left"/>
      <w:pPr>
        <w:tabs>
          <w:tab w:val="num" w:pos="1440"/>
        </w:tabs>
        <w:ind w:left="1440" w:hanging="360"/>
      </w:pPr>
      <w:rPr>
        <w:rFonts w:ascii="Times New Roman" w:hAnsi="Times New Roman" w:hint="default"/>
      </w:rPr>
    </w:lvl>
    <w:lvl w:ilvl="2" w:tplc="165E7520" w:tentative="1">
      <w:start w:val="1"/>
      <w:numFmt w:val="bullet"/>
      <w:lvlText w:val="•"/>
      <w:lvlJc w:val="left"/>
      <w:pPr>
        <w:tabs>
          <w:tab w:val="num" w:pos="2160"/>
        </w:tabs>
        <w:ind w:left="2160" w:hanging="360"/>
      </w:pPr>
      <w:rPr>
        <w:rFonts w:ascii="Times New Roman" w:hAnsi="Times New Roman" w:hint="default"/>
      </w:rPr>
    </w:lvl>
    <w:lvl w:ilvl="3" w:tplc="D106666C" w:tentative="1">
      <w:start w:val="1"/>
      <w:numFmt w:val="bullet"/>
      <w:lvlText w:val="•"/>
      <w:lvlJc w:val="left"/>
      <w:pPr>
        <w:tabs>
          <w:tab w:val="num" w:pos="2880"/>
        </w:tabs>
        <w:ind w:left="2880" w:hanging="360"/>
      </w:pPr>
      <w:rPr>
        <w:rFonts w:ascii="Times New Roman" w:hAnsi="Times New Roman" w:hint="default"/>
      </w:rPr>
    </w:lvl>
    <w:lvl w:ilvl="4" w:tplc="DA5219D6" w:tentative="1">
      <w:start w:val="1"/>
      <w:numFmt w:val="bullet"/>
      <w:lvlText w:val="•"/>
      <w:lvlJc w:val="left"/>
      <w:pPr>
        <w:tabs>
          <w:tab w:val="num" w:pos="3600"/>
        </w:tabs>
        <w:ind w:left="3600" w:hanging="360"/>
      </w:pPr>
      <w:rPr>
        <w:rFonts w:ascii="Times New Roman" w:hAnsi="Times New Roman" w:hint="default"/>
      </w:rPr>
    </w:lvl>
    <w:lvl w:ilvl="5" w:tplc="92DEDD62" w:tentative="1">
      <w:start w:val="1"/>
      <w:numFmt w:val="bullet"/>
      <w:lvlText w:val="•"/>
      <w:lvlJc w:val="left"/>
      <w:pPr>
        <w:tabs>
          <w:tab w:val="num" w:pos="4320"/>
        </w:tabs>
        <w:ind w:left="4320" w:hanging="360"/>
      </w:pPr>
      <w:rPr>
        <w:rFonts w:ascii="Times New Roman" w:hAnsi="Times New Roman" w:hint="default"/>
      </w:rPr>
    </w:lvl>
    <w:lvl w:ilvl="6" w:tplc="97229A5A" w:tentative="1">
      <w:start w:val="1"/>
      <w:numFmt w:val="bullet"/>
      <w:lvlText w:val="•"/>
      <w:lvlJc w:val="left"/>
      <w:pPr>
        <w:tabs>
          <w:tab w:val="num" w:pos="5040"/>
        </w:tabs>
        <w:ind w:left="5040" w:hanging="360"/>
      </w:pPr>
      <w:rPr>
        <w:rFonts w:ascii="Times New Roman" w:hAnsi="Times New Roman" w:hint="default"/>
      </w:rPr>
    </w:lvl>
    <w:lvl w:ilvl="7" w:tplc="13924BD2" w:tentative="1">
      <w:start w:val="1"/>
      <w:numFmt w:val="bullet"/>
      <w:lvlText w:val="•"/>
      <w:lvlJc w:val="left"/>
      <w:pPr>
        <w:tabs>
          <w:tab w:val="num" w:pos="5760"/>
        </w:tabs>
        <w:ind w:left="5760" w:hanging="360"/>
      </w:pPr>
      <w:rPr>
        <w:rFonts w:ascii="Times New Roman" w:hAnsi="Times New Roman" w:hint="default"/>
      </w:rPr>
    </w:lvl>
    <w:lvl w:ilvl="8" w:tplc="2ED0435E" w:tentative="1">
      <w:start w:val="1"/>
      <w:numFmt w:val="bullet"/>
      <w:lvlText w:val="•"/>
      <w:lvlJc w:val="left"/>
      <w:pPr>
        <w:tabs>
          <w:tab w:val="num" w:pos="6480"/>
        </w:tabs>
        <w:ind w:left="6480" w:hanging="360"/>
      </w:pPr>
      <w:rPr>
        <w:rFonts w:ascii="Times New Roman" w:hAnsi="Times New Roman" w:hint="default"/>
      </w:rPr>
    </w:lvl>
  </w:abstractNum>
  <w:abstractNum w:abstractNumId="22" w15:restartNumberingAfterBreak="0">
    <w:nsid w:val="4412195B"/>
    <w:multiLevelType w:val="hybridMultilevel"/>
    <w:tmpl w:val="B9A43F88"/>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3" w15:restartNumberingAfterBreak="0">
    <w:nsid w:val="44151486"/>
    <w:multiLevelType w:val="hybridMultilevel"/>
    <w:tmpl w:val="485A05E4"/>
    <w:lvl w:ilvl="0" w:tplc="FFFFFFF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4" w15:restartNumberingAfterBreak="0">
    <w:nsid w:val="4A056474"/>
    <w:multiLevelType w:val="hybridMultilevel"/>
    <w:tmpl w:val="485A05E4"/>
    <w:lvl w:ilvl="0" w:tplc="FFFFFFF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5" w15:restartNumberingAfterBreak="0">
    <w:nsid w:val="4BC583E1"/>
    <w:multiLevelType w:val="hybridMultilevel"/>
    <w:tmpl w:val="FFFFFFFF"/>
    <w:lvl w:ilvl="0" w:tplc="6EFA0FAA">
      <w:start w:val="1"/>
      <w:numFmt w:val="bullet"/>
      <w:lvlText w:val=""/>
      <w:lvlJc w:val="left"/>
      <w:pPr>
        <w:ind w:left="720" w:hanging="360"/>
      </w:pPr>
      <w:rPr>
        <w:rFonts w:ascii="Symbol" w:hAnsi="Symbol" w:hint="default"/>
      </w:rPr>
    </w:lvl>
    <w:lvl w:ilvl="1" w:tplc="2D48A5F0">
      <w:start w:val="1"/>
      <w:numFmt w:val="bullet"/>
      <w:lvlText w:val="o"/>
      <w:lvlJc w:val="left"/>
      <w:pPr>
        <w:ind w:left="1440" w:hanging="360"/>
      </w:pPr>
      <w:rPr>
        <w:rFonts w:ascii="Courier New" w:hAnsi="Courier New" w:hint="default"/>
      </w:rPr>
    </w:lvl>
    <w:lvl w:ilvl="2" w:tplc="5A840584">
      <w:start w:val="1"/>
      <w:numFmt w:val="bullet"/>
      <w:lvlText w:val=""/>
      <w:lvlJc w:val="left"/>
      <w:pPr>
        <w:ind w:left="2160" w:hanging="360"/>
      </w:pPr>
      <w:rPr>
        <w:rFonts w:ascii="Wingdings" w:hAnsi="Wingdings" w:hint="default"/>
      </w:rPr>
    </w:lvl>
    <w:lvl w:ilvl="3" w:tplc="D810606E">
      <w:start w:val="1"/>
      <w:numFmt w:val="bullet"/>
      <w:lvlText w:val=""/>
      <w:lvlJc w:val="left"/>
      <w:pPr>
        <w:ind w:left="2880" w:hanging="360"/>
      </w:pPr>
      <w:rPr>
        <w:rFonts w:ascii="Symbol" w:hAnsi="Symbol" w:hint="default"/>
      </w:rPr>
    </w:lvl>
    <w:lvl w:ilvl="4" w:tplc="C74C39A2">
      <w:start w:val="1"/>
      <w:numFmt w:val="bullet"/>
      <w:lvlText w:val="o"/>
      <w:lvlJc w:val="left"/>
      <w:pPr>
        <w:ind w:left="3600" w:hanging="360"/>
      </w:pPr>
      <w:rPr>
        <w:rFonts w:ascii="Courier New" w:hAnsi="Courier New" w:hint="default"/>
      </w:rPr>
    </w:lvl>
    <w:lvl w:ilvl="5" w:tplc="803AC000">
      <w:start w:val="1"/>
      <w:numFmt w:val="bullet"/>
      <w:lvlText w:val=""/>
      <w:lvlJc w:val="left"/>
      <w:pPr>
        <w:ind w:left="4320" w:hanging="360"/>
      </w:pPr>
      <w:rPr>
        <w:rFonts w:ascii="Wingdings" w:hAnsi="Wingdings" w:hint="default"/>
      </w:rPr>
    </w:lvl>
    <w:lvl w:ilvl="6" w:tplc="38A6C878">
      <w:start w:val="1"/>
      <w:numFmt w:val="bullet"/>
      <w:lvlText w:val=""/>
      <w:lvlJc w:val="left"/>
      <w:pPr>
        <w:ind w:left="5040" w:hanging="360"/>
      </w:pPr>
      <w:rPr>
        <w:rFonts w:ascii="Symbol" w:hAnsi="Symbol" w:hint="default"/>
      </w:rPr>
    </w:lvl>
    <w:lvl w:ilvl="7" w:tplc="3E1877C0">
      <w:start w:val="1"/>
      <w:numFmt w:val="bullet"/>
      <w:lvlText w:val="o"/>
      <w:lvlJc w:val="left"/>
      <w:pPr>
        <w:ind w:left="5760" w:hanging="360"/>
      </w:pPr>
      <w:rPr>
        <w:rFonts w:ascii="Courier New" w:hAnsi="Courier New" w:hint="default"/>
      </w:rPr>
    </w:lvl>
    <w:lvl w:ilvl="8" w:tplc="61E87824">
      <w:start w:val="1"/>
      <w:numFmt w:val="bullet"/>
      <w:lvlText w:val=""/>
      <w:lvlJc w:val="left"/>
      <w:pPr>
        <w:ind w:left="6480" w:hanging="360"/>
      </w:pPr>
      <w:rPr>
        <w:rFonts w:ascii="Wingdings" w:hAnsi="Wingdings" w:hint="default"/>
      </w:rPr>
    </w:lvl>
  </w:abstractNum>
  <w:abstractNum w:abstractNumId="26" w15:restartNumberingAfterBreak="0">
    <w:nsid w:val="4DE05BD6"/>
    <w:multiLevelType w:val="hybridMultilevel"/>
    <w:tmpl w:val="F9582C0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5B0D4232"/>
    <w:multiLevelType w:val="hybridMultilevel"/>
    <w:tmpl w:val="FFFFFFFF"/>
    <w:lvl w:ilvl="0" w:tplc="6340032A">
      <w:start w:val="1"/>
      <w:numFmt w:val="bullet"/>
      <w:lvlText w:val=""/>
      <w:lvlJc w:val="left"/>
      <w:pPr>
        <w:ind w:left="720" w:hanging="360"/>
      </w:pPr>
      <w:rPr>
        <w:rFonts w:ascii="Symbol" w:hAnsi="Symbol" w:hint="default"/>
      </w:rPr>
    </w:lvl>
    <w:lvl w:ilvl="1" w:tplc="D8364626">
      <w:start w:val="1"/>
      <w:numFmt w:val="bullet"/>
      <w:lvlText w:val="o"/>
      <w:lvlJc w:val="left"/>
      <w:pPr>
        <w:ind w:left="1440" w:hanging="360"/>
      </w:pPr>
      <w:rPr>
        <w:rFonts w:ascii="Symbol" w:hAnsi="Symbol" w:hint="default"/>
      </w:rPr>
    </w:lvl>
    <w:lvl w:ilvl="2" w:tplc="6C14AC9E">
      <w:start w:val="1"/>
      <w:numFmt w:val="bullet"/>
      <w:lvlText w:val=""/>
      <w:lvlJc w:val="left"/>
      <w:pPr>
        <w:ind w:left="2160" w:hanging="360"/>
      </w:pPr>
      <w:rPr>
        <w:rFonts w:ascii="Wingdings" w:hAnsi="Wingdings" w:hint="default"/>
      </w:rPr>
    </w:lvl>
    <w:lvl w:ilvl="3" w:tplc="CB4CC160">
      <w:start w:val="1"/>
      <w:numFmt w:val="bullet"/>
      <w:lvlText w:val=""/>
      <w:lvlJc w:val="left"/>
      <w:pPr>
        <w:ind w:left="2880" w:hanging="360"/>
      </w:pPr>
      <w:rPr>
        <w:rFonts w:ascii="Symbol" w:hAnsi="Symbol" w:hint="default"/>
      </w:rPr>
    </w:lvl>
    <w:lvl w:ilvl="4" w:tplc="13F4BE32">
      <w:start w:val="1"/>
      <w:numFmt w:val="bullet"/>
      <w:lvlText w:val="o"/>
      <w:lvlJc w:val="left"/>
      <w:pPr>
        <w:ind w:left="3600" w:hanging="360"/>
      </w:pPr>
      <w:rPr>
        <w:rFonts w:ascii="Courier New" w:hAnsi="Courier New" w:hint="default"/>
      </w:rPr>
    </w:lvl>
    <w:lvl w:ilvl="5" w:tplc="19C84EBA">
      <w:start w:val="1"/>
      <w:numFmt w:val="bullet"/>
      <w:lvlText w:val=""/>
      <w:lvlJc w:val="left"/>
      <w:pPr>
        <w:ind w:left="4320" w:hanging="360"/>
      </w:pPr>
      <w:rPr>
        <w:rFonts w:ascii="Wingdings" w:hAnsi="Wingdings" w:hint="default"/>
      </w:rPr>
    </w:lvl>
    <w:lvl w:ilvl="6" w:tplc="BFDA816A">
      <w:start w:val="1"/>
      <w:numFmt w:val="bullet"/>
      <w:lvlText w:val=""/>
      <w:lvlJc w:val="left"/>
      <w:pPr>
        <w:ind w:left="5040" w:hanging="360"/>
      </w:pPr>
      <w:rPr>
        <w:rFonts w:ascii="Symbol" w:hAnsi="Symbol" w:hint="default"/>
      </w:rPr>
    </w:lvl>
    <w:lvl w:ilvl="7" w:tplc="4CF22DF0">
      <w:start w:val="1"/>
      <w:numFmt w:val="bullet"/>
      <w:lvlText w:val="o"/>
      <w:lvlJc w:val="left"/>
      <w:pPr>
        <w:ind w:left="5760" w:hanging="360"/>
      </w:pPr>
      <w:rPr>
        <w:rFonts w:ascii="Courier New" w:hAnsi="Courier New" w:hint="default"/>
      </w:rPr>
    </w:lvl>
    <w:lvl w:ilvl="8" w:tplc="A6BE3770">
      <w:start w:val="1"/>
      <w:numFmt w:val="bullet"/>
      <w:lvlText w:val=""/>
      <w:lvlJc w:val="left"/>
      <w:pPr>
        <w:ind w:left="6480" w:hanging="360"/>
      </w:pPr>
      <w:rPr>
        <w:rFonts w:ascii="Wingdings" w:hAnsi="Wingdings" w:hint="default"/>
      </w:rPr>
    </w:lvl>
  </w:abstractNum>
  <w:abstractNum w:abstractNumId="28" w15:restartNumberingAfterBreak="0">
    <w:nsid w:val="5BF808BA"/>
    <w:multiLevelType w:val="hybridMultilevel"/>
    <w:tmpl w:val="1040E48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9" w15:restartNumberingAfterBreak="0">
    <w:nsid w:val="5DD57031"/>
    <w:multiLevelType w:val="hybridMultilevel"/>
    <w:tmpl w:val="0EA2A252"/>
    <w:lvl w:ilvl="0" w:tplc="0409000F">
      <w:start w:val="1"/>
      <w:numFmt w:val="decimal"/>
      <w:lvlText w:val="%1."/>
      <w:lvlJc w:val="left"/>
      <w:pPr>
        <w:ind w:left="720" w:hanging="360"/>
      </w:pPr>
      <w:rPr>
        <w:rFonts w:hint="default"/>
      </w:rPr>
    </w:lvl>
    <w:lvl w:ilvl="1" w:tplc="FFFFFFFF">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0" w15:restartNumberingAfterBreak="0">
    <w:nsid w:val="5DF678D1"/>
    <w:multiLevelType w:val="hybridMultilevel"/>
    <w:tmpl w:val="70E0E2AC"/>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1" w15:restartNumberingAfterBreak="0">
    <w:nsid w:val="6A004A55"/>
    <w:multiLevelType w:val="hybridMultilevel"/>
    <w:tmpl w:val="89389E24"/>
    <w:lvl w:ilvl="0" w:tplc="81D2B4F0">
      <w:start w:val="1"/>
      <w:numFmt w:val="bullet"/>
      <w:lvlText w:val=""/>
      <w:lvlJc w:val="left"/>
      <w:pPr>
        <w:ind w:left="720" w:hanging="360"/>
      </w:pPr>
      <w:rPr>
        <w:rFonts w:ascii="Symbol" w:hAnsi="Symbol" w:hint="default"/>
        <w:b w:val="0"/>
        <w:bCs w:val="0"/>
        <w:color w:val="auto"/>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2" w15:restartNumberingAfterBreak="0">
    <w:nsid w:val="70BDCE9D"/>
    <w:multiLevelType w:val="hybridMultilevel"/>
    <w:tmpl w:val="FFFFFFFF"/>
    <w:lvl w:ilvl="0" w:tplc="DC203938">
      <w:start w:val="1"/>
      <w:numFmt w:val="bullet"/>
      <w:lvlText w:val=""/>
      <w:lvlJc w:val="left"/>
      <w:pPr>
        <w:ind w:left="720" w:hanging="360"/>
      </w:pPr>
      <w:rPr>
        <w:rFonts w:ascii="Symbol" w:hAnsi="Symbol" w:hint="default"/>
      </w:rPr>
    </w:lvl>
    <w:lvl w:ilvl="1" w:tplc="8D1272E8">
      <w:start w:val="1"/>
      <w:numFmt w:val="bullet"/>
      <w:lvlText w:val="o"/>
      <w:lvlJc w:val="left"/>
      <w:pPr>
        <w:ind w:left="1440" w:hanging="360"/>
      </w:pPr>
      <w:rPr>
        <w:rFonts w:ascii="Courier New" w:hAnsi="Courier New" w:hint="default"/>
      </w:rPr>
    </w:lvl>
    <w:lvl w:ilvl="2" w:tplc="BB58C678">
      <w:start w:val="1"/>
      <w:numFmt w:val="bullet"/>
      <w:lvlText w:val=""/>
      <w:lvlJc w:val="left"/>
      <w:pPr>
        <w:ind w:left="2160" w:hanging="360"/>
      </w:pPr>
      <w:rPr>
        <w:rFonts w:ascii="Wingdings" w:hAnsi="Wingdings" w:hint="default"/>
      </w:rPr>
    </w:lvl>
    <w:lvl w:ilvl="3" w:tplc="A68E2288">
      <w:start w:val="1"/>
      <w:numFmt w:val="bullet"/>
      <w:lvlText w:val=""/>
      <w:lvlJc w:val="left"/>
      <w:pPr>
        <w:ind w:left="2880" w:hanging="360"/>
      </w:pPr>
      <w:rPr>
        <w:rFonts w:ascii="Symbol" w:hAnsi="Symbol" w:hint="default"/>
      </w:rPr>
    </w:lvl>
    <w:lvl w:ilvl="4" w:tplc="40601654">
      <w:start w:val="1"/>
      <w:numFmt w:val="bullet"/>
      <w:lvlText w:val="o"/>
      <w:lvlJc w:val="left"/>
      <w:pPr>
        <w:ind w:left="3600" w:hanging="360"/>
      </w:pPr>
      <w:rPr>
        <w:rFonts w:ascii="Courier New" w:hAnsi="Courier New" w:hint="default"/>
      </w:rPr>
    </w:lvl>
    <w:lvl w:ilvl="5" w:tplc="F5927A5C">
      <w:start w:val="1"/>
      <w:numFmt w:val="bullet"/>
      <w:lvlText w:val=""/>
      <w:lvlJc w:val="left"/>
      <w:pPr>
        <w:ind w:left="4320" w:hanging="360"/>
      </w:pPr>
      <w:rPr>
        <w:rFonts w:ascii="Wingdings" w:hAnsi="Wingdings" w:hint="default"/>
      </w:rPr>
    </w:lvl>
    <w:lvl w:ilvl="6" w:tplc="951CFCB6">
      <w:start w:val="1"/>
      <w:numFmt w:val="bullet"/>
      <w:lvlText w:val=""/>
      <w:lvlJc w:val="left"/>
      <w:pPr>
        <w:ind w:left="5040" w:hanging="360"/>
      </w:pPr>
      <w:rPr>
        <w:rFonts w:ascii="Symbol" w:hAnsi="Symbol" w:hint="default"/>
      </w:rPr>
    </w:lvl>
    <w:lvl w:ilvl="7" w:tplc="9C503384">
      <w:start w:val="1"/>
      <w:numFmt w:val="bullet"/>
      <w:lvlText w:val="o"/>
      <w:lvlJc w:val="left"/>
      <w:pPr>
        <w:ind w:left="5760" w:hanging="360"/>
      </w:pPr>
      <w:rPr>
        <w:rFonts w:ascii="Courier New" w:hAnsi="Courier New" w:hint="default"/>
      </w:rPr>
    </w:lvl>
    <w:lvl w:ilvl="8" w:tplc="D1A408A8">
      <w:start w:val="1"/>
      <w:numFmt w:val="bullet"/>
      <w:lvlText w:val=""/>
      <w:lvlJc w:val="left"/>
      <w:pPr>
        <w:ind w:left="6480" w:hanging="360"/>
      </w:pPr>
      <w:rPr>
        <w:rFonts w:ascii="Wingdings" w:hAnsi="Wingdings" w:hint="default"/>
      </w:rPr>
    </w:lvl>
  </w:abstractNum>
  <w:abstractNum w:abstractNumId="33" w15:restartNumberingAfterBreak="0">
    <w:nsid w:val="72951F7C"/>
    <w:multiLevelType w:val="hybridMultilevel"/>
    <w:tmpl w:val="1D4062B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75AA52E1"/>
    <w:multiLevelType w:val="hybridMultilevel"/>
    <w:tmpl w:val="22BC0A4C"/>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5" w15:restartNumberingAfterBreak="0">
    <w:nsid w:val="75BE5BC5"/>
    <w:multiLevelType w:val="hybridMultilevel"/>
    <w:tmpl w:val="E4B6B1E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6" w15:restartNumberingAfterBreak="0">
    <w:nsid w:val="75F80283"/>
    <w:multiLevelType w:val="hybridMultilevel"/>
    <w:tmpl w:val="0BA2CA82"/>
    <w:lvl w:ilvl="0" w:tplc="04090001">
      <w:start w:val="1"/>
      <w:numFmt w:val="bullet"/>
      <w:lvlText w:val=""/>
      <w:lvlJc w:val="left"/>
      <w:pPr>
        <w:ind w:left="720" w:hanging="360"/>
      </w:pPr>
      <w:rPr>
        <w:rFonts w:ascii="Symbol" w:hAnsi="Symbol" w:hint="default"/>
      </w:rPr>
    </w:lvl>
    <w:lvl w:ilvl="1" w:tplc="04090003">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7" w15:restartNumberingAfterBreak="0">
    <w:nsid w:val="78C5722B"/>
    <w:multiLevelType w:val="hybridMultilevel"/>
    <w:tmpl w:val="50AEA90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8" w15:restartNumberingAfterBreak="0">
    <w:nsid w:val="7CD543ED"/>
    <w:multiLevelType w:val="hybridMultilevel"/>
    <w:tmpl w:val="3F5AD1E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9" w15:restartNumberingAfterBreak="0">
    <w:nsid w:val="7DBC7821"/>
    <w:multiLevelType w:val="hybridMultilevel"/>
    <w:tmpl w:val="63A2D042"/>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0" w15:restartNumberingAfterBreak="0">
    <w:nsid w:val="7EBC5384"/>
    <w:multiLevelType w:val="hybridMultilevel"/>
    <w:tmpl w:val="8612FF96"/>
    <w:lvl w:ilvl="0" w:tplc="0409000F">
      <w:start w:val="1"/>
      <w:numFmt w:val="decimal"/>
      <w:lvlText w:val="%1."/>
      <w:lvlJc w:val="left"/>
      <w:pPr>
        <w:ind w:left="774" w:hanging="360"/>
      </w:pPr>
    </w:lvl>
    <w:lvl w:ilvl="1" w:tplc="04090019" w:tentative="1">
      <w:start w:val="1"/>
      <w:numFmt w:val="lowerLetter"/>
      <w:lvlText w:val="%2."/>
      <w:lvlJc w:val="left"/>
      <w:pPr>
        <w:ind w:left="1494" w:hanging="360"/>
      </w:pPr>
    </w:lvl>
    <w:lvl w:ilvl="2" w:tplc="0409001B" w:tentative="1">
      <w:start w:val="1"/>
      <w:numFmt w:val="lowerRoman"/>
      <w:lvlText w:val="%3."/>
      <w:lvlJc w:val="right"/>
      <w:pPr>
        <w:ind w:left="2214" w:hanging="180"/>
      </w:pPr>
    </w:lvl>
    <w:lvl w:ilvl="3" w:tplc="0409000F" w:tentative="1">
      <w:start w:val="1"/>
      <w:numFmt w:val="decimal"/>
      <w:lvlText w:val="%4."/>
      <w:lvlJc w:val="left"/>
      <w:pPr>
        <w:ind w:left="2934" w:hanging="360"/>
      </w:pPr>
    </w:lvl>
    <w:lvl w:ilvl="4" w:tplc="04090019" w:tentative="1">
      <w:start w:val="1"/>
      <w:numFmt w:val="lowerLetter"/>
      <w:lvlText w:val="%5."/>
      <w:lvlJc w:val="left"/>
      <w:pPr>
        <w:ind w:left="3654" w:hanging="360"/>
      </w:pPr>
    </w:lvl>
    <w:lvl w:ilvl="5" w:tplc="0409001B" w:tentative="1">
      <w:start w:val="1"/>
      <w:numFmt w:val="lowerRoman"/>
      <w:lvlText w:val="%6."/>
      <w:lvlJc w:val="right"/>
      <w:pPr>
        <w:ind w:left="4374" w:hanging="180"/>
      </w:pPr>
    </w:lvl>
    <w:lvl w:ilvl="6" w:tplc="0409000F" w:tentative="1">
      <w:start w:val="1"/>
      <w:numFmt w:val="decimal"/>
      <w:lvlText w:val="%7."/>
      <w:lvlJc w:val="left"/>
      <w:pPr>
        <w:ind w:left="5094" w:hanging="360"/>
      </w:pPr>
    </w:lvl>
    <w:lvl w:ilvl="7" w:tplc="04090019" w:tentative="1">
      <w:start w:val="1"/>
      <w:numFmt w:val="lowerLetter"/>
      <w:lvlText w:val="%8."/>
      <w:lvlJc w:val="left"/>
      <w:pPr>
        <w:ind w:left="5814" w:hanging="360"/>
      </w:pPr>
    </w:lvl>
    <w:lvl w:ilvl="8" w:tplc="0409001B" w:tentative="1">
      <w:start w:val="1"/>
      <w:numFmt w:val="lowerRoman"/>
      <w:lvlText w:val="%9."/>
      <w:lvlJc w:val="right"/>
      <w:pPr>
        <w:ind w:left="6534" w:hanging="180"/>
      </w:pPr>
    </w:lvl>
  </w:abstractNum>
  <w:abstractNum w:abstractNumId="41" w15:restartNumberingAfterBreak="0">
    <w:nsid w:val="7F15220D"/>
    <w:multiLevelType w:val="hybridMultilevel"/>
    <w:tmpl w:val="152EE84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754234624">
    <w:abstractNumId w:val="12"/>
  </w:num>
  <w:num w:numId="2" w16cid:durableId="985206822">
    <w:abstractNumId w:val="20"/>
  </w:num>
  <w:num w:numId="3" w16cid:durableId="720832005">
    <w:abstractNumId w:val="16"/>
  </w:num>
  <w:num w:numId="4" w16cid:durableId="398746083">
    <w:abstractNumId w:val="40"/>
  </w:num>
  <w:num w:numId="5" w16cid:durableId="2018387947">
    <w:abstractNumId w:val="7"/>
  </w:num>
  <w:num w:numId="6" w16cid:durableId="1741519393">
    <w:abstractNumId w:val="11"/>
  </w:num>
  <w:num w:numId="7" w16cid:durableId="286350825">
    <w:abstractNumId w:val="24"/>
  </w:num>
  <w:num w:numId="8" w16cid:durableId="893852928">
    <w:abstractNumId w:val="25"/>
  </w:num>
  <w:num w:numId="9" w16cid:durableId="189075578">
    <w:abstractNumId w:val="28"/>
  </w:num>
  <w:num w:numId="10" w16cid:durableId="1028339859">
    <w:abstractNumId w:val="6"/>
  </w:num>
  <w:num w:numId="11" w16cid:durableId="784737967">
    <w:abstractNumId w:val="39"/>
  </w:num>
  <w:num w:numId="12" w16cid:durableId="143351647">
    <w:abstractNumId w:val="4"/>
  </w:num>
  <w:num w:numId="13" w16cid:durableId="336157754">
    <w:abstractNumId w:val="19"/>
  </w:num>
  <w:num w:numId="14" w16cid:durableId="2118016624">
    <w:abstractNumId w:val="23"/>
  </w:num>
  <w:num w:numId="15" w16cid:durableId="1657807042">
    <w:abstractNumId w:val="38"/>
  </w:num>
  <w:num w:numId="16" w16cid:durableId="1618222636">
    <w:abstractNumId w:val="22"/>
  </w:num>
  <w:num w:numId="17" w16cid:durableId="1212615956">
    <w:abstractNumId w:val="35"/>
  </w:num>
  <w:num w:numId="18" w16cid:durableId="430201695">
    <w:abstractNumId w:val="8"/>
  </w:num>
  <w:num w:numId="19" w16cid:durableId="1005017064">
    <w:abstractNumId w:val="27"/>
  </w:num>
  <w:num w:numId="20" w16cid:durableId="1824276049">
    <w:abstractNumId w:val="32"/>
  </w:num>
  <w:num w:numId="21" w16cid:durableId="445975114">
    <w:abstractNumId w:val="5"/>
  </w:num>
  <w:num w:numId="22" w16cid:durableId="114636892">
    <w:abstractNumId w:val="1"/>
  </w:num>
  <w:num w:numId="23" w16cid:durableId="1864829925">
    <w:abstractNumId w:val="21"/>
  </w:num>
  <w:num w:numId="24" w16cid:durableId="594629402">
    <w:abstractNumId w:val="17"/>
  </w:num>
  <w:num w:numId="25" w16cid:durableId="793905990">
    <w:abstractNumId w:val="9"/>
  </w:num>
  <w:num w:numId="26" w16cid:durableId="26830819">
    <w:abstractNumId w:val="30"/>
  </w:num>
  <w:num w:numId="27" w16cid:durableId="736123372">
    <w:abstractNumId w:val="36"/>
  </w:num>
  <w:num w:numId="28" w16cid:durableId="2066564193">
    <w:abstractNumId w:val="2"/>
  </w:num>
  <w:num w:numId="29" w16cid:durableId="1706170695">
    <w:abstractNumId w:val="33"/>
  </w:num>
  <w:num w:numId="30" w16cid:durableId="1567691650">
    <w:abstractNumId w:val="29"/>
  </w:num>
  <w:num w:numId="31" w16cid:durableId="979189460">
    <w:abstractNumId w:val="41"/>
  </w:num>
  <w:num w:numId="32" w16cid:durableId="498891621">
    <w:abstractNumId w:val="14"/>
  </w:num>
  <w:num w:numId="33" w16cid:durableId="492262101">
    <w:abstractNumId w:val="37"/>
  </w:num>
  <w:num w:numId="34" w16cid:durableId="1661931170">
    <w:abstractNumId w:val="34"/>
  </w:num>
  <w:num w:numId="35" w16cid:durableId="1457260547">
    <w:abstractNumId w:val="10"/>
  </w:num>
  <w:num w:numId="36" w16cid:durableId="118190936">
    <w:abstractNumId w:val="18"/>
  </w:num>
  <w:num w:numId="37" w16cid:durableId="1942686300">
    <w:abstractNumId w:val="15"/>
  </w:num>
  <w:num w:numId="38" w16cid:durableId="1140882491">
    <w:abstractNumId w:val="0"/>
  </w:num>
  <w:num w:numId="39" w16cid:durableId="642929417">
    <w:abstractNumId w:val="13"/>
  </w:num>
  <w:num w:numId="40" w16cid:durableId="222375637">
    <w:abstractNumId w:val="31"/>
  </w:num>
  <w:num w:numId="41" w16cid:durableId="1002972872">
    <w:abstractNumId w:val="3"/>
  </w:num>
  <w:num w:numId="42" w16cid:durableId="1220285232">
    <w:abstractNumId w:val="2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774F7"/>
    <w:rsid w:val="00000127"/>
    <w:rsid w:val="00000A6E"/>
    <w:rsid w:val="00001827"/>
    <w:rsid w:val="00002274"/>
    <w:rsid w:val="00002B08"/>
    <w:rsid w:val="00004EB5"/>
    <w:rsid w:val="00005979"/>
    <w:rsid w:val="00006678"/>
    <w:rsid w:val="0000765F"/>
    <w:rsid w:val="000076F1"/>
    <w:rsid w:val="00007E24"/>
    <w:rsid w:val="00010011"/>
    <w:rsid w:val="000101F8"/>
    <w:rsid w:val="00012C24"/>
    <w:rsid w:val="000131B8"/>
    <w:rsid w:val="00013203"/>
    <w:rsid w:val="000132EB"/>
    <w:rsid w:val="0001343B"/>
    <w:rsid w:val="00013B89"/>
    <w:rsid w:val="00014FC7"/>
    <w:rsid w:val="00016DE7"/>
    <w:rsid w:val="0002227D"/>
    <w:rsid w:val="0002246E"/>
    <w:rsid w:val="000231B6"/>
    <w:rsid w:val="00023406"/>
    <w:rsid w:val="00023D99"/>
    <w:rsid w:val="00024339"/>
    <w:rsid w:val="00024A0B"/>
    <w:rsid w:val="00025193"/>
    <w:rsid w:val="00026D48"/>
    <w:rsid w:val="00031A09"/>
    <w:rsid w:val="00032D45"/>
    <w:rsid w:val="00036C1A"/>
    <w:rsid w:val="00036FE1"/>
    <w:rsid w:val="00037381"/>
    <w:rsid w:val="00037885"/>
    <w:rsid w:val="00041B13"/>
    <w:rsid w:val="00044353"/>
    <w:rsid w:val="0004564A"/>
    <w:rsid w:val="00046347"/>
    <w:rsid w:val="00046906"/>
    <w:rsid w:val="0004739F"/>
    <w:rsid w:val="00047A5C"/>
    <w:rsid w:val="00051623"/>
    <w:rsid w:val="00055CA3"/>
    <w:rsid w:val="00056311"/>
    <w:rsid w:val="00056591"/>
    <w:rsid w:val="00057357"/>
    <w:rsid w:val="000573B0"/>
    <w:rsid w:val="0006277B"/>
    <w:rsid w:val="00065B6C"/>
    <w:rsid w:val="000662E3"/>
    <w:rsid w:val="000706FA"/>
    <w:rsid w:val="000708B5"/>
    <w:rsid w:val="000715FC"/>
    <w:rsid w:val="00074EC4"/>
    <w:rsid w:val="000768FE"/>
    <w:rsid w:val="00076B25"/>
    <w:rsid w:val="000824D4"/>
    <w:rsid w:val="00083F89"/>
    <w:rsid w:val="00084488"/>
    <w:rsid w:val="000845D1"/>
    <w:rsid w:val="00084A73"/>
    <w:rsid w:val="00084C7F"/>
    <w:rsid w:val="00086125"/>
    <w:rsid w:val="000868FA"/>
    <w:rsid w:val="0009031E"/>
    <w:rsid w:val="00090975"/>
    <w:rsid w:val="00090D88"/>
    <w:rsid w:val="00092149"/>
    <w:rsid w:val="000923C1"/>
    <w:rsid w:val="00092F63"/>
    <w:rsid w:val="000938A0"/>
    <w:rsid w:val="00095896"/>
    <w:rsid w:val="00096D57"/>
    <w:rsid w:val="000972C5"/>
    <w:rsid w:val="000A0394"/>
    <w:rsid w:val="000A0812"/>
    <w:rsid w:val="000A0C52"/>
    <w:rsid w:val="000A33B0"/>
    <w:rsid w:val="000A3C6C"/>
    <w:rsid w:val="000A44D4"/>
    <w:rsid w:val="000A4EFC"/>
    <w:rsid w:val="000A5252"/>
    <w:rsid w:val="000A5638"/>
    <w:rsid w:val="000A5A2D"/>
    <w:rsid w:val="000A5F99"/>
    <w:rsid w:val="000A709B"/>
    <w:rsid w:val="000B2331"/>
    <w:rsid w:val="000B29B8"/>
    <w:rsid w:val="000B29DE"/>
    <w:rsid w:val="000B3075"/>
    <w:rsid w:val="000B730A"/>
    <w:rsid w:val="000C07F5"/>
    <w:rsid w:val="000C1302"/>
    <w:rsid w:val="000C3FE0"/>
    <w:rsid w:val="000C532A"/>
    <w:rsid w:val="000C6976"/>
    <w:rsid w:val="000D0500"/>
    <w:rsid w:val="000D0BEA"/>
    <w:rsid w:val="000D21AF"/>
    <w:rsid w:val="000D2C86"/>
    <w:rsid w:val="000D3219"/>
    <w:rsid w:val="000D5B5B"/>
    <w:rsid w:val="000D6E56"/>
    <w:rsid w:val="000E2107"/>
    <w:rsid w:val="000E250A"/>
    <w:rsid w:val="000E27DA"/>
    <w:rsid w:val="000E317C"/>
    <w:rsid w:val="000E4298"/>
    <w:rsid w:val="000E7832"/>
    <w:rsid w:val="000F0B04"/>
    <w:rsid w:val="000F11B9"/>
    <w:rsid w:val="000F1C1A"/>
    <w:rsid w:val="000F5498"/>
    <w:rsid w:val="000F6E52"/>
    <w:rsid w:val="000F6F9B"/>
    <w:rsid w:val="000F7807"/>
    <w:rsid w:val="00100AF6"/>
    <w:rsid w:val="00103363"/>
    <w:rsid w:val="00104425"/>
    <w:rsid w:val="00104910"/>
    <w:rsid w:val="00105740"/>
    <w:rsid w:val="00105C3D"/>
    <w:rsid w:val="00106D22"/>
    <w:rsid w:val="00107165"/>
    <w:rsid w:val="00107640"/>
    <w:rsid w:val="001077E7"/>
    <w:rsid w:val="0010784B"/>
    <w:rsid w:val="00110E8D"/>
    <w:rsid w:val="001119C5"/>
    <w:rsid w:val="00112344"/>
    <w:rsid w:val="00116F98"/>
    <w:rsid w:val="001170D7"/>
    <w:rsid w:val="00120FDE"/>
    <w:rsid w:val="00122469"/>
    <w:rsid w:val="001262E3"/>
    <w:rsid w:val="00126B4D"/>
    <w:rsid w:val="00130218"/>
    <w:rsid w:val="00133E20"/>
    <w:rsid w:val="00133FD3"/>
    <w:rsid w:val="001352C3"/>
    <w:rsid w:val="0013559C"/>
    <w:rsid w:val="00136931"/>
    <w:rsid w:val="00136C01"/>
    <w:rsid w:val="001373B2"/>
    <w:rsid w:val="00140D04"/>
    <w:rsid w:val="00141819"/>
    <w:rsid w:val="00143553"/>
    <w:rsid w:val="00145093"/>
    <w:rsid w:val="0014555D"/>
    <w:rsid w:val="00145C19"/>
    <w:rsid w:val="00146726"/>
    <w:rsid w:val="0014680D"/>
    <w:rsid w:val="00146D24"/>
    <w:rsid w:val="001530E9"/>
    <w:rsid w:val="00155086"/>
    <w:rsid w:val="001564CB"/>
    <w:rsid w:val="00157710"/>
    <w:rsid w:val="00157F08"/>
    <w:rsid w:val="00160E5D"/>
    <w:rsid w:val="001610F1"/>
    <w:rsid w:val="00161F52"/>
    <w:rsid w:val="0016243A"/>
    <w:rsid w:val="00162F02"/>
    <w:rsid w:val="00163A43"/>
    <w:rsid w:val="00166628"/>
    <w:rsid w:val="00166D42"/>
    <w:rsid w:val="00170297"/>
    <w:rsid w:val="00170F95"/>
    <w:rsid w:val="001718AC"/>
    <w:rsid w:val="00172650"/>
    <w:rsid w:val="0017396E"/>
    <w:rsid w:val="00174B2F"/>
    <w:rsid w:val="00174BC2"/>
    <w:rsid w:val="00174CF3"/>
    <w:rsid w:val="001753F3"/>
    <w:rsid w:val="00175DC3"/>
    <w:rsid w:val="00176E2B"/>
    <w:rsid w:val="00177BFA"/>
    <w:rsid w:val="0018064D"/>
    <w:rsid w:val="00181BD4"/>
    <w:rsid w:val="0018276C"/>
    <w:rsid w:val="00182DE0"/>
    <w:rsid w:val="001830C5"/>
    <w:rsid w:val="001858DE"/>
    <w:rsid w:val="00187407"/>
    <w:rsid w:val="00187F55"/>
    <w:rsid w:val="00190279"/>
    <w:rsid w:val="00191203"/>
    <w:rsid w:val="001916AE"/>
    <w:rsid w:val="00191EA9"/>
    <w:rsid w:val="0019248B"/>
    <w:rsid w:val="00192F32"/>
    <w:rsid w:val="00194CFE"/>
    <w:rsid w:val="00196433"/>
    <w:rsid w:val="001967D1"/>
    <w:rsid w:val="00197A25"/>
    <w:rsid w:val="001A00CA"/>
    <w:rsid w:val="001A0FE5"/>
    <w:rsid w:val="001A10CA"/>
    <w:rsid w:val="001A1826"/>
    <w:rsid w:val="001A403C"/>
    <w:rsid w:val="001A4A14"/>
    <w:rsid w:val="001A4C52"/>
    <w:rsid w:val="001A4D5B"/>
    <w:rsid w:val="001A5B21"/>
    <w:rsid w:val="001A5E3B"/>
    <w:rsid w:val="001A6A9A"/>
    <w:rsid w:val="001A7380"/>
    <w:rsid w:val="001B0706"/>
    <w:rsid w:val="001B1018"/>
    <w:rsid w:val="001B128E"/>
    <w:rsid w:val="001B26A6"/>
    <w:rsid w:val="001B2708"/>
    <w:rsid w:val="001B4525"/>
    <w:rsid w:val="001B4A66"/>
    <w:rsid w:val="001B53B7"/>
    <w:rsid w:val="001B56CB"/>
    <w:rsid w:val="001B5C66"/>
    <w:rsid w:val="001B6213"/>
    <w:rsid w:val="001B67A6"/>
    <w:rsid w:val="001B7261"/>
    <w:rsid w:val="001B7FD4"/>
    <w:rsid w:val="001C01F4"/>
    <w:rsid w:val="001C0284"/>
    <w:rsid w:val="001C21DE"/>
    <w:rsid w:val="001C299A"/>
    <w:rsid w:val="001C2F14"/>
    <w:rsid w:val="001C6B70"/>
    <w:rsid w:val="001D1E00"/>
    <w:rsid w:val="001D257D"/>
    <w:rsid w:val="001D33D5"/>
    <w:rsid w:val="001D34EC"/>
    <w:rsid w:val="001D456F"/>
    <w:rsid w:val="001D6E78"/>
    <w:rsid w:val="001D77B2"/>
    <w:rsid w:val="001D7DB1"/>
    <w:rsid w:val="001D7DEC"/>
    <w:rsid w:val="001E0155"/>
    <w:rsid w:val="001E0C5A"/>
    <w:rsid w:val="001E1332"/>
    <w:rsid w:val="001E138F"/>
    <w:rsid w:val="001E1770"/>
    <w:rsid w:val="001E2958"/>
    <w:rsid w:val="001E5303"/>
    <w:rsid w:val="001E64CE"/>
    <w:rsid w:val="001E6615"/>
    <w:rsid w:val="001E7137"/>
    <w:rsid w:val="001F0B53"/>
    <w:rsid w:val="001F126E"/>
    <w:rsid w:val="001F18F6"/>
    <w:rsid w:val="001F2AD8"/>
    <w:rsid w:val="001F33A9"/>
    <w:rsid w:val="001F35A6"/>
    <w:rsid w:val="001F38EC"/>
    <w:rsid w:val="001F6514"/>
    <w:rsid w:val="001F7959"/>
    <w:rsid w:val="001F7994"/>
    <w:rsid w:val="002009C6"/>
    <w:rsid w:val="00204027"/>
    <w:rsid w:val="002050F6"/>
    <w:rsid w:val="00205532"/>
    <w:rsid w:val="00211693"/>
    <w:rsid w:val="00213396"/>
    <w:rsid w:val="002134F1"/>
    <w:rsid w:val="002161C2"/>
    <w:rsid w:val="00216F36"/>
    <w:rsid w:val="00220C61"/>
    <w:rsid w:val="002212B6"/>
    <w:rsid w:val="002215BF"/>
    <w:rsid w:val="00222B68"/>
    <w:rsid w:val="00223290"/>
    <w:rsid w:val="00224DD9"/>
    <w:rsid w:val="0022502A"/>
    <w:rsid w:val="00230C40"/>
    <w:rsid w:val="00230EA3"/>
    <w:rsid w:val="00231AB8"/>
    <w:rsid w:val="00232E95"/>
    <w:rsid w:val="0023646C"/>
    <w:rsid w:val="00236FA7"/>
    <w:rsid w:val="00236FB4"/>
    <w:rsid w:val="0023734F"/>
    <w:rsid w:val="002378C1"/>
    <w:rsid w:val="00237CC6"/>
    <w:rsid w:val="00244C99"/>
    <w:rsid w:val="00247624"/>
    <w:rsid w:val="00250C14"/>
    <w:rsid w:val="00251C9D"/>
    <w:rsid w:val="00251F0B"/>
    <w:rsid w:val="00253FCE"/>
    <w:rsid w:val="002545FC"/>
    <w:rsid w:val="0025621B"/>
    <w:rsid w:val="00256EAB"/>
    <w:rsid w:val="00260CFE"/>
    <w:rsid w:val="00262054"/>
    <w:rsid w:val="0026359C"/>
    <w:rsid w:val="002636E5"/>
    <w:rsid w:val="0026443A"/>
    <w:rsid w:val="00266453"/>
    <w:rsid w:val="002667F9"/>
    <w:rsid w:val="00266EFD"/>
    <w:rsid w:val="0026735B"/>
    <w:rsid w:val="00270341"/>
    <w:rsid w:val="00272F28"/>
    <w:rsid w:val="0027482A"/>
    <w:rsid w:val="0027520C"/>
    <w:rsid w:val="00275AAB"/>
    <w:rsid w:val="00276246"/>
    <w:rsid w:val="002778D5"/>
    <w:rsid w:val="00277990"/>
    <w:rsid w:val="00280B0C"/>
    <w:rsid w:val="00280DB3"/>
    <w:rsid w:val="002847C3"/>
    <w:rsid w:val="002856AF"/>
    <w:rsid w:val="00285E10"/>
    <w:rsid w:val="00286384"/>
    <w:rsid w:val="00286AB2"/>
    <w:rsid w:val="00286C93"/>
    <w:rsid w:val="0028719D"/>
    <w:rsid w:val="00287507"/>
    <w:rsid w:val="002904B2"/>
    <w:rsid w:val="00291BAA"/>
    <w:rsid w:val="002924B2"/>
    <w:rsid w:val="002924BE"/>
    <w:rsid w:val="00292E92"/>
    <w:rsid w:val="002950B7"/>
    <w:rsid w:val="002A1F6A"/>
    <w:rsid w:val="002A2C99"/>
    <w:rsid w:val="002A3470"/>
    <w:rsid w:val="002A3BF7"/>
    <w:rsid w:val="002A47C4"/>
    <w:rsid w:val="002A53A6"/>
    <w:rsid w:val="002A6282"/>
    <w:rsid w:val="002A63B5"/>
    <w:rsid w:val="002A70EB"/>
    <w:rsid w:val="002B00E8"/>
    <w:rsid w:val="002B2D54"/>
    <w:rsid w:val="002B3EED"/>
    <w:rsid w:val="002B4E5E"/>
    <w:rsid w:val="002B5A17"/>
    <w:rsid w:val="002B69D5"/>
    <w:rsid w:val="002B6B03"/>
    <w:rsid w:val="002B7EF7"/>
    <w:rsid w:val="002C146E"/>
    <w:rsid w:val="002C1CA6"/>
    <w:rsid w:val="002C20D7"/>
    <w:rsid w:val="002C309F"/>
    <w:rsid w:val="002C3933"/>
    <w:rsid w:val="002C424E"/>
    <w:rsid w:val="002C454F"/>
    <w:rsid w:val="002C4718"/>
    <w:rsid w:val="002C5A82"/>
    <w:rsid w:val="002C5AC3"/>
    <w:rsid w:val="002C61AE"/>
    <w:rsid w:val="002C747D"/>
    <w:rsid w:val="002D1D72"/>
    <w:rsid w:val="002D30FA"/>
    <w:rsid w:val="002D3902"/>
    <w:rsid w:val="002D442A"/>
    <w:rsid w:val="002D4781"/>
    <w:rsid w:val="002D4E7D"/>
    <w:rsid w:val="002D574C"/>
    <w:rsid w:val="002E0BCC"/>
    <w:rsid w:val="002E0DA5"/>
    <w:rsid w:val="002E34F4"/>
    <w:rsid w:val="002E3544"/>
    <w:rsid w:val="002E3A5C"/>
    <w:rsid w:val="002E41A6"/>
    <w:rsid w:val="002E47D5"/>
    <w:rsid w:val="002E7699"/>
    <w:rsid w:val="002F18E4"/>
    <w:rsid w:val="002F27FF"/>
    <w:rsid w:val="002F3078"/>
    <w:rsid w:val="002F34EF"/>
    <w:rsid w:val="002F3EF2"/>
    <w:rsid w:val="002F4F10"/>
    <w:rsid w:val="002F5AAE"/>
    <w:rsid w:val="002F6ED3"/>
    <w:rsid w:val="002F7873"/>
    <w:rsid w:val="00300DC4"/>
    <w:rsid w:val="00300E70"/>
    <w:rsid w:val="00301915"/>
    <w:rsid w:val="003033BA"/>
    <w:rsid w:val="00303A00"/>
    <w:rsid w:val="0030520F"/>
    <w:rsid w:val="00306DCC"/>
    <w:rsid w:val="00307841"/>
    <w:rsid w:val="0031032A"/>
    <w:rsid w:val="003104D4"/>
    <w:rsid w:val="00310745"/>
    <w:rsid w:val="00311A0C"/>
    <w:rsid w:val="00311F5D"/>
    <w:rsid w:val="0031292C"/>
    <w:rsid w:val="00314925"/>
    <w:rsid w:val="003153F0"/>
    <w:rsid w:val="00316938"/>
    <w:rsid w:val="00317BEF"/>
    <w:rsid w:val="00320781"/>
    <w:rsid w:val="00321EAB"/>
    <w:rsid w:val="00322707"/>
    <w:rsid w:val="00323AB1"/>
    <w:rsid w:val="00326338"/>
    <w:rsid w:val="00330267"/>
    <w:rsid w:val="00333223"/>
    <w:rsid w:val="003336FB"/>
    <w:rsid w:val="003337D2"/>
    <w:rsid w:val="0033434A"/>
    <w:rsid w:val="00334A3E"/>
    <w:rsid w:val="00335186"/>
    <w:rsid w:val="0033566D"/>
    <w:rsid w:val="00335C5E"/>
    <w:rsid w:val="003402B8"/>
    <w:rsid w:val="00341F59"/>
    <w:rsid w:val="00343682"/>
    <w:rsid w:val="0034388C"/>
    <w:rsid w:val="00344BF7"/>
    <w:rsid w:val="00346204"/>
    <w:rsid w:val="003508F1"/>
    <w:rsid w:val="00351365"/>
    <w:rsid w:val="00351AA0"/>
    <w:rsid w:val="00354A90"/>
    <w:rsid w:val="003568EA"/>
    <w:rsid w:val="0035692F"/>
    <w:rsid w:val="003602FE"/>
    <w:rsid w:val="003608EB"/>
    <w:rsid w:val="00361AEE"/>
    <w:rsid w:val="0036350D"/>
    <w:rsid w:val="003665A0"/>
    <w:rsid w:val="003665E7"/>
    <w:rsid w:val="003729B7"/>
    <w:rsid w:val="0037567F"/>
    <w:rsid w:val="0037660A"/>
    <w:rsid w:val="00380016"/>
    <w:rsid w:val="003825D5"/>
    <w:rsid w:val="003828AC"/>
    <w:rsid w:val="00392245"/>
    <w:rsid w:val="003927A6"/>
    <w:rsid w:val="00393A21"/>
    <w:rsid w:val="00393AD9"/>
    <w:rsid w:val="00393C68"/>
    <w:rsid w:val="0039411C"/>
    <w:rsid w:val="00394A76"/>
    <w:rsid w:val="00394DE2"/>
    <w:rsid w:val="003953CD"/>
    <w:rsid w:val="00395A11"/>
    <w:rsid w:val="00397756"/>
    <w:rsid w:val="003A037B"/>
    <w:rsid w:val="003A11BC"/>
    <w:rsid w:val="003A286B"/>
    <w:rsid w:val="003A35D6"/>
    <w:rsid w:val="003A3E1B"/>
    <w:rsid w:val="003A4ED0"/>
    <w:rsid w:val="003A59A5"/>
    <w:rsid w:val="003A5AA8"/>
    <w:rsid w:val="003A653D"/>
    <w:rsid w:val="003A6B91"/>
    <w:rsid w:val="003A7288"/>
    <w:rsid w:val="003B1322"/>
    <w:rsid w:val="003B23F6"/>
    <w:rsid w:val="003B4004"/>
    <w:rsid w:val="003B628A"/>
    <w:rsid w:val="003B6D20"/>
    <w:rsid w:val="003B7345"/>
    <w:rsid w:val="003B7D62"/>
    <w:rsid w:val="003B7FCC"/>
    <w:rsid w:val="003C00A0"/>
    <w:rsid w:val="003C1DC4"/>
    <w:rsid w:val="003C1ECC"/>
    <w:rsid w:val="003C2077"/>
    <w:rsid w:val="003C25CB"/>
    <w:rsid w:val="003C271D"/>
    <w:rsid w:val="003C31EA"/>
    <w:rsid w:val="003C3581"/>
    <w:rsid w:val="003C35F6"/>
    <w:rsid w:val="003C3709"/>
    <w:rsid w:val="003C509A"/>
    <w:rsid w:val="003C7606"/>
    <w:rsid w:val="003D214F"/>
    <w:rsid w:val="003D2EB1"/>
    <w:rsid w:val="003D37AF"/>
    <w:rsid w:val="003D41BA"/>
    <w:rsid w:val="003D560B"/>
    <w:rsid w:val="003D5AFC"/>
    <w:rsid w:val="003D5F6F"/>
    <w:rsid w:val="003E32C7"/>
    <w:rsid w:val="003E4688"/>
    <w:rsid w:val="003E56BE"/>
    <w:rsid w:val="003E74E5"/>
    <w:rsid w:val="003F12FA"/>
    <w:rsid w:val="003F29B8"/>
    <w:rsid w:val="003F395A"/>
    <w:rsid w:val="003F5EBC"/>
    <w:rsid w:val="00401318"/>
    <w:rsid w:val="004026AF"/>
    <w:rsid w:val="004031BE"/>
    <w:rsid w:val="00404571"/>
    <w:rsid w:val="0040476F"/>
    <w:rsid w:val="00405279"/>
    <w:rsid w:val="00406B8B"/>
    <w:rsid w:val="00407EC9"/>
    <w:rsid w:val="00411146"/>
    <w:rsid w:val="00411D64"/>
    <w:rsid w:val="004121BA"/>
    <w:rsid w:val="004121F6"/>
    <w:rsid w:val="00412647"/>
    <w:rsid w:val="0041357F"/>
    <w:rsid w:val="00413E13"/>
    <w:rsid w:val="004145D8"/>
    <w:rsid w:val="00415078"/>
    <w:rsid w:val="00415125"/>
    <w:rsid w:val="004204C4"/>
    <w:rsid w:val="00421336"/>
    <w:rsid w:val="00424B1C"/>
    <w:rsid w:val="0042566D"/>
    <w:rsid w:val="00425FE0"/>
    <w:rsid w:val="00426220"/>
    <w:rsid w:val="004262C8"/>
    <w:rsid w:val="00427100"/>
    <w:rsid w:val="00432417"/>
    <w:rsid w:val="00433BFE"/>
    <w:rsid w:val="00435165"/>
    <w:rsid w:val="00435783"/>
    <w:rsid w:val="00435A5F"/>
    <w:rsid w:val="00435CA0"/>
    <w:rsid w:val="00435CDD"/>
    <w:rsid w:val="004362DB"/>
    <w:rsid w:val="00436E33"/>
    <w:rsid w:val="00436E6B"/>
    <w:rsid w:val="004378A1"/>
    <w:rsid w:val="00440C07"/>
    <w:rsid w:val="00441649"/>
    <w:rsid w:val="00441670"/>
    <w:rsid w:val="00441BA8"/>
    <w:rsid w:val="004431D0"/>
    <w:rsid w:val="00446A9A"/>
    <w:rsid w:val="00447448"/>
    <w:rsid w:val="00450045"/>
    <w:rsid w:val="0045047B"/>
    <w:rsid w:val="00451169"/>
    <w:rsid w:val="0045226A"/>
    <w:rsid w:val="00453570"/>
    <w:rsid w:val="00455DD2"/>
    <w:rsid w:val="00456E9D"/>
    <w:rsid w:val="00457AE0"/>
    <w:rsid w:val="004601BE"/>
    <w:rsid w:val="004606C8"/>
    <w:rsid w:val="00460AF7"/>
    <w:rsid w:val="00461F23"/>
    <w:rsid w:val="004624B7"/>
    <w:rsid w:val="0046313B"/>
    <w:rsid w:val="004636FF"/>
    <w:rsid w:val="00463E1B"/>
    <w:rsid w:val="00464748"/>
    <w:rsid w:val="00465B05"/>
    <w:rsid w:val="00466486"/>
    <w:rsid w:val="00466CE3"/>
    <w:rsid w:val="00466D41"/>
    <w:rsid w:val="00471C4E"/>
    <w:rsid w:val="00472389"/>
    <w:rsid w:val="0047408B"/>
    <w:rsid w:val="004741EE"/>
    <w:rsid w:val="0047424D"/>
    <w:rsid w:val="00474C19"/>
    <w:rsid w:val="00475F08"/>
    <w:rsid w:val="0048173C"/>
    <w:rsid w:val="00483D5C"/>
    <w:rsid w:val="004850D2"/>
    <w:rsid w:val="0048769A"/>
    <w:rsid w:val="00491C58"/>
    <w:rsid w:val="00493655"/>
    <w:rsid w:val="00493AF3"/>
    <w:rsid w:val="00494681"/>
    <w:rsid w:val="00494909"/>
    <w:rsid w:val="0049595E"/>
    <w:rsid w:val="004A2274"/>
    <w:rsid w:val="004A4180"/>
    <w:rsid w:val="004A4364"/>
    <w:rsid w:val="004A4685"/>
    <w:rsid w:val="004A6629"/>
    <w:rsid w:val="004A782C"/>
    <w:rsid w:val="004A7E57"/>
    <w:rsid w:val="004B0C04"/>
    <w:rsid w:val="004B132F"/>
    <w:rsid w:val="004B14F9"/>
    <w:rsid w:val="004B1859"/>
    <w:rsid w:val="004B24FE"/>
    <w:rsid w:val="004B353B"/>
    <w:rsid w:val="004B458A"/>
    <w:rsid w:val="004B45E2"/>
    <w:rsid w:val="004B4A0E"/>
    <w:rsid w:val="004B4FC8"/>
    <w:rsid w:val="004B5741"/>
    <w:rsid w:val="004B5C4A"/>
    <w:rsid w:val="004B7AE8"/>
    <w:rsid w:val="004B7CCA"/>
    <w:rsid w:val="004C13CF"/>
    <w:rsid w:val="004C29DC"/>
    <w:rsid w:val="004C3884"/>
    <w:rsid w:val="004C5C17"/>
    <w:rsid w:val="004C67C8"/>
    <w:rsid w:val="004C6C82"/>
    <w:rsid w:val="004C7565"/>
    <w:rsid w:val="004C7883"/>
    <w:rsid w:val="004D0392"/>
    <w:rsid w:val="004D1220"/>
    <w:rsid w:val="004D1818"/>
    <w:rsid w:val="004D1FC1"/>
    <w:rsid w:val="004D2144"/>
    <w:rsid w:val="004D22EE"/>
    <w:rsid w:val="004D3C53"/>
    <w:rsid w:val="004D4141"/>
    <w:rsid w:val="004D5818"/>
    <w:rsid w:val="004D60C6"/>
    <w:rsid w:val="004D6BA3"/>
    <w:rsid w:val="004E001A"/>
    <w:rsid w:val="004E0644"/>
    <w:rsid w:val="004E169F"/>
    <w:rsid w:val="004E29E1"/>
    <w:rsid w:val="004E375F"/>
    <w:rsid w:val="004E4D92"/>
    <w:rsid w:val="004E68B4"/>
    <w:rsid w:val="004E6FDD"/>
    <w:rsid w:val="004E72E3"/>
    <w:rsid w:val="004F059B"/>
    <w:rsid w:val="004F1063"/>
    <w:rsid w:val="004F2F6A"/>
    <w:rsid w:val="004F3001"/>
    <w:rsid w:val="004F38FA"/>
    <w:rsid w:val="004F393B"/>
    <w:rsid w:val="005006E1"/>
    <w:rsid w:val="00501D9E"/>
    <w:rsid w:val="005045AD"/>
    <w:rsid w:val="00504668"/>
    <w:rsid w:val="00506B45"/>
    <w:rsid w:val="005102E4"/>
    <w:rsid w:val="005109CE"/>
    <w:rsid w:val="00512778"/>
    <w:rsid w:val="00513061"/>
    <w:rsid w:val="00514E83"/>
    <w:rsid w:val="005155F8"/>
    <w:rsid w:val="00515BA9"/>
    <w:rsid w:val="00516360"/>
    <w:rsid w:val="005163FF"/>
    <w:rsid w:val="00517EA2"/>
    <w:rsid w:val="0052054B"/>
    <w:rsid w:val="005205BD"/>
    <w:rsid w:val="005210E0"/>
    <w:rsid w:val="0052117D"/>
    <w:rsid w:val="00522DD6"/>
    <w:rsid w:val="00524B39"/>
    <w:rsid w:val="00524B8B"/>
    <w:rsid w:val="00524CAC"/>
    <w:rsid w:val="00524E8E"/>
    <w:rsid w:val="00525B77"/>
    <w:rsid w:val="00530E57"/>
    <w:rsid w:val="005312E7"/>
    <w:rsid w:val="005314AE"/>
    <w:rsid w:val="00532B84"/>
    <w:rsid w:val="005330A4"/>
    <w:rsid w:val="0053349E"/>
    <w:rsid w:val="005348D5"/>
    <w:rsid w:val="00535389"/>
    <w:rsid w:val="0053646C"/>
    <w:rsid w:val="005369F0"/>
    <w:rsid w:val="00536A7F"/>
    <w:rsid w:val="00536A95"/>
    <w:rsid w:val="00536C48"/>
    <w:rsid w:val="00537551"/>
    <w:rsid w:val="00541CA2"/>
    <w:rsid w:val="00542209"/>
    <w:rsid w:val="00542B75"/>
    <w:rsid w:val="0054407C"/>
    <w:rsid w:val="0054448B"/>
    <w:rsid w:val="005459F9"/>
    <w:rsid w:val="005473BB"/>
    <w:rsid w:val="00550F7B"/>
    <w:rsid w:val="0055403D"/>
    <w:rsid w:val="0055635F"/>
    <w:rsid w:val="00557481"/>
    <w:rsid w:val="0055796B"/>
    <w:rsid w:val="00562194"/>
    <w:rsid w:val="0056276C"/>
    <w:rsid w:val="00562F27"/>
    <w:rsid w:val="00563B04"/>
    <w:rsid w:val="0056598C"/>
    <w:rsid w:val="00565C74"/>
    <w:rsid w:val="005665F3"/>
    <w:rsid w:val="00567B12"/>
    <w:rsid w:val="00572C59"/>
    <w:rsid w:val="00573B31"/>
    <w:rsid w:val="00574609"/>
    <w:rsid w:val="00575346"/>
    <w:rsid w:val="00581A94"/>
    <w:rsid w:val="00582248"/>
    <w:rsid w:val="0058463A"/>
    <w:rsid w:val="005850D6"/>
    <w:rsid w:val="005854FF"/>
    <w:rsid w:val="00585850"/>
    <w:rsid w:val="00586788"/>
    <w:rsid w:val="005867CC"/>
    <w:rsid w:val="00587476"/>
    <w:rsid w:val="00587935"/>
    <w:rsid w:val="0059157D"/>
    <w:rsid w:val="0059215D"/>
    <w:rsid w:val="005952FD"/>
    <w:rsid w:val="0059667C"/>
    <w:rsid w:val="005973D2"/>
    <w:rsid w:val="00597668"/>
    <w:rsid w:val="00597CC2"/>
    <w:rsid w:val="005A4A74"/>
    <w:rsid w:val="005A54A7"/>
    <w:rsid w:val="005A5509"/>
    <w:rsid w:val="005A5839"/>
    <w:rsid w:val="005A58A1"/>
    <w:rsid w:val="005A60D1"/>
    <w:rsid w:val="005A6A44"/>
    <w:rsid w:val="005A7733"/>
    <w:rsid w:val="005B0FAE"/>
    <w:rsid w:val="005B24D5"/>
    <w:rsid w:val="005B321E"/>
    <w:rsid w:val="005B3580"/>
    <w:rsid w:val="005B528F"/>
    <w:rsid w:val="005B6721"/>
    <w:rsid w:val="005C0187"/>
    <w:rsid w:val="005C01CC"/>
    <w:rsid w:val="005C176F"/>
    <w:rsid w:val="005C3900"/>
    <w:rsid w:val="005C49E7"/>
    <w:rsid w:val="005C4EDA"/>
    <w:rsid w:val="005C5830"/>
    <w:rsid w:val="005C5CF4"/>
    <w:rsid w:val="005C7A7C"/>
    <w:rsid w:val="005C7AFD"/>
    <w:rsid w:val="005D02AC"/>
    <w:rsid w:val="005D0502"/>
    <w:rsid w:val="005D1C9A"/>
    <w:rsid w:val="005D20E7"/>
    <w:rsid w:val="005D214B"/>
    <w:rsid w:val="005D294E"/>
    <w:rsid w:val="005D5299"/>
    <w:rsid w:val="005D64C4"/>
    <w:rsid w:val="005D732D"/>
    <w:rsid w:val="005D7457"/>
    <w:rsid w:val="005D7925"/>
    <w:rsid w:val="005E0A01"/>
    <w:rsid w:val="005E26AA"/>
    <w:rsid w:val="005E2FBB"/>
    <w:rsid w:val="005E377E"/>
    <w:rsid w:val="005E3F52"/>
    <w:rsid w:val="005E4506"/>
    <w:rsid w:val="005E540B"/>
    <w:rsid w:val="005E7410"/>
    <w:rsid w:val="005E7894"/>
    <w:rsid w:val="005E79A7"/>
    <w:rsid w:val="005E7B73"/>
    <w:rsid w:val="005F0BA4"/>
    <w:rsid w:val="005F18AF"/>
    <w:rsid w:val="005F24F4"/>
    <w:rsid w:val="005F2CE6"/>
    <w:rsid w:val="005F353B"/>
    <w:rsid w:val="005F4A5B"/>
    <w:rsid w:val="005F6027"/>
    <w:rsid w:val="005F63B5"/>
    <w:rsid w:val="005F63EE"/>
    <w:rsid w:val="005F6933"/>
    <w:rsid w:val="005F6AAE"/>
    <w:rsid w:val="005F784D"/>
    <w:rsid w:val="00600C58"/>
    <w:rsid w:val="006011C0"/>
    <w:rsid w:val="00602162"/>
    <w:rsid w:val="00602736"/>
    <w:rsid w:val="006043B1"/>
    <w:rsid w:val="0060543D"/>
    <w:rsid w:val="00611DD7"/>
    <w:rsid w:val="0061203C"/>
    <w:rsid w:val="00613C81"/>
    <w:rsid w:val="00614DE9"/>
    <w:rsid w:val="00615688"/>
    <w:rsid w:val="006172B9"/>
    <w:rsid w:val="006202C2"/>
    <w:rsid w:val="00621429"/>
    <w:rsid w:val="006237B7"/>
    <w:rsid w:val="00623A2F"/>
    <w:rsid w:val="00627158"/>
    <w:rsid w:val="006308D8"/>
    <w:rsid w:val="00630ADE"/>
    <w:rsid w:val="006346CD"/>
    <w:rsid w:val="006353CF"/>
    <w:rsid w:val="00635875"/>
    <w:rsid w:val="006358B7"/>
    <w:rsid w:val="00635BFF"/>
    <w:rsid w:val="00636AFE"/>
    <w:rsid w:val="00636E9C"/>
    <w:rsid w:val="00640204"/>
    <w:rsid w:val="00642B75"/>
    <w:rsid w:val="006432F6"/>
    <w:rsid w:val="00643B32"/>
    <w:rsid w:val="00643F7A"/>
    <w:rsid w:val="0064455D"/>
    <w:rsid w:val="00644A3B"/>
    <w:rsid w:val="0064581A"/>
    <w:rsid w:val="00645AE1"/>
    <w:rsid w:val="00645DBE"/>
    <w:rsid w:val="006469AE"/>
    <w:rsid w:val="00647262"/>
    <w:rsid w:val="0064768F"/>
    <w:rsid w:val="00647BD5"/>
    <w:rsid w:val="006508FB"/>
    <w:rsid w:val="00652E41"/>
    <w:rsid w:val="0065344F"/>
    <w:rsid w:val="00653631"/>
    <w:rsid w:val="00654D78"/>
    <w:rsid w:val="00655153"/>
    <w:rsid w:val="00655790"/>
    <w:rsid w:val="0065583A"/>
    <w:rsid w:val="00657187"/>
    <w:rsid w:val="00661140"/>
    <w:rsid w:val="00661900"/>
    <w:rsid w:val="00661E6B"/>
    <w:rsid w:val="00662279"/>
    <w:rsid w:val="006629F5"/>
    <w:rsid w:val="00663A63"/>
    <w:rsid w:val="006640A4"/>
    <w:rsid w:val="006648C6"/>
    <w:rsid w:val="00665CB4"/>
    <w:rsid w:val="00666973"/>
    <w:rsid w:val="0066697B"/>
    <w:rsid w:val="00666DD5"/>
    <w:rsid w:val="00671DB0"/>
    <w:rsid w:val="00672009"/>
    <w:rsid w:val="00674385"/>
    <w:rsid w:val="00674391"/>
    <w:rsid w:val="006745C8"/>
    <w:rsid w:val="00674E26"/>
    <w:rsid w:val="00680919"/>
    <w:rsid w:val="00680DCC"/>
    <w:rsid w:val="00682FF6"/>
    <w:rsid w:val="0068669F"/>
    <w:rsid w:val="006871CE"/>
    <w:rsid w:val="006873F9"/>
    <w:rsid w:val="00697914"/>
    <w:rsid w:val="00697F5C"/>
    <w:rsid w:val="006A22E4"/>
    <w:rsid w:val="006A2FC9"/>
    <w:rsid w:val="006A32DE"/>
    <w:rsid w:val="006A4B5D"/>
    <w:rsid w:val="006A4F20"/>
    <w:rsid w:val="006A5812"/>
    <w:rsid w:val="006A603E"/>
    <w:rsid w:val="006A6892"/>
    <w:rsid w:val="006A75C5"/>
    <w:rsid w:val="006A7EB8"/>
    <w:rsid w:val="006B0280"/>
    <w:rsid w:val="006B0C16"/>
    <w:rsid w:val="006B1396"/>
    <w:rsid w:val="006B1761"/>
    <w:rsid w:val="006B25F9"/>
    <w:rsid w:val="006B26AA"/>
    <w:rsid w:val="006B304C"/>
    <w:rsid w:val="006B4C31"/>
    <w:rsid w:val="006B5000"/>
    <w:rsid w:val="006B6106"/>
    <w:rsid w:val="006B746F"/>
    <w:rsid w:val="006B75BD"/>
    <w:rsid w:val="006B77AA"/>
    <w:rsid w:val="006B7B12"/>
    <w:rsid w:val="006B7C6F"/>
    <w:rsid w:val="006C0238"/>
    <w:rsid w:val="006C0566"/>
    <w:rsid w:val="006C0FF2"/>
    <w:rsid w:val="006C1322"/>
    <w:rsid w:val="006C15BD"/>
    <w:rsid w:val="006C3374"/>
    <w:rsid w:val="006C3991"/>
    <w:rsid w:val="006C3B68"/>
    <w:rsid w:val="006C45CE"/>
    <w:rsid w:val="006C4715"/>
    <w:rsid w:val="006C4780"/>
    <w:rsid w:val="006C4A46"/>
    <w:rsid w:val="006C756B"/>
    <w:rsid w:val="006D1393"/>
    <w:rsid w:val="006D1BEF"/>
    <w:rsid w:val="006D26E8"/>
    <w:rsid w:val="006D2D5F"/>
    <w:rsid w:val="006D2DB7"/>
    <w:rsid w:val="006D4856"/>
    <w:rsid w:val="006D5354"/>
    <w:rsid w:val="006D57DE"/>
    <w:rsid w:val="006D5809"/>
    <w:rsid w:val="006E1B31"/>
    <w:rsid w:val="006E2655"/>
    <w:rsid w:val="006E2BAF"/>
    <w:rsid w:val="006E30D4"/>
    <w:rsid w:val="006E392E"/>
    <w:rsid w:val="006E3974"/>
    <w:rsid w:val="006E3A0F"/>
    <w:rsid w:val="006E40F4"/>
    <w:rsid w:val="006E4473"/>
    <w:rsid w:val="006E4974"/>
    <w:rsid w:val="006E4B3B"/>
    <w:rsid w:val="006E6122"/>
    <w:rsid w:val="006E6EF6"/>
    <w:rsid w:val="006E71FD"/>
    <w:rsid w:val="006E7678"/>
    <w:rsid w:val="006E76AE"/>
    <w:rsid w:val="006F061A"/>
    <w:rsid w:val="006F1365"/>
    <w:rsid w:val="006F1824"/>
    <w:rsid w:val="006F21F9"/>
    <w:rsid w:val="006F2395"/>
    <w:rsid w:val="006F27C4"/>
    <w:rsid w:val="006F28BC"/>
    <w:rsid w:val="006F29EF"/>
    <w:rsid w:val="006F3679"/>
    <w:rsid w:val="006F3A88"/>
    <w:rsid w:val="006F59B8"/>
    <w:rsid w:val="006F5AC7"/>
    <w:rsid w:val="006F62DD"/>
    <w:rsid w:val="006F761D"/>
    <w:rsid w:val="0070260C"/>
    <w:rsid w:val="00703015"/>
    <w:rsid w:val="007034C0"/>
    <w:rsid w:val="007051A0"/>
    <w:rsid w:val="0070535F"/>
    <w:rsid w:val="00705B94"/>
    <w:rsid w:val="00705F15"/>
    <w:rsid w:val="00707597"/>
    <w:rsid w:val="00707C9B"/>
    <w:rsid w:val="00713E61"/>
    <w:rsid w:val="00714178"/>
    <w:rsid w:val="00714592"/>
    <w:rsid w:val="00715CD6"/>
    <w:rsid w:val="00716098"/>
    <w:rsid w:val="00716176"/>
    <w:rsid w:val="007165D2"/>
    <w:rsid w:val="007166CA"/>
    <w:rsid w:val="007173D8"/>
    <w:rsid w:val="0072163A"/>
    <w:rsid w:val="00721DD6"/>
    <w:rsid w:val="00722441"/>
    <w:rsid w:val="00722479"/>
    <w:rsid w:val="00725E78"/>
    <w:rsid w:val="0072648F"/>
    <w:rsid w:val="00726506"/>
    <w:rsid w:val="007301F6"/>
    <w:rsid w:val="00730A59"/>
    <w:rsid w:val="0073175E"/>
    <w:rsid w:val="00732BF2"/>
    <w:rsid w:val="00732F44"/>
    <w:rsid w:val="00732F80"/>
    <w:rsid w:val="00733892"/>
    <w:rsid w:val="0073627E"/>
    <w:rsid w:val="007402AF"/>
    <w:rsid w:val="00745E4C"/>
    <w:rsid w:val="00750464"/>
    <w:rsid w:val="00750DDC"/>
    <w:rsid w:val="00753108"/>
    <w:rsid w:val="007548EC"/>
    <w:rsid w:val="00760AB8"/>
    <w:rsid w:val="00760DAA"/>
    <w:rsid w:val="007630EF"/>
    <w:rsid w:val="00763A2E"/>
    <w:rsid w:val="00765112"/>
    <w:rsid w:val="00765DBA"/>
    <w:rsid w:val="007679C6"/>
    <w:rsid w:val="00767F8B"/>
    <w:rsid w:val="0077232B"/>
    <w:rsid w:val="007776D9"/>
    <w:rsid w:val="00777B12"/>
    <w:rsid w:val="007810A3"/>
    <w:rsid w:val="007811F2"/>
    <w:rsid w:val="0078146F"/>
    <w:rsid w:val="007826AC"/>
    <w:rsid w:val="00782BE3"/>
    <w:rsid w:val="00783032"/>
    <w:rsid w:val="0078324E"/>
    <w:rsid w:val="00784911"/>
    <w:rsid w:val="00785044"/>
    <w:rsid w:val="007860D4"/>
    <w:rsid w:val="0078657F"/>
    <w:rsid w:val="00786B53"/>
    <w:rsid w:val="00787CBA"/>
    <w:rsid w:val="00787E06"/>
    <w:rsid w:val="00787F22"/>
    <w:rsid w:val="00787FB0"/>
    <w:rsid w:val="00790B39"/>
    <w:rsid w:val="00790D5A"/>
    <w:rsid w:val="007912AC"/>
    <w:rsid w:val="00791398"/>
    <w:rsid w:val="007938FD"/>
    <w:rsid w:val="00794AF2"/>
    <w:rsid w:val="00796580"/>
    <w:rsid w:val="00797712"/>
    <w:rsid w:val="007A138E"/>
    <w:rsid w:val="007A1BD9"/>
    <w:rsid w:val="007A2C2A"/>
    <w:rsid w:val="007A3256"/>
    <w:rsid w:val="007A3C22"/>
    <w:rsid w:val="007A3C3C"/>
    <w:rsid w:val="007A3DA2"/>
    <w:rsid w:val="007A61EE"/>
    <w:rsid w:val="007A6840"/>
    <w:rsid w:val="007B2450"/>
    <w:rsid w:val="007B2493"/>
    <w:rsid w:val="007B3F19"/>
    <w:rsid w:val="007B4984"/>
    <w:rsid w:val="007B5D4B"/>
    <w:rsid w:val="007B743F"/>
    <w:rsid w:val="007B7FAF"/>
    <w:rsid w:val="007C19F4"/>
    <w:rsid w:val="007C3148"/>
    <w:rsid w:val="007C4C98"/>
    <w:rsid w:val="007C5F13"/>
    <w:rsid w:val="007C690F"/>
    <w:rsid w:val="007D115B"/>
    <w:rsid w:val="007D2589"/>
    <w:rsid w:val="007D2AF8"/>
    <w:rsid w:val="007D4BA4"/>
    <w:rsid w:val="007D526A"/>
    <w:rsid w:val="007D5B9E"/>
    <w:rsid w:val="007D630B"/>
    <w:rsid w:val="007D648C"/>
    <w:rsid w:val="007D7470"/>
    <w:rsid w:val="007E15B9"/>
    <w:rsid w:val="007E1D56"/>
    <w:rsid w:val="007E2C87"/>
    <w:rsid w:val="007E2FCE"/>
    <w:rsid w:val="007E33C9"/>
    <w:rsid w:val="007E45CD"/>
    <w:rsid w:val="007E4D88"/>
    <w:rsid w:val="007E6D19"/>
    <w:rsid w:val="007E7B65"/>
    <w:rsid w:val="007E7CFA"/>
    <w:rsid w:val="007F12D2"/>
    <w:rsid w:val="007F1484"/>
    <w:rsid w:val="007F159D"/>
    <w:rsid w:val="007F2CB2"/>
    <w:rsid w:val="007F34C2"/>
    <w:rsid w:val="007F356B"/>
    <w:rsid w:val="007F3E5A"/>
    <w:rsid w:val="007F3E65"/>
    <w:rsid w:val="007F4668"/>
    <w:rsid w:val="007F573D"/>
    <w:rsid w:val="007F5E05"/>
    <w:rsid w:val="007F6CA3"/>
    <w:rsid w:val="007F7D73"/>
    <w:rsid w:val="008006C5"/>
    <w:rsid w:val="00800AC9"/>
    <w:rsid w:val="008012DD"/>
    <w:rsid w:val="008015E4"/>
    <w:rsid w:val="00801B12"/>
    <w:rsid w:val="00801D8E"/>
    <w:rsid w:val="00802E2F"/>
    <w:rsid w:val="00803F8D"/>
    <w:rsid w:val="008049F9"/>
    <w:rsid w:val="008058FF"/>
    <w:rsid w:val="00810566"/>
    <w:rsid w:val="0081140C"/>
    <w:rsid w:val="008114D9"/>
    <w:rsid w:val="008120EB"/>
    <w:rsid w:val="00812937"/>
    <w:rsid w:val="00814073"/>
    <w:rsid w:val="00814E47"/>
    <w:rsid w:val="00816480"/>
    <w:rsid w:val="00816BF7"/>
    <w:rsid w:val="00820730"/>
    <w:rsid w:val="00820773"/>
    <w:rsid w:val="00821A18"/>
    <w:rsid w:val="00821A1F"/>
    <w:rsid w:val="00821C7D"/>
    <w:rsid w:val="00822B44"/>
    <w:rsid w:val="00822F32"/>
    <w:rsid w:val="008230A5"/>
    <w:rsid w:val="00826999"/>
    <w:rsid w:val="00826E31"/>
    <w:rsid w:val="00827544"/>
    <w:rsid w:val="00830642"/>
    <w:rsid w:val="00832BC7"/>
    <w:rsid w:val="008334C2"/>
    <w:rsid w:val="00837A23"/>
    <w:rsid w:val="008415FD"/>
    <w:rsid w:val="008428A6"/>
    <w:rsid w:val="008429F6"/>
    <w:rsid w:val="008448D3"/>
    <w:rsid w:val="008504E6"/>
    <w:rsid w:val="008506BA"/>
    <w:rsid w:val="008508BA"/>
    <w:rsid w:val="008513BF"/>
    <w:rsid w:val="008528A2"/>
    <w:rsid w:val="00853797"/>
    <w:rsid w:val="00853F2C"/>
    <w:rsid w:val="0085447B"/>
    <w:rsid w:val="008544BE"/>
    <w:rsid w:val="0085596E"/>
    <w:rsid w:val="00856EDA"/>
    <w:rsid w:val="008622A3"/>
    <w:rsid w:val="00862310"/>
    <w:rsid w:val="00863503"/>
    <w:rsid w:val="0086499A"/>
    <w:rsid w:val="00865607"/>
    <w:rsid w:val="008656D0"/>
    <w:rsid w:val="008663F7"/>
    <w:rsid w:val="00866B4E"/>
    <w:rsid w:val="00866DCB"/>
    <w:rsid w:val="00872020"/>
    <w:rsid w:val="00873320"/>
    <w:rsid w:val="008733E1"/>
    <w:rsid w:val="008733EA"/>
    <w:rsid w:val="00874DB8"/>
    <w:rsid w:val="008757C5"/>
    <w:rsid w:val="008757C9"/>
    <w:rsid w:val="00875D32"/>
    <w:rsid w:val="0087785D"/>
    <w:rsid w:val="00877F57"/>
    <w:rsid w:val="008808CF"/>
    <w:rsid w:val="008819FB"/>
    <w:rsid w:val="008820F7"/>
    <w:rsid w:val="00882178"/>
    <w:rsid w:val="00882339"/>
    <w:rsid w:val="0088252F"/>
    <w:rsid w:val="00882953"/>
    <w:rsid w:val="008834E9"/>
    <w:rsid w:val="008855C4"/>
    <w:rsid w:val="0088621F"/>
    <w:rsid w:val="0088751B"/>
    <w:rsid w:val="0089053C"/>
    <w:rsid w:val="0089197F"/>
    <w:rsid w:val="00891A94"/>
    <w:rsid w:val="00894C77"/>
    <w:rsid w:val="0089623D"/>
    <w:rsid w:val="00896DD8"/>
    <w:rsid w:val="00897AEC"/>
    <w:rsid w:val="008A1940"/>
    <w:rsid w:val="008A1DFE"/>
    <w:rsid w:val="008A2528"/>
    <w:rsid w:val="008A3330"/>
    <w:rsid w:val="008A44E3"/>
    <w:rsid w:val="008A4921"/>
    <w:rsid w:val="008A67EA"/>
    <w:rsid w:val="008A6B4D"/>
    <w:rsid w:val="008A7853"/>
    <w:rsid w:val="008B0AF0"/>
    <w:rsid w:val="008B1753"/>
    <w:rsid w:val="008B326D"/>
    <w:rsid w:val="008B34C1"/>
    <w:rsid w:val="008B34DC"/>
    <w:rsid w:val="008B406D"/>
    <w:rsid w:val="008B466A"/>
    <w:rsid w:val="008B47BB"/>
    <w:rsid w:val="008B5186"/>
    <w:rsid w:val="008B52BC"/>
    <w:rsid w:val="008B670F"/>
    <w:rsid w:val="008B6F01"/>
    <w:rsid w:val="008B763B"/>
    <w:rsid w:val="008C099D"/>
    <w:rsid w:val="008C174E"/>
    <w:rsid w:val="008C2BF0"/>
    <w:rsid w:val="008C39CD"/>
    <w:rsid w:val="008C5AF4"/>
    <w:rsid w:val="008C6138"/>
    <w:rsid w:val="008C7B91"/>
    <w:rsid w:val="008C7C9B"/>
    <w:rsid w:val="008D09CE"/>
    <w:rsid w:val="008D11BA"/>
    <w:rsid w:val="008D140F"/>
    <w:rsid w:val="008D2EFC"/>
    <w:rsid w:val="008D3552"/>
    <w:rsid w:val="008D3D67"/>
    <w:rsid w:val="008D40E2"/>
    <w:rsid w:val="008D4E2B"/>
    <w:rsid w:val="008D5931"/>
    <w:rsid w:val="008D5D41"/>
    <w:rsid w:val="008E018F"/>
    <w:rsid w:val="008E02F9"/>
    <w:rsid w:val="008E18BE"/>
    <w:rsid w:val="008E2516"/>
    <w:rsid w:val="008E2D64"/>
    <w:rsid w:val="008E35BF"/>
    <w:rsid w:val="008E4439"/>
    <w:rsid w:val="008E47A6"/>
    <w:rsid w:val="008E580D"/>
    <w:rsid w:val="008E5A10"/>
    <w:rsid w:val="008E5E31"/>
    <w:rsid w:val="008E6E3A"/>
    <w:rsid w:val="008E761D"/>
    <w:rsid w:val="008F1430"/>
    <w:rsid w:val="008F1DBA"/>
    <w:rsid w:val="008F253A"/>
    <w:rsid w:val="008F28DC"/>
    <w:rsid w:val="008F356A"/>
    <w:rsid w:val="008F4469"/>
    <w:rsid w:val="008F52A7"/>
    <w:rsid w:val="008F6425"/>
    <w:rsid w:val="008F6B7F"/>
    <w:rsid w:val="008F6EB2"/>
    <w:rsid w:val="008F74CB"/>
    <w:rsid w:val="009003C7"/>
    <w:rsid w:val="009022A7"/>
    <w:rsid w:val="00904007"/>
    <w:rsid w:val="0090438B"/>
    <w:rsid w:val="00905106"/>
    <w:rsid w:val="00906C5E"/>
    <w:rsid w:val="00906F89"/>
    <w:rsid w:val="009104C4"/>
    <w:rsid w:val="009139A3"/>
    <w:rsid w:val="009145F6"/>
    <w:rsid w:val="0091508F"/>
    <w:rsid w:val="00915971"/>
    <w:rsid w:val="00916FF0"/>
    <w:rsid w:val="00917A13"/>
    <w:rsid w:val="00921081"/>
    <w:rsid w:val="009213C8"/>
    <w:rsid w:val="009216BD"/>
    <w:rsid w:val="00921843"/>
    <w:rsid w:val="00921DDD"/>
    <w:rsid w:val="00923638"/>
    <w:rsid w:val="0092485B"/>
    <w:rsid w:val="00924887"/>
    <w:rsid w:val="00924D1A"/>
    <w:rsid w:val="00924EDB"/>
    <w:rsid w:val="00925A45"/>
    <w:rsid w:val="009262DB"/>
    <w:rsid w:val="00930874"/>
    <w:rsid w:val="0093328B"/>
    <w:rsid w:val="00933578"/>
    <w:rsid w:val="00934625"/>
    <w:rsid w:val="00935618"/>
    <w:rsid w:val="00935B70"/>
    <w:rsid w:val="00935BAC"/>
    <w:rsid w:val="00935D9C"/>
    <w:rsid w:val="00936BC1"/>
    <w:rsid w:val="00940946"/>
    <w:rsid w:val="00941E2A"/>
    <w:rsid w:val="009429C3"/>
    <w:rsid w:val="009437FB"/>
    <w:rsid w:val="00944751"/>
    <w:rsid w:val="00944E46"/>
    <w:rsid w:val="00945D8C"/>
    <w:rsid w:val="00945EE9"/>
    <w:rsid w:val="009506A8"/>
    <w:rsid w:val="00950C1C"/>
    <w:rsid w:val="00950F5E"/>
    <w:rsid w:val="00953D43"/>
    <w:rsid w:val="0095479E"/>
    <w:rsid w:val="00954AD5"/>
    <w:rsid w:val="00960D08"/>
    <w:rsid w:val="00961A2A"/>
    <w:rsid w:val="0096622C"/>
    <w:rsid w:val="00966780"/>
    <w:rsid w:val="00970EEF"/>
    <w:rsid w:val="00971227"/>
    <w:rsid w:val="00973260"/>
    <w:rsid w:val="009741E1"/>
    <w:rsid w:val="009743D0"/>
    <w:rsid w:val="0097450E"/>
    <w:rsid w:val="00974DE7"/>
    <w:rsid w:val="00976E75"/>
    <w:rsid w:val="009770AB"/>
    <w:rsid w:val="009776C2"/>
    <w:rsid w:val="00977AB3"/>
    <w:rsid w:val="00980DB1"/>
    <w:rsid w:val="00981044"/>
    <w:rsid w:val="00981710"/>
    <w:rsid w:val="00985126"/>
    <w:rsid w:val="00987128"/>
    <w:rsid w:val="00990231"/>
    <w:rsid w:val="00990DCF"/>
    <w:rsid w:val="0099163D"/>
    <w:rsid w:val="0099343D"/>
    <w:rsid w:val="00993C4E"/>
    <w:rsid w:val="00993D7A"/>
    <w:rsid w:val="00994E86"/>
    <w:rsid w:val="0099682D"/>
    <w:rsid w:val="00997145"/>
    <w:rsid w:val="009972ED"/>
    <w:rsid w:val="009975BE"/>
    <w:rsid w:val="00997B66"/>
    <w:rsid w:val="009A0B77"/>
    <w:rsid w:val="009A0CBF"/>
    <w:rsid w:val="009A183E"/>
    <w:rsid w:val="009A4279"/>
    <w:rsid w:val="009A7486"/>
    <w:rsid w:val="009B0E82"/>
    <w:rsid w:val="009B12F2"/>
    <w:rsid w:val="009B2F36"/>
    <w:rsid w:val="009B35D2"/>
    <w:rsid w:val="009B5027"/>
    <w:rsid w:val="009B7126"/>
    <w:rsid w:val="009B7243"/>
    <w:rsid w:val="009B7492"/>
    <w:rsid w:val="009C02CF"/>
    <w:rsid w:val="009C14A8"/>
    <w:rsid w:val="009C17D8"/>
    <w:rsid w:val="009C2147"/>
    <w:rsid w:val="009C387D"/>
    <w:rsid w:val="009C394E"/>
    <w:rsid w:val="009C3EDC"/>
    <w:rsid w:val="009C4A75"/>
    <w:rsid w:val="009C6FA5"/>
    <w:rsid w:val="009D0DD0"/>
    <w:rsid w:val="009D157D"/>
    <w:rsid w:val="009D3964"/>
    <w:rsid w:val="009D40A9"/>
    <w:rsid w:val="009D41CD"/>
    <w:rsid w:val="009D4985"/>
    <w:rsid w:val="009D573B"/>
    <w:rsid w:val="009D63EC"/>
    <w:rsid w:val="009D77EF"/>
    <w:rsid w:val="009E0767"/>
    <w:rsid w:val="009E18A1"/>
    <w:rsid w:val="009E1998"/>
    <w:rsid w:val="009E1E20"/>
    <w:rsid w:val="009E2DC3"/>
    <w:rsid w:val="009E2FCB"/>
    <w:rsid w:val="009E30A9"/>
    <w:rsid w:val="009E4228"/>
    <w:rsid w:val="009E49BC"/>
    <w:rsid w:val="009E4A6E"/>
    <w:rsid w:val="009E51C1"/>
    <w:rsid w:val="009E5701"/>
    <w:rsid w:val="009E5C34"/>
    <w:rsid w:val="009E6987"/>
    <w:rsid w:val="009E69F7"/>
    <w:rsid w:val="009E6A72"/>
    <w:rsid w:val="009E7D42"/>
    <w:rsid w:val="009E7F38"/>
    <w:rsid w:val="009F3475"/>
    <w:rsid w:val="009F55D0"/>
    <w:rsid w:val="009F6241"/>
    <w:rsid w:val="009F6D08"/>
    <w:rsid w:val="009F7144"/>
    <w:rsid w:val="009F718A"/>
    <w:rsid w:val="009F7F6A"/>
    <w:rsid w:val="00A01BCB"/>
    <w:rsid w:val="00A01CAD"/>
    <w:rsid w:val="00A0232F"/>
    <w:rsid w:val="00A027DB"/>
    <w:rsid w:val="00A02B58"/>
    <w:rsid w:val="00A03781"/>
    <w:rsid w:val="00A04D12"/>
    <w:rsid w:val="00A07919"/>
    <w:rsid w:val="00A11DC0"/>
    <w:rsid w:val="00A1261D"/>
    <w:rsid w:val="00A127C0"/>
    <w:rsid w:val="00A14E86"/>
    <w:rsid w:val="00A15146"/>
    <w:rsid w:val="00A152E4"/>
    <w:rsid w:val="00A155B6"/>
    <w:rsid w:val="00A15DC5"/>
    <w:rsid w:val="00A2109B"/>
    <w:rsid w:val="00A21702"/>
    <w:rsid w:val="00A2332D"/>
    <w:rsid w:val="00A23A86"/>
    <w:rsid w:val="00A243B5"/>
    <w:rsid w:val="00A30A8F"/>
    <w:rsid w:val="00A3297B"/>
    <w:rsid w:val="00A33596"/>
    <w:rsid w:val="00A33A79"/>
    <w:rsid w:val="00A33B15"/>
    <w:rsid w:val="00A35803"/>
    <w:rsid w:val="00A36E22"/>
    <w:rsid w:val="00A37517"/>
    <w:rsid w:val="00A37A1F"/>
    <w:rsid w:val="00A40C35"/>
    <w:rsid w:val="00A421A9"/>
    <w:rsid w:val="00A439A1"/>
    <w:rsid w:val="00A44AC7"/>
    <w:rsid w:val="00A4574B"/>
    <w:rsid w:val="00A461E9"/>
    <w:rsid w:val="00A47885"/>
    <w:rsid w:val="00A51A6C"/>
    <w:rsid w:val="00A51FF5"/>
    <w:rsid w:val="00A52571"/>
    <w:rsid w:val="00A53BD3"/>
    <w:rsid w:val="00A53CBA"/>
    <w:rsid w:val="00A565EA"/>
    <w:rsid w:val="00A57AAA"/>
    <w:rsid w:val="00A611FA"/>
    <w:rsid w:val="00A619CA"/>
    <w:rsid w:val="00A6371C"/>
    <w:rsid w:val="00A6426C"/>
    <w:rsid w:val="00A644B1"/>
    <w:rsid w:val="00A65B0C"/>
    <w:rsid w:val="00A66B6D"/>
    <w:rsid w:val="00A72E98"/>
    <w:rsid w:val="00A72F72"/>
    <w:rsid w:val="00A73908"/>
    <w:rsid w:val="00A73932"/>
    <w:rsid w:val="00A73BB4"/>
    <w:rsid w:val="00A73E66"/>
    <w:rsid w:val="00A73F84"/>
    <w:rsid w:val="00A7409C"/>
    <w:rsid w:val="00A7472E"/>
    <w:rsid w:val="00A751F3"/>
    <w:rsid w:val="00A756CB"/>
    <w:rsid w:val="00A80415"/>
    <w:rsid w:val="00A81277"/>
    <w:rsid w:val="00A81E00"/>
    <w:rsid w:val="00A84849"/>
    <w:rsid w:val="00A84A84"/>
    <w:rsid w:val="00A858D9"/>
    <w:rsid w:val="00A919FD"/>
    <w:rsid w:val="00A92054"/>
    <w:rsid w:val="00A9241F"/>
    <w:rsid w:val="00A9387D"/>
    <w:rsid w:val="00A93A0B"/>
    <w:rsid w:val="00A945C1"/>
    <w:rsid w:val="00A94E14"/>
    <w:rsid w:val="00A95E22"/>
    <w:rsid w:val="00A96737"/>
    <w:rsid w:val="00A96847"/>
    <w:rsid w:val="00A96B4A"/>
    <w:rsid w:val="00A97B39"/>
    <w:rsid w:val="00A97EB2"/>
    <w:rsid w:val="00AA00F4"/>
    <w:rsid w:val="00AA055A"/>
    <w:rsid w:val="00AA0979"/>
    <w:rsid w:val="00AA0F31"/>
    <w:rsid w:val="00AA3487"/>
    <w:rsid w:val="00AA3536"/>
    <w:rsid w:val="00AA3BE2"/>
    <w:rsid w:val="00AA4FE5"/>
    <w:rsid w:val="00AA6821"/>
    <w:rsid w:val="00AA73FE"/>
    <w:rsid w:val="00AB2044"/>
    <w:rsid w:val="00AB27D3"/>
    <w:rsid w:val="00AC4738"/>
    <w:rsid w:val="00AC54E1"/>
    <w:rsid w:val="00AC5919"/>
    <w:rsid w:val="00AC5A48"/>
    <w:rsid w:val="00AC5F09"/>
    <w:rsid w:val="00AC5FD4"/>
    <w:rsid w:val="00AC671B"/>
    <w:rsid w:val="00AC7186"/>
    <w:rsid w:val="00AC7A36"/>
    <w:rsid w:val="00AD0236"/>
    <w:rsid w:val="00AD0C18"/>
    <w:rsid w:val="00AD117C"/>
    <w:rsid w:val="00AD1F80"/>
    <w:rsid w:val="00AD2949"/>
    <w:rsid w:val="00AD3021"/>
    <w:rsid w:val="00AD42D3"/>
    <w:rsid w:val="00AD4D1C"/>
    <w:rsid w:val="00AD7922"/>
    <w:rsid w:val="00AE15C9"/>
    <w:rsid w:val="00AE1F6D"/>
    <w:rsid w:val="00AE24A7"/>
    <w:rsid w:val="00AE6CDE"/>
    <w:rsid w:val="00AE6D5E"/>
    <w:rsid w:val="00AE6EEB"/>
    <w:rsid w:val="00AF0CF7"/>
    <w:rsid w:val="00AF1024"/>
    <w:rsid w:val="00AF2259"/>
    <w:rsid w:val="00AF2B55"/>
    <w:rsid w:val="00AF31A6"/>
    <w:rsid w:val="00AF78DB"/>
    <w:rsid w:val="00AF7A92"/>
    <w:rsid w:val="00B012C7"/>
    <w:rsid w:val="00B013C6"/>
    <w:rsid w:val="00B019E9"/>
    <w:rsid w:val="00B029F8"/>
    <w:rsid w:val="00B02D3D"/>
    <w:rsid w:val="00B02D84"/>
    <w:rsid w:val="00B03787"/>
    <w:rsid w:val="00B05F60"/>
    <w:rsid w:val="00B06BDD"/>
    <w:rsid w:val="00B07238"/>
    <w:rsid w:val="00B11B8D"/>
    <w:rsid w:val="00B12114"/>
    <w:rsid w:val="00B127B4"/>
    <w:rsid w:val="00B13E1A"/>
    <w:rsid w:val="00B14598"/>
    <w:rsid w:val="00B1500A"/>
    <w:rsid w:val="00B152DD"/>
    <w:rsid w:val="00B15969"/>
    <w:rsid w:val="00B166EC"/>
    <w:rsid w:val="00B16AEA"/>
    <w:rsid w:val="00B17413"/>
    <w:rsid w:val="00B224C5"/>
    <w:rsid w:val="00B240C4"/>
    <w:rsid w:val="00B24CAA"/>
    <w:rsid w:val="00B257EC"/>
    <w:rsid w:val="00B26A92"/>
    <w:rsid w:val="00B26C2C"/>
    <w:rsid w:val="00B2716D"/>
    <w:rsid w:val="00B2796B"/>
    <w:rsid w:val="00B27BF8"/>
    <w:rsid w:val="00B308EE"/>
    <w:rsid w:val="00B31B91"/>
    <w:rsid w:val="00B32C19"/>
    <w:rsid w:val="00B33AE2"/>
    <w:rsid w:val="00B35109"/>
    <w:rsid w:val="00B3570E"/>
    <w:rsid w:val="00B36C5B"/>
    <w:rsid w:val="00B4088A"/>
    <w:rsid w:val="00B426D8"/>
    <w:rsid w:val="00B42AB4"/>
    <w:rsid w:val="00B43BE8"/>
    <w:rsid w:val="00B43E9E"/>
    <w:rsid w:val="00B440C8"/>
    <w:rsid w:val="00B44AAE"/>
    <w:rsid w:val="00B45108"/>
    <w:rsid w:val="00B45F3C"/>
    <w:rsid w:val="00B46DF9"/>
    <w:rsid w:val="00B51C4D"/>
    <w:rsid w:val="00B56974"/>
    <w:rsid w:val="00B62F1F"/>
    <w:rsid w:val="00B63993"/>
    <w:rsid w:val="00B647BE"/>
    <w:rsid w:val="00B66968"/>
    <w:rsid w:val="00B6709A"/>
    <w:rsid w:val="00B67913"/>
    <w:rsid w:val="00B7070F"/>
    <w:rsid w:val="00B71ED0"/>
    <w:rsid w:val="00B72DBC"/>
    <w:rsid w:val="00B73ECC"/>
    <w:rsid w:val="00B746F6"/>
    <w:rsid w:val="00B7512A"/>
    <w:rsid w:val="00B76175"/>
    <w:rsid w:val="00B76350"/>
    <w:rsid w:val="00B77963"/>
    <w:rsid w:val="00B77E25"/>
    <w:rsid w:val="00B81F31"/>
    <w:rsid w:val="00B829D2"/>
    <w:rsid w:val="00B82E31"/>
    <w:rsid w:val="00B8335E"/>
    <w:rsid w:val="00B8345D"/>
    <w:rsid w:val="00B83565"/>
    <w:rsid w:val="00B83EFC"/>
    <w:rsid w:val="00B83FEB"/>
    <w:rsid w:val="00B84AAF"/>
    <w:rsid w:val="00B8559C"/>
    <w:rsid w:val="00B90DB8"/>
    <w:rsid w:val="00B92157"/>
    <w:rsid w:val="00B9270D"/>
    <w:rsid w:val="00B92FC9"/>
    <w:rsid w:val="00B93558"/>
    <w:rsid w:val="00B94BA3"/>
    <w:rsid w:val="00B96954"/>
    <w:rsid w:val="00B971B1"/>
    <w:rsid w:val="00B977AC"/>
    <w:rsid w:val="00BA016B"/>
    <w:rsid w:val="00BA041D"/>
    <w:rsid w:val="00BA0693"/>
    <w:rsid w:val="00BA22D5"/>
    <w:rsid w:val="00BA2883"/>
    <w:rsid w:val="00BA3FDE"/>
    <w:rsid w:val="00BA756F"/>
    <w:rsid w:val="00BB0003"/>
    <w:rsid w:val="00BB211A"/>
    <w:rsid w:val="00BB2129"/>
    <w:rsid w:val="00BB2FBB"/>
    <w:rsid w:val="00BB39FB"/>
    <w:rsid w:val="00BB4198"/>
    <w:rsid w:val="00BB4A1F"/>
    <w:rsid w:val="00BB4F61"/>
    <w:rsid w:val="00BB62DF"/>
    <w:rsid w:val="00BB64A2"/>
    <w:rsid w:val="00BB65BE"/>
    <w:rsid w:val="00BB6C73"/>
    <w:rsid w:val="00BB7C5C"/>
    <w:rsid w:val="00BC1185"/>
    <w:rsid w:val="00BC15C5"/>
    <w:rsid w:val="00BC27BA"/>
    <w:rsid w:val="00BC6D78"/>
    <w:rsid w:val="00BC7456"/>
    <w:rsid w:val="00BC77E5"/>
    <w:rsid w:val="00BC7D6A"/>
    <w:rsid w:val="00BC7E96"/>
    <w:rsid w:val="00BD09D8"/>
    <w:rsid w:val="00BD1176"/>
    <w:rsid w:val="00BD1902"/>
    <w:rsid w:val="00BD198F"/>
    <w:rsid w:val="00BD2ABB"/>
    <w:rsid w:val="00BD2BEC"/>
    <w:rsid w:val="00BD49AF"/>
    <w:rsid w:val="00BD5799"/>
    <w:rsid w:val="00BE05CE"/>
    <w:rsid w:val="00BE0BEA"/>
    <w:rsid w:val="00BE1125"/>
    <w:rsid w:val="00BE32A3"/>
    <w:rsid w:val="00BE38A2"/>
    <w:rsid w:val="00BE41A3"/>
    <w:rsid w:val="00BE4946"/>
    <w:rsid w:val="00BE5A77"/>
    <w:rsid w:val="00BE5DB6"/>
    <w:rsid w:val="00BE7364"/>
    <w:rsid w:val="00BF01A9"/>
    <w:rsid w:val="00BF29F6"/>
    <w:rsid w:val="00BF3BA4"/>
    <w:rsid w:val="00BF7BAB"/>
    <w:rsid w:val="00BF7C73"/>
    <w:rsid w:val="00BF7F7B"/>
    <w:rsid w:val="00C00B80"/>
    <w:rsid w:val="00C012AA"/>
    <w:rsid w:val="00C01F3D"/>
    <w:rsid w:val="00C01F3F"/>
    <w:rsid w:val="00C02ED7"/>
    <w:rsid w:val="00C03277"/>
    <w:rsid w:val="00C036BD"/>
    <w:rsid w:val="00C03810"/>
    <w:rsid w:val="00C05099"/>
    <w:rsid w:val="00C052CD"/>
    <w:rsid w:val="00C05AEF"/>
    <w:rsid w:val="00C064BC"/>
    <w:rsid w:val="00C06979"/>
    <w:rsid w:val="00C074AD"/>
    <w:rsid w:val="00C10583"/>
    <w:rsid w:val="00C1356E"/>
    <w:rsid w:val="00C142F4"/>
    <w:rsid w:val="00C14417"/>
    <w:rsid w:val="00C14BDF"/>
    <w:rsid w:val="00C15156"/>
    <w:rsid w:val="00C15C80"/>
    <w:rsid w:val="00C176A4"/>
    <w:rsid w:val="00C20061"/>
    <w:rsid w:val="00C20CE9"/>
    <w:rsid w:val="00C23FE6"/>
    <w:rsid w:val="00C265D7"/>
    <w:rsid w:val="00C26898"/>
    <w:rsid w:val="00C26DD9"/>
    <w:rsid w:val="00C2757C"/>
    <w:rsid w:val="00C27D86"/>
    <w:rsid w:val="00C30012"/>
    <w:rsid w:val="00C306BC"/>
    <w:rsid w:val="00C30733"/>
    <w:rsid w:val="00C31753"/>
    <w:rsid w:val="00C32D47"/>
    <w:rsid w:val="00C35175"/>
    <w:rsid w:val="00C35C4C"/>
    <w:rsid w:val="00C363F8"/>
    <w:rsid w:val="00C371EC"/>
    <w:rsid w:val="00C3732E"/>
    <w:rsid w:val="00C37813"/>
    <w:rsid w:val="00C414F3"/>
    <w:rsid w:val="00C42D59"/>
    <w:rsid w:val="00C44218"/>
    <w:rsid w:val="00C44F55"/>
    <w:rsid w:val="00C467EC"/>
    <w:rsid w:val="00C4712E"/>
    <w:rsid w:val="00C47F73"/>
    <w:rsid w:val="00C50571"/>
    <w:rsid w:val="00C511A4"/>
    <w:rsid w:val="00C51F5F"/>
    <w:rsid w:val="00C537D2"/>
    <w:rsid w:val="00C5383D"/>
    <w:rsid w:val="00C548DA"/>
    <w:rsid w:val="00C553DB"/>
    <w:rsid w:val="00C557A6"/>
    <w:rsid w:val="00C567F0"/>
    <w:rsid w:val="00C57782"/>
    <w:rsid w:val="00C5785C"/>
    <w:rsid w:val="00C61C2B"/>
    <w:rsid w:val="00C6497C"/>
    <w:rsid w:val="00C65B12"/>
    <w:rsid w:val="00C66320"/>
    <w:rsid w:val="00C6646C"/>
    <w:rsid w:val="00C70869"/>
    <w:rsid w:val="00C714E3"/>
    <w:rsid w:val="00C7166D"/>
    <w:rsid w:val="00C726EA"/>
    <w:rsid w:val="00C7311F"/>
    <w:rsid w:val="00C73277"/>
    <w:rsid w:val="00C74B76"/>
    <w:rsid w:val="00C7505A"/>
    <w:rsid w:val="00C7559A"/>
    <w:rsid w:val="00C758AA"/>
    <w:rsid w:val="00C75A3B"/>
    <w:rsid w:val="00C77030"/>
    <w:rsid w:val="00C807ED"/>
    <w:rsid w:val="00C80EC7"/>
    <w:rsid w:val="00C827CC"/>
    <w:rsid w:val="00C82E43"/>
    <w:rsid w:val="00C83747"/>
    <w:rsid w:val="00C839E5"/>
    <w:rsid w:val="00C844FA"/>
    <w:rsid w:val="00C84FAD"/>
    <w:rsid w:val="00C85F10"/>
    <w:rsid w:val="00C87270"/>
    <w:rsid w:val="00C904D9"/>
    <w:rsid w:val="00C9058A"/>
    <w:rsid w:val="00C90A06"/>
    <w:rsid w:val="00C9146E"/>
    <w:rsid w:val="00C91A93"/>
    <w:rsid w:val="00C91FE6"/>
    <w:rsid w:val="00C92367"/>
    <w:rsid w:val="00C945F4"/>
    <w:rsid w:val="00C94ACA"/>
    <w:rsid w:val="00C9540F"/>
    <w:rsid w:val="00C974FD"/>
    <w:rsid w:val="00C97700"/>
    <w:rsid w:val="00CA5F22"/>
    <w:rsid w:val="00CA6299"/>
    <w:rsid w:val="00CA752A"/>
    <w:rsid w:val="00CA758E"/>
    <w:rsid w:val="00CA793B"/>
    <w:rsid w:val="00CA7989"/>
    <w:rsid w:val="00CA7E33"/>
    <w:rsid w:val="00CB001B"/>
    <w:rsid w:val="00CB1B0B"/>
    <w:rsid w:val="00CB3A52"/>
    <w:rsid w:val="00CB54F7"/>
    <w:rsid w:val="00CB559E"/>
    <w:rsid w:val="00CB6693"/>
    <w:rsid w:val="00CB706E"/>
    <w:rsid w:val="00CB7838"/>
    <w:rsid w:val="00CB7E9A"/>
    <w:rsid w:val="00CC04A0"/>
    <w:rsid w:val="00CC0A96"/>
    <w:rsid w:val="00CC230E"/>
    <w:rsid w:val="00CC2809"/>
    <w:rsid w:val="00CC2C52"/>
    <w:rsid w:val="00CC2C9C"/>
    <w:rsid w:val="00CC3799"/>
    <w:rsid w:val="00CC4D9E"/>
    <w:rsid w:val="00CC5833"/>
    <w:rsid w:val="00CC6209"/>
    <w:rsid w:val="00CD1C73"/>
    <w:rsid w:val="00CD375D"/>
    <w:rsid w:val="00CD4AA0"/>
    <w:rsid w:val="00CD5F3D"/>
    <w:rsid w:val="00CD6579"/>
    <w:rsid w:val="00CE29B1"/>
    <w:rsid w:val="00CE3120"/>
    <w:rsid w:val="00CE36B4"/>
    <w:rsid w:val="00CE3FFB"/>
    <w:rsid w:val="00CE401D"/>
    <w:rsid w:val="00CE4FC0"/>
    <w:rsid w:val="00CE5398"/>
    <w:rsid w:val="00CE5D2A"/>
    <w:rsid w:val="00CE6C98"/>
    <w:rsid w:val="00CE6F56"/>
    <w:rsid w:val="00CE7EBC"/>
    <w:rsid w:val="00CF0C3A"/>
    <w:rsid w:val="00CF127C"/>
    <w:rsid w:val="00CF20F4"/>
    <w:rsid w:val="00CF2134"/>
    <w:rsid w:val="00CF23C4"/>
    <w:rsid w:val="00CF246F"/>
    <w:rsid w:val="00CF2544"/>
    <w:rsid w:val="00CF5F64"/>
    <w:rsid w:val="00CF772C"/>
    <w:rsid w:val="00D01048"/>
    <w:rsid w:val="00D01732"/>
    <w:rsid w:val="00D01848"/>
    <w:rsid w:val="00D01E40"/>
    <w:rsid w:val="00D02081"/>
    <w:rsid w:val="00D02E68"/>
    <w:rsid w:val="00D032C6"/>
    <w:rsid w:val="00D05693"/>
    <w:rsid w:val="00D0607E"/>
    <w:rsid w:val="00D06095"/>
    <w:rsid w:val="00D06228"/>
    <w:rsid w:val="00D0681D"/>
    <w:rsid w:val="00D06CC2"/>
    <w:rsid w:val="00D07489"/>
    <w:rsid w:val="00D07496"/>
    <w:rsid w:val="00D103FA"/>
    <w:rsid w:val="00D10AC4"/>
    <w:rsid w:val="00D10FCD"/>
    <w:rsid w:val="00D11E62"/>
    <w:rsid w:val="00D120EB"/>
    <w:rsid w:val="00D13FE6"/>
    <w:rsid w:val="00D156A1"/>
    <w:rsid w:val="00D159C8"/>
    <w:rsid w:val="00D171C6"/>
    <w:rsid w:val="00D176C3"/>
    <w:rsid w:val="00D179D8"/>
    <w:rsid w:val="00D20426"/>
    <w:rsid w:val="00D303E4"/>
    <w:rsid w:val="00D30920"/>
    <w:rsid w:val="00D327E3"/>
    <w:rsid w:val="00D32C82"/>
    <w:rsid w:val="00D402F6"/>
    <w:rsid w:val="00D40A0D"/>
    <w:rsid w:val="00D41289"/>
    <w:rsid w:val="00D43DB4"/>
    <w:rsid w:val="00D440FF"/>
    <w:rsid w:val="00D458F7"/>
    <w:rsid w:val="00D4664E"/>
    <w:rsid w:val="00D47358"/>
    <w:rsid w:val="00D477C2"/>
    <w:rsid w:val="00D47D07"/>
    <w:rsid w:val="00D501A7"/>
    <w:rsid w:val="00D523F8"/>
    <w:rsid w:val="00D53C21"/>
    <w:rsid w:val="00D53C5D"/>
    <w:rsid w:val="00D53C61"/>
    <w:rsid w:val="00D553B2"/>
    <w:rsid w:val="00D55E71"/>
    <w:rsid w:val="00D5690B"/>
    <w:rsid w:val="00D56DCA"/>
    <w:rsid w:val="00D56F9E"/>
    <w:rsid w:val="00D57596"/>
    <w:rsid w:val="00D61FF6"/>
    <w:rsid w:val="00D6214F"/>
    <w:rsid w:val="00D624E5"/>
    <w:rsid w:val="00D64592"/>
    <w:rsid w:val="00D66325"/>
    <w:rsid w:val="00D700FF"/>
    <w:rsid w:val="00D71275"/>
    <w:rsid w:val="00D71890"/>
    <w:rsid w:val="00D73160"/>
    <w:rsid w:val="00D73BA0"/>
    <w:rsid w:val="00D7406D"/>
    <w:rsid w:val="00D7413F"/>
    <w:rsid w:val="00D74175"/>
    <w:rsid w:val="00D7531B"/>
    <w:rsid w:val="00D77375"/>
    <w:rsid w:val="00D801BA"/>
    <w:rsid w:val="00D80BC0"/>
    <w:rsid w:val="00D84417"/>
    <w:rsid w:val="00D86C10"/>
    <w:rsid w:val="00D91446"/>
    <w:rsid w:val="00D91870"/>
    <w:rsid w:val="00D91D3E"/>
    <w:rsid w:val="00D932A5"/>
    <w:rsid w:val="00D93589"/>
    <w:rsid w:val="00DA0F0D"/>
    <w:rsid w:val="00DA10FA"/>
    <w:rsid w:val="00DA13D0"/>
    <w:rsid w:val="00DA2701"/>
    <w:rsid w:val="00DA3011"/>
    <w:rsid w:val="00DA4615"/>
    <w:rsid w:val="00DA713E"/>
    <w:rsid w:val="00DA762E"/>
    <w:rsid w:val="00DB1F24"/>
    <w:rsid w:val="00DB253B"/>
    <w:rsid w:val="00DB3CFC"/>
    <w:rsid w:val="00DB42BD"/>
    <w:rsid w:val="00DB4320"/>
    <w:rsid w:val="00DB4CFB"/>
    <w:rsid w:val="00DB5C8A"/>
    <w:rsid w:val="00DB68C0"/>
    <w:rsid w:val="00DB6C8D"/>
    <w:rsid w:val="00DB72E5"/>
    <w:rsid w:val="00DC0D19"/>
    <w:rsid w:val="00DC1A7F"/>
    <w:rsid w:val="00DC2098"/>
    <w:rsid w:val="00DC26E8"/>
    <w:rsid w:val="00DC315A"/>
    <w:rsid w:val="00DC64D8"/>
    <w:rsid w:val="00DD0178"/>
    <w:rsid w:val="00DD4869"/>
    <w:rsid w:val="00DE0346"/>
    <w:rsid w:val="00DE28C8"/>
    <w:rsid w:val="00DE2A4B"/>
    <w:rsid w:val="00DE371A"/>
    <w:rsid w:val="00DE4C7F"/>
    <w:rsid w:val="00DE55AA"/>
    <w:rsid w:val="00DE5FE4"/>
    <w:rsid w:val="00DE614B"/>
    <w:rsid w:val="00DE6767"/>
    <w:rsid w:val="00DE7F0E"/>
    <w:rsid w:val="00DF0F77"/>
    <w:rsid w:val="00DF2026"/>
    <w:rsid w:val="00DF2253"/>
    <w:rsid w:val="00DF2558"/>
    <w:rsid w:val="00DF3691"/>
    <w:rsid w:val="00DF44CE"/>
    <w:rsid w:val="00DF5B8E"/>
    <w:rsid w:val="00DF753E"/>
    <w:rsid w:val="00DF77D6"/>
    <w:rsid w:val="00E02AE5"/>
    <w:rsid w:val="00E035E8"/>
    <w:rsid w:val="00E03C34"/>
    <w:rsid w:val="00E0421D"/>
    <w:rsid w:val="00E05735"/>
    <w:rsid w:val="00E10029"/>
    <w:rsid w:val="00E103B6"/>
    <w:rsid w:val="00E113BD"/>
    <w:rsid w:val="00E11416"/>
    <w:rsid w:val="00E122F5"/>
    <w:rsid w:val="00E130F5"/>
    <w:rsid w:val="00E15214"/>
    <w:rsid w:val="00E173AD"/>
    <w:rsid w:val="00E17428"/>
    <w:rsid w:val="00E17D69"/>
    <w:rsid w:val="00E2073B"/>
    <w:rsid w:val="00E213F2"/>
    <w:rsid w:val="00E21678"/>
    <w:rsid w:val="00E2309B"/>
    <w:rsid w:val="00E23A67"/>
    <w:rsid w:val="00E24C64"/>
    <w:rsid w:val="00E24D34"/>
    <w:rsid w:val="00E26283"/>
    <w:rsid w:val="00E267D2"/>
    <w:rsid w:val="00E26B2B"/>
    <w:rsid w:val="00E26BAB"/>
    <w:rsid w:val="00E303C7"/>
    <w:rsid w:val="00E30670"/>
    <w:rsid w:val="00E30C82"/>
    <w:rsid w:val="00E30E17"/>
    <w:rsid w:val="00E3481A"/>
    <w:rsid w:val="00E3678F"/>
    <w:rsid w:val="00E37EB4"/>
    <w:rsid w:val="00E42A38"/>
    <w:rsid w:val="00E43FE4"/>
    <w:rsid w:val="00E449FA"/>
    <w:rsid w:val="00E45073"/>
    <w:rsid w:val="00E45983"/>
    <w:rsid w:val="00E460AA"/>
    <w:rsid w:val="00E47D9C"/>
    <w:rsid w:val="00E506B6"/>
    <w:rsid w:val="00E53CF4"/>
    <w:rsid w:val="00E54472"/>
    <w:rsid w:val="00E5739E"/>
    <w:rsid w:val="00E60957"/>
    <w:rsid w:val="00E611C2"/>
    <w:rsid w:val="00E62DBF"/>
    <w:rsid w:val="00E62F39"/>
    <w:rsid w:val="00E63AE9"/>
    <w:rsid w:val="00E6588D"/>
    <w:rsid w:val="00E72775"/>
    <w:rsid w:val="00E72AA6"/>
    <w:rsid w:val="00E73B49"/>
    <w:rsid w:val="00E7552D"/>
    <w:rsid w:val="00E75F96"/>
    <w:rsid w:val="00E76A2D"/>
    <w:rsid w:val="00E774F7"/>
    <w:rsid w:val="00E8198F"/>
    <w:rsid w:val="00E81A40"/>
    <w:rsid w:val="00E828CF"/>
    <w:rsid w:val="00E84399"/>
    <w:rsid w:val="00E84D00"/>
    <w:rsid w:val="00E84F31"/>
    <w:rsid w:val="00E852E9"/>
    <w:rsid w:val="00E874F4"/>
    <w:rsid w:val="00E87DD0"/>
    <w:rsid w:val="00E914FE"/>
    <w:rsid w:val="00E9152E"/>
    <w:rsid w:val="00E9209B"/>
    <w:rsid w:val="00E93EE6"/>
    <w:rsid w:val="00E94314"/>
    <w:rsid w:val="00E946C4"/>
    <w:rsid w:val="00E95146"/>
    <w:rsid w:val="00E95616"/>
    <w:rsid w:val="00E95DE5"/>
    <w:rsid w:val="00E964D8"/>
    <w:rsid w:val="00E977DB"/>
    <w:rsid w:val="00EA0C4A"/>
    <w:rsid w:val="00EA385C"/>
    <w:rsid w:val="00EA47A2"/>
    <w:rsid w:val="00EA5C7C"/>
    <w:rsid w:val="00EA6EAE"/>
    <w:rsid w:val="00EA716D"/>
    <w:rsid w:val="00EA72A1"/>
    <w:rsid w:val="00EA72F0"/>
    <w:rsid w:val="00EA73E0"/>
    <w:rsid w:val="00EA7F94"/>
    <w:rsid w:val="00EB0A0B"/>
    <w:rsid w:val="00EB112D"/>
    <w:rsid w:val="00EB2C53"/>
    <w:rsid w:val="00EB3152"/>
    <w:rsid w:val="00EB3594"/>
    <w:rsid w:val="00EB3654"/>
    <w:rsid w:val="00EB3D2F"/>
    <w:rsid w:val="00EB44D7"/>
    <w:rsid w:val="00EB4708"/>
    <w:rsid w:val="00EB4BE2"/>
    <w:rsid w:val="00EB6640"/>
    <w:rsid w:val="00EB7A2C"/>
    <w:rsid w:val="00EC0A31"/>
    <w:rsid w:val="00EC15D6"/>
    <w:rsid w:val="00EC2B31"/>
    <w:rsid w:val="00EC39B2"/>
    <w:rsid w:val="00EC5D56"/>
    <w:rsid w:val="00EC651D"/>
    <w:rsid w:val="00EC6C91"/>
    <w:rsid w:val="00EC7E9A"/>
    <w:rsid w:val="00ED49EE"/>
    <w:rsid w:val="00ED4A9E"/>
    <w:rsid w:val="00ED4F15"/>
    <w:rsid w:val="00ED518E"/>
    <w:rsid w:val="00EE09F9"/>
    <w:rsid w:val="00EE2D92"/>
    <w:rsid w:val="00EE6B3B"/>
    <w:rsid w:val="00EE7283"/>
    <w:rsid w:val="00EE7933"/>
    <w:rsid w:val="00EE7AA1"/>
    <w:rsid w:val="00EF09B7"/>
    <w:rsid w:val="00EF18D4"/>
    <w:rsid w:val="00EF25DD"/>
    <w:rsid w:val="00EF2E4D"/>
    <w:rsid w:val="00EF374C"/>
    <w:rsid w:val="00EF3A9A"/>
    <w:rsid w:val="00EF3CF0"/>
    <w:rsid w:val="00EF45F7"/>
    <w:rsid w:val="00EF474B"/>
    <w:rsid w:val="00EF56E1"/>
    <w:rsid w:val="00EF5A86"/>
    <w:rsid w:val="00EF66A2"/>
    <w:rsid w:val="00EF7CC6"/>
    <w:rsid w:val="00F01223"/>
    <w:rsid w:val="00F019EE"/>
    <w:rsid w:val="00F03E97"/>
    <w:rsid w:val="00F040DE"/>
    <w:rsid w:val="00F04320"/>
    <w:rsid w:val="00F04829"/>
    <w:rsid w:val="00F054BA"/>
    <w:rsid w:val="00F0557D"/>
    <w:rsid w:val="00F0634E"/>
    <w:rsid w:val="00F073E2"/>
    <w:rsid w:val="00F07BFD"/>
    <w:rsid w:val="00F11032"/>
    <w:rsid w:val="00F11A5D"/>
    <w:rsid w:val="00F11C0A"/>
    <w:rsid w:val="00F123A6"/>
    <w:rsid w:val="00F14A07"/>
    <w:rsid w:val="00F2055C"/>
    <w:rsid w:val="00F211EF"/>
    <w:rsid w:val="00F21BF6"/>
    <w:rsid w:val="00F21F56"/>
    <w:rsid w:val="00F23472"/>
    <w:rsid w:val="00F25CC4"/>
    <w:rsid w:val="00F2656A"/>
    <w:rsid w:val="00F265D1"/>
    <w:rsid w:val="00F267AF"/>
    <w:rsid w:val="00F270E4"/>
    <w:rsid w:val="00F27D4D"/>
    <w:rsid w:val="00F30B80"/>
    <w:rsid w:val="00F3224D"/>
    <w:rsid w:val="00F323E2"/>
    <w:rsid w:val="00F33C1E"/>
    <w:rsid w:val="00F3596C"/>
    <w:rsid w:val="00F35A8B"/>
    <w:rsid w:val="00F35EDB"/>
    <w:rsid w:val="00F364EB"/>
    <w:rsid w:val="00F3798A"/>
    <w:rsid w:val="00F40BCD"/>
    <w:rsid w:val="00F41674"/>
    <w:rsid w:val="00F41A41"/>
    <w:rsid w:val="00F428CD"/>
    <w:rsid w:val="00F430FD"/>
    <w:rsid w:val="00F43310"/>
    <w:rsid w:val="00F4512D"/>
    <w:rsid w:val="00F45440"/>
    <w:rsid w:val="00F456C9"/>
    <w:rsid w:val="00F5068D"/>
    <w:rsid w:val="00F5212A"/>
    <w:rsid w:val="00F523B4"/>
    <w:rsid w:val="00F524F3"/>
    <w:rsid w:val="00F52661"/>
    <w:rsid w:val="00F54F27"/>
    <w:rsid w:val="00F550A1"/>
    <w:rsid w:val="00F55ABF"/>
    <w:rsid w:val="00F56B36"/>
    <w:rsid w:val="00F5748B"/>
    <w:rsid w:val="00F607F4"/>
    <w:rsid w:val="00F60A48"/>
    <w:rsid w:val="00F6249B"/>
    <w:rsid w:val="00F63342"/>
    <w:rsid w:val="00F64812"/>
    <w:rsid w:val="00F648FD"/>
    <w:rsid w:val="00F6697F"/>
    <w:rsid w:val="00F727C8"/>
    <w:rsid w:val="00F75907"/>
    <w:rsid w:val="00F75DBF"/>
    <w:rsid w:val="00F76195"/>
    <w:rsid w:val="00F768FC"/>
    <w:rsid w:val="00F8045E"/>
    <w:rsid w:val="00F8185B"/>
    <w:rsid w:val="00F82427"/>
    <w:rsid w:val="00F826B9"/>
    <w:rsid w:val="00F82C20"/>
    <w:rsid w:val="00F83556"/>
    <w:rsid w:val="00F847D1"/>
    <w:rsid w:val="00F85F9E"/>
    <w:rsid w:val="00F86B31"/>
    <w:rsid w:val="00F87124"/>
    <w:rsid w:val="00F8758A"/>
    <w:rsid w:val="00F87DDC"/>
    <w:rsid w:val="00F9158B"/>
    <w:rsid w:val="00F926EC"/>
    <w:rsid w:val="00F92E53"/>
    <w:rsid w:val="00F93138"/>
    <w:rsid w:val="00F93E25"/>
    <w:rsid w:val="00F96A27"/>
    <w:rsid w:val="00F96F94"/>
    <w:rsid w:val="00FA00D0"/>
    <w:rsid w:val="00FA03A2"/>
    <w:rsid w:val="00FA0AF7"/>
    <w:rsid w:val="00FA1EFB"/>
    <w:rsid w:val="00FA2277"/>
    <w:rsid w:val="00FA286C"/>
    <w:rsid w:val="00FA2B1F"/>
    <w:rsid w:val="00FA2FA3"/>
    <w:rsid w:val="00FA4CAB"/>
    <w:rsid w:val="00FA5039"/>
    <w:rsid w:val="00FA52F3"/>
    <w:rsid w:val="00FA5F34"/>
    <w:rsid w:val="00FA693C"/>
    <w:rsid w:val="00FA6AEA"/>
    <w:rsid w:val="00FA7277"/>
    <w:rsid w:val="00FA7AD3"/>
    <w:rsid w:val="00FB035A"/>
    <w:rsid w:val="00FB1AFD"/>
    <w:rsid w:val="00FB1B04"/>
    <w:rsid w:val="00FB1D48"/>
    <w:rsid w:val="00FB2199"/>
    <w:rsid w:val="00FB336C"/>
    <w:rsid w:val="00FB5049"/>
    <w:rsid w:val="00FB5C72"/>
    <w:rsid w:val="00FB6C0C"/>
    <w:rsid w:val="00FC1040"/>
    <w:rsid w:val="00FC15A7"/>
    <w:rsid w:val="00FC25D0"/>
    <w:rsid w:val="00FC2F17"/>
    <w:rsid w:val="00FC34F6"/>
    <w:rsid w:val="00FC405E"/>
    <w:rsid w:val="00FC449E"/>
    <w:rsid w:val="00FC5AB8"/>
    <w:rsid w:val="00FC6A48"/>
    <w:rsid w:val="00FD0347"/>
    <w:rsid w:val="00FD0A5D"/>
    <w:rsid w:val="00FD1F19"/>
    <w:rsid w:val="00FD2253"/>
    <w:rsid w:val="00FD28D7"/>
    <w:rsid w:val="00FD334D"/>
    <w:rsid w:val="00FD445F"/>
    <w:rsid w:val="00FD4E17"/>
    <w:rsid w:val="00FD644C"/>
    <w:rsid w:val="00FD658E"/>
    <w:rsid w:val="00FD6BA8"/>
    <w:rsid w:val="00FD77B5"/>
    <w:rsid w:val="00FD7AF6"/>
    <w:rsid w:val="00FE45E9"/>
    <w:rsid w:val="00FE47BB"/>
    <w:rsid w:val="00FE528E"/>
    <w:rsid w:val="00FE5A32"/>
    <w:rsid w:val="00FE5BEE"/>
    <w:rsid w:val="00FE6410"/>
    <w:rsid w:val="00FE6EF9"/>
    <w:rsid w:val="00FE768D"/>
    <w:rsid w:val="00FF091C"/>
    <w:rsid w:val="00FF3366"/>
    <w:rsid w:val="00FF6157"/>
    <w:rsid w:val="00FF64C1"/>
    <w:rsid w:val="00FF7144"/>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E9C555E"/>
  <w15:chartTrackingRefBased/>
  <w15:docId w15:val="{C0ED4A20-BE87-4F4B-8109-A5FAC844271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7520C"/>
  </w:style>
  <w:style w:type="paragraph" w:styleId="Heading1">
    <w:name w:val="heading 1"/>
    <w:basedOn w:val="Normal"/>
    <w:next w:val="Normal"/>
    <w:link w:val="Heading1Char"/>
    <w:uiPriority w:val="9"/>
    <w:qFormat/>
    <w:rsid w:val="00E774F7"/>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unhideWhenUsed/>
    <w:qFormat/>
    <w:rsid w:val="00E774F7"/>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unhideWhenUsed/>
    <w:qFormat/>
    <w:rsid w:val="00E774F7"/>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unhideWhenUsed/>
    <w:qFormat/>
    <w:rsid w:val="00E774F7"/>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unhideWhenUsed/>
    <w:qFormat/>
    <w:rsid w:val="00E774F7"/>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E774F7"/>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E774F7"/>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E774F7"/>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E774F7"/>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E774F7"/>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rsid w:val="00E774F7"/>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rsid w:val="00E774F7"/>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rsid w:val="00E774F7"/>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rsid w:val="00E774F7"/>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E774F7"/>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E774F7"/>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E774F7"/>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E774F7"/>
    <w:rPr>
      <w:rFonts w:eastAsiaTheme="majorEastAsia" w:cstheme="majorBidi"/>
      <w:color w:val="272727" w:themeColor="text1" w:themeTint="D8"/>
    </w:rPr>
  </w:style>
  <w:style w:type="paragraph" w:styleId="Title">
    <w:name w:val="Title"/>
    <w:basedOn w:val="Normal"/>
    <w:next w:val="Normal"/>
    <w:link w:val="TitleChar"/>
    <w:uiPriority w:val="10"/>
    <w:qFormat/>
    <w:rsid w:val="00E774F7"/>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E774F7"/>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E774F7"/>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E774F7"/>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E774F7"/>
    <w:pPr>
      <w:spacing w:before="160"/>
      <w:jc w:val="center"/>
    </w:pPr>
    <w:rPr>
      <w:i/>
      <w:iCs/>
      <w:color w:val="404040" w:themeColor="text1" w:themeTint="BF"/>
    </w:rPr>
  </w:style>
  <w:style w:type="character" w:customStyle="1" w:styleId="QuoteChar">
    <w:name w:val="Quote Char"/>
    <w:basedOn w:val="DefaultParagraphFont"/>
    <w:link w:val="Quote"/>
    <w:uiPriority w:val="29"/>
    <w:rsid w:val="00E774F7"/>
    <w:rPr>
      <w:i/>
      <w:iCs/>
      <w:color w:val="404040" w:themeColor="text1" w:themeTint="BF"/>
    </w:rPr>
  </w:style>
  <w:style w:type="paragraph" w:styleId="ListParagraph">
    <w:name w:val="List Paragraph"/>
    <w:basedOn w:val="Normal"/>
    <w:uiPriority w:val="34"/>
    <w:qFormat/>
    <w:rsid w:val="00E774F7"/>
    <w:pPr>
      <w:ind w:left="720"/>
      <w:contextualSpacing/>
    </w:pPr>
  </w:style>
  <w:style w:type="character" w:styleId="IntenseEmphasis">
    <w:name w:val="Intense Emphasis"/>
    <w:basedOn w:val="DefaultParagraphFont"/>
    <w:uiPriority w:val="21"/>
    <w:qFormat/>
    <w:rsid w:val="00E774F7"/>
    <w:rPr>
      <w:i/>
      <w:iCs/>
      <w:color w:val="0F4761" w:themeColor="accent1" w:themeShade="BF"/>
    </w:rPr>
  </w:style>
  <w:style w:type="paragraph" w:styleId="IntenseQuote">
    <w:name w:val="Intense Quote"/>
    <w:basedOn w:val="Normal"/>
    <w:next w:val="Normal"/>
    <w:link w:val="IntenseQuoteChar"/>
    <w:uiPriority w:val="30"/>
    <w:qFormat/>
    <w:rsid w:val="00E774F7"/>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E774F7"/>
    <w:rPr>
      <w:i/>
      <w:iCs/>
      <w:color w:val="0F4761" w:themeColor="accent1" w:themeShade="BF"/>
    </w:rPr>
  </w:style>
  <w:style w:type="character" w:styleId="IntenseReference">
    <w:name w:val="Intense Reference"/>
    <w:basedOn w:val="DefaultParagraphFont"/>
    <w:uiPriority w:val="32"/>
    <w:qFormat/>
    <w:rsid w:val="00E774F7"/>
    <w:rPr>
      <w:b/>
      <w:bCs/>
      <w:smallCaps/>
      <w:color w:val="0F4761" w:themeColor="accent1" w:themeShade="BF"/>
      <w:spacing w:val="5"/>
    </w:rPr>
  </w:style>
  <w:style w:type="paragraph" w:styleId="Header">
    <w:name w:val="header"/>
    <w:basedOn w:val="Normal"/>
    <w:link w:val="HeaderChar"/>
    <w:uiPriority w:val="99"/>
    <w:unhideWhenUsed/>
    <w:rsid w:val="00E774F7"/>
    <w:pPr>
      <w:tabs>
        <w:tab w:val="center" w:pos="4680"/>
        <w:tab w:val="right" w:pos="9360"/>
      </w:tabs>
      <w:spacing w:after="0" w:line="240" w:lineRule="auto"/>
    </w:pPr>
  </w:style>
  <w:style w:type="character" w:customStyle="1" w:styleId="HeaderChar">
    <w:name w:val="Header Char"/>
    <w:basedOn w:val="DefaultParagraphFont"/>
    <w:link w:val="Header"/>
    <w:uiPriority w:val="99"/>
    <w:rsid w:val="00E774F7"/>
  </w:style>
  <w:style w:type="paragraph" w:styleId="Footer">
    <w:name w:val="footer"/>
    <w:basedOn w:val="Normal"/>
    <w:link w:val="FooterChar"/>
    <w:uiPriority w:val="99"/>
    <w:unhideWhenUsed/>
    <w:rsid w:val="00E774F7"/>
    <w:pPr>
      <w:tabs>
        <w:tab w:val="center" w:pos="4680"/>
        <w:tab w:val="right" w:pos="9360"/>
      </w:tabs>
      <w:spacing w:after="0" w:line="240" w:lineRule="auto"/>
    </w:pPr>
  </w:style>
  <w:style w:type="character" w:customStyle="1" w:styleId="FooterChar">
    <w:name w:val="Footer Char"/>
    <w:basedOn w:val="DefaultParagraphFont"/>
    <w:link w:val="Footer"/>
    <w:uiPriority w:val="99"/>
    <w:rsid w:val="00E774F7"/>
  </w:style>
  <w:style w:type="table" w:styleId="TableGrid">
    <w:name w:val="Table Grid"/>
    <w:basedOn w:val="TableNormal"/>
    <w:uiPriority w:val="39"/>
    <w:rsid w:val="00FD0A5D"/>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CommentReference">
    <w:name w:val="annotation reference"/>
    <w:basedOn w:val="DefaultParagraphFont"/>
    <w:uiPriority w:val="99"/>
    <w:semiHidden/>
    <w:unhideWhenUsed/>
    <w:rsid w:val="00FB2199"/>
    <w:rPr>
      <w:sz w:val="16"/>
      <w:szCs w:val="16"/>
    </w:rPr>
  </w:style>
  <w:style w:type="paragraph" w:styleId="CommentText">
    <w:name w:val="annotation text"/>
    <w:basedOn w:val="Normal"/>
    <w:link w:val="CommentTextChar"/>
    <w:uiPriority w:val="99"/>
    <w:unhideWhenUsed/>
    <w:rsid w:val="00FB2199"/>
    <w:pPr>
      <w:spacing w:line="240" w:lineRule="auto"/>
    </w:pPr>
    <w:rPr>
      <w:sz w:val="20"/>
      <w:szCs w:val="20"/>
    </w:rPr>
  </w:style>
  <w:style w:type="character" w:customStyle="1" w:styleId="CommentTextChar">
    <w:name w:val="Comment Text Char"/>
    <w:basedOn w:val="DefaultParagraphFont"/>
    <w:link w:val="CommentText"/>
    <w:uiPriority w:val="99"/>
    <w:rsid w:val="00FB2199"/>
    <w:rPr>
      <w:sz w:val="20"/>
      <w:szCs w:val="20"/>
    </w:rPr>
  </w:style>
  <w:style w:type="paragraph" w:styleId="CommentSubject">
    <w:name w:val="annotation subject"/>
    <w:basedOn w:val="CommentText"/>
    <w:next w:val="CommentText"/>
    <w:link w:val="CommentSubjectChar"/>
    <w:uiPriority w:val="99"/>
    <w:semiHidden/>
    <w:unhideWhenUsed/>
    <w:rsid w:val="00FB2199"/>
    <w:rPr>
      <w:b/>
      <w:bCs/>
    </w:rPr>
  </w:style>
  <w:style w:type="character" w:customStyle="1" w:styleId="CommentSubjectChar">
    <w:name w:val="Comment Subject Char"/>
    <w:basedOn w:val="CommentTextChar"/>
    <w:link w:val="CommentSubject"/>
    <w:uiPriority w:val="99"/>
    <w:semiHidden/>
    <w:rsid w:val="00FB2199"/>
    <w:rPr>
      <w:b/>
      <w:bCs/>
      <w:sz w:val="20"/>
      <w:szCs w:val="20"/>
    </w:rPr>
  </w:style>
  <w:style w:type="table" w:styleId="ListTable4-Accent1">
    <w:name w:val="List Table 4 Accent 1"/>
    <w:basedOn w:val="TableNormal"/>
    <w:uiPriority w:val="49"/>
    <w:rsid w:val="005D732D"/>
    <w:pPr>
      <w:spacing w:after="0" w:line="240" w:lineRule="auto"/>
    </w:p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tblBorders>
    </w:tblPr>
    <w:tblStylePr w:type="firstRow">
      <w:rPr>
        <w:b/>
        <w:bCs/>
        <w:color w:val="FFFFFF" w:themeColor="background1"/>
      </w:rPr>
      <w:tblPr/>
      <w:tcPr>
        <w:tcBorders>
          <w:top w:val="single" w:sz="4" w:space="0" w:color="156082" w:themeColor="accent1"/>
          <w:left w:val="single" w:sz="4" w:space="0" w:color="156082" w:themeColor="accent1"/>
          <w:bottom w:val="single" w:sz="4" w:space="0" w:color="156082" w:themeColor="accent1"/>
          <w:right w:val="single" w:sz="4" w:space="0" w:color="156082" w:themeColor="accent1"/>
          <w:insideH w:val="nil"/>
        </w:tcBorders>
        <w:shd w:val="clear" w:color="auto" w:fill="156082" w:themeFill="accent1"/>
      </w:tcPr>
    </w:tblStylePr>
    <w:tblStylePr w:type="lastRow">
      <w:rPr>
        <w:b/>
        <w:bCs/>
      </w:rPr>
      <w:tblPr/>
      <w:tcPr>
        <w:tcBorders>
          <w:top w:val="double" w:sz="4" w:space="0" w:color="45B0E1" w:themeColor="accent1" w:themeTint="99"/>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ListTable3-Accent1">
    <w:name w:val="List Table 3 Accent 1"/>
    <w:basedOn w:val="TableNormal"/>
    <w:uiPriority w:val="48"/>
    <w:rsid w:val="006C45CE"/>
    <w:pPr>
      <w:spacing w:after="0" w:line="240" w:lineRule="auto"/>
    </w:pPr>
    <w:tblPr>
      <w:tblStyleRowBandSize w:val="1"/>
      <w:tblStyleColBandSize w:val="1"/>
      <w:tblBorders>
        <w:top w:val="single" w:sz="4" w:space="0" w:color="156082" w:themeColor="accent1"/>
        <w:left w:val="single" w:sz="4" w:space="0" w:color="156082" w:themeColor="accent1"/>
        <w:bottom w:val="single" w:sz="4" w:space="0" w:color="156082" w:themeColor="accent1"/>
        <w:right w:val="single" w:sz="4" w:space="0" w:color="156082" w:themeColor="accent1"/>
      </w:tblBorders>
    </w:tblPr>
    <w:tblStylePr w:type="firstRow">
      <w:rPr>
        <w:b/>
        <w:bCs/>
        <w:color w:val="FFFFFF" w:themeColor="background1"/>
      </w:rPr>
      <w:tblPr/>
      <w:tcPr>
        <w:shd w:val="clear" w:color="auto" w:fill="156082" w:themeFill="accent1"/>
      </w:tcPr>
    </w:tblStylePr>
    <w:tblStylePr w:type="lastRow">
      <w:rPr>
        <w:b/>
        <w:bCs/>
      </w:rPr>
      <w:tblPr/>
      <w:tcPr>
        <w:tcBorders>
          <w:top w:val="double" w:sz="4" w:space="0" w:color="156082"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56082" w:themeColor="accent1"/>
          <w:right w:val="single" w:sz="4" w:space="0" w:color="156082" w:themeColor="accent1"/>
        </w:tcBorders>
      </w:tcPr>
    </w:tblStylePr>
    <w:tblStylePr w:type="band1Horz">
      <w:tblPr/>
      <w:tcPr>
        <w:tcBorders>
          <w:top w:val="single" w:sz="4" w:space="0" w:color="156082" w:themeColor="accent1"/>
          <w:bottom w:val="single" w:sz="4" w:space="0" w:color="156082"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themeColor="accent1"/>
          <w:left w:val="nil"/>
        </w:tcBorders>
      </w:tcPr>
    </w:tblStylePr>
    <w:tblStylePr w:type="swCell">
      <w:tblPr/>
      <w:tcPr>
        <w:tcBorders>
          <w:top w:val="double" w:sz="4" w:space="0" w:color="156082" w:themeColor="accent1"/>
          <w:right w:val="nil"/>
        </w:tcBorders>
      </w:tcPr>
    </w:tblStylePr>
  </w:style>
  <w:style w:type="table" w:styleId="ListTable1Light-Accent1">
    <w:name w:val="List Table 1 Light Accent 1"/>
    <w:basedOn w:val="TableNormal"/>
    <w:uiPriority w:val="46"/>
    <w:rsid w:val="000F6F9B"/>
    <w:pPr>
      <w:spacing w:after="0" w:line="240" w:lineRule="auto"/>
    </w:pPr>
    <w:tblPr>
      <w:tblStyleRowBandSize w:val="1"/>
      <w:tblStyleColBandSize w:val="1"/>
    </w:tblPr>
    <w:tblStylePr w:type="firstRow">
      <w:rPr>
        <w:b/>
        <w:bCs/>
      </w:rPr>
      <w:tblPr/>
      <w:tcPr>
        <w:tcBorders>
          <w:bottom w:val="single" w:sz="4" w:space="0" w:color="45B0E1" w:themeColor="accent1" w:themeTint="99"/>
        </w:tcBorders>
      </w:tcPr>
    </w:tblStylePr>
    <w:tblStylePr w:type="lastRow">
      <w:rPr>
        <w:b/>
        <w:bCs/>
      </w:rPr>
      <w:tblPr/>
      <w:tcPr>
        <w:tcBorders>
          <w:top w:val="single" w:sz="4" w:space="0" w:color="45B0E1" w:themeColor="accent1" w:themeTint="99"/>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GridTable1Light-Accent1">
    <w:name w:val="Grid Table 1 Light Accent 1"/>
    <w:basedOn w:val="TableNormal"/>
    <w:uiPriority w:val="46"/>
    <w:rsid w:val="00BE1125"/>
    <w:pPr>
      <w:spacing w:after="0" w:line="240" w:lineRule="auto"/>
    </w:pPr>
    <w:tblPr>
      <w:tblStyleRowBandSize w:val="1"/>
      <w:tblStyleColBandSize w:val="1"/>
      <w:tblBorders>
        <w:top w:val="single" w:sz="4" w:space="0" w:color="83CAEB" w:themeColor="accent1" w:themeTint="66"/>
        <w:left w:val="single" w:sz="4" w:space="0" w:color="83CAEB" w:themeColor="accent1" w:themeTint="66"/>
        <w:bottom w:val="single" w:sz="4" w:space="0" w:color="83CAEB" w:themeColor="accent1" w:themeTint="66"/>
        <w:right w:val="single" w:sz="4" w:space="0" w:color="83CAEB" w:themeColor="accent1" w:themeTint="66"/>
        <w:insideH w:val="single" w:sz="4" w:space="0" w:color="83CAEB" w:themeColor="accent1" w:themeTint="66"/>
        <w:insideV w:val="single" w:sz="4" w:space="0" w:color="83CAEB" w:themeColor="accent1" w:themeTint="66"/>
      </w:tblBorders>
    </w:tblPr>
    <w:tblStylePr w:type="firstRow">
      <w:rPr>
        <w:b/>
        <w:bCs/>
      </w:rPr>
      <w:tblPr/>
      <w:tcPr>
        <w:tcBorders>
          <w:bottom w:val="single" w:sz="12" w:space="0" w:color="45B0E1" w:themeColor="accent1" w:themeTint="99"/>
        </w:tcBorders>
      </w:tcPr>
    </w:tblStylePr>
    <w:tblStylePr w:type="lastRow">
      <w:rPr>
        <w:b/>
        <w:bCs/>
      </w:rPr>
      <w:tblPr/>
      <w:tcPr>
        <w:tcBorders>
          <w:top w:val="double" w:sz="2" w:space="0" w:color="45B0E1" w:themeColor="accent1" w:themeTint="99"/>
        </w:tcBorders>
      </w:tcPr>
    </w:tblStylePr>
    <w:tblStylePr w:type="firstCol">
      <w:rPr>
        <w:b/>
        <w:bCs/>
      </w:rPr>
    </w:tblStylePr>
    <w:tblStylePr w:type="lastCol">
      <w:rPr>
        <w:b/>
        <w:bCs/>
      </w:rPr>
    </w:tblStylePr>
  </w:style>
  <w:style w:type="table" w:styleId="GridTable7Colorful-Accent1">
    <w:name w:val="Grid Table 7 Colorful Accent 1"/>
    <w:basedOn w:val="TableNormal"/>
    <w:uiPriority w:val="52"/>
    <w:rsid w:val="00BE1125"/>
    <w:pPr>
      <w:spacing w:after="0" w:line="240" w:lineRule="auto"/>
    </w:pPr>
    <w:rPr>
      <w:color w:val="0F4761" w:themeColor="accent1" w:themeShade="BF"/>
    </w:r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4F5" w:themeFill="accent1" w:themeFillTint="33"/>
      </w:tcPr>
    </w:tblStylePr>
    <w:tblStylePr w:type="band1Horz">
      <w:tblPr/>
      <w:tcPr>
        <w:shd w:val="clear" w:color="auto" w:fill="C1E4F5" w:themeFill="accent1" w:themeFillTint="33"/>
      </w:tcPr>
    </w:tblStylePr>
    <w:tblStylePr w:type="neCell">
      <w:tblPr/>
      <w:tcPr>
        <w:tcBorders>
          <w:bottom w:val="single" w:sz="4" w:space="0" w:color="45B0E1" w:themeColor="accent1" w:themeTint="99"/>
        </w:tcBorders>
      </w:tcPr>
    </w:tblStylePr>
    <w:tblStylePr w:type="nwCell">
      <w:tblPr/>
      <w:tcPr>
        <w:tcBorders>
          <w:bottom w:val="single" w:sz="4" w:space="0" w:color="45B0E1" w:themeColor="accent1" w:themeTint="99"/>
        </w:tcBorders>
      </w:tcPr>
    </w:tblStylePr>
    <w:tblStylePr w:type="seCell">
      <w:tblPr/>
      <w:tcPr>
        <w:tcBorders>
          <w:top w:val="single" w:sz="4" w:space="0" w:color="45B0E1" w:themeColor="accent1" w:themeTint="99"/>
        </w:tcBorders>
      </w:tcPr>
    </w:tblStylePr>
    <w:tblStylePr w:type="swCell">
      <w:tblPr/>
      <w:tcPr>
        <w:tcBorders>
          <w:top w:val="single" w:sz="4" w:space="0" w:color="45B0E1" w:themeColor="accent1" w:themeTint="99"/>
        </w:tcBorders>
      </w:tcPr>
    </w:tblStylePr>
  </w:style>
  <w:style w:type="table" w:styleId="GridTable6Colorful-Accent1">
    <w:name w:val="Grid Table 6 Colorful Accent 1"/>
    <w:basedOn w:val="TableNormal"/>
    <w:uiPriority w:val="51"/>
    <w:rsid w:val="00BE1125"/>
    <w:pPr>
      <w:spacing w:after="0" w:line="240" w:lineRule="auto"/>
    </w:pPr>
    <w:rPr>
      <w:color w:val="0F4761" w:themeColor="accent1" w:themeShade="BF"/>
    </w:r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rPr>
      <w:tblPr/>
      <w:tcPr>
        <w:tcBorders>
          <w:bottom w:val="single" w:sz="12" w:space="0" w:color="45B0E1" w:themeColor="accent1" w:themeTint="99"/>
        </w:tcBorders>
      </w:tcPr>
    </w:tblStylePr>
    <w:tblStylePr w:type="lastRow">
      <w:rPr>
        <w:b/>
        <w:bCs/>
      </w:rPr>
      <w:tblPr/>
      <w:tcPr>
        <w:tcBorders>
          <w:top w:val="double" w:sz="4" w:space="0" w:color="45B0E1" w:themeColor="accent1" w:themeTint="99"/>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TableGridLight">
    <w:name w:val="Grid Table Light"/>
    <w:basedOn w:val="TableNormal"/>
    <w:uiPriority w:val="40"/>
    <w:rsid w:val="00BE1125"/>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GridTable1Light">
    <w:name w:val="Grid Table 1 Light"/>
    <w:basedOn w:val="TableNormal"/>
    <w:uiPriority w:val="46"/>
    <w:rsid w:val="00BE1125"/>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BE1125"/>
    <w:pPr>
      <w:spacing w:after="0" w:line="240" w:lineRule="auto"/>
    </w:pPr>
    <w:tblPr>
      <w:tblStyleRowBandSize w:val="1"/>
      <w:tblStyleColBandSize w:val="1"/>
      <w:tblBorders>
        <w:top w:val="single" w:sz="4" w:space="0" w:color="95DCF7" w:themeColor="accent4" w:themeTint="66"/>
        <w:left w:val="single" w:sz="4" w:space="0" w:color="95DCF7" w:themeColor="accent4" w:themeTint="66"/>
        <w:bottom w:val="single" w:sz="4" w:space="0" w:color="95DCF7" w:themeColor="accent4" w:themeTint="66"/>
        <w:right w:val="single" w:sz="4" w:space="0" w:color="95DCF7" w:themeColor="accent4" w:themeTint="66"/>
        <w:insideH w:val="single" w:sz="4" w:space="0" w:color="95DCF7" w:themeColor="accent4" w:themeTint="66"/>
        <w:insideV w:val="single" w:sz="4" w:space="0" w:color="95DCF7" w:themeColor="accent4" w:themeTint="66"/>
      </w:tblBorders>
    </w:tblPr>
    <w:tblStylePr w:type="firstRow">
      <w:rPr>
        <w:b/>
        <w:bCs/>
      </w:rPr>
      <w:tblPr/>
      <w:tcPr>
        <w:tcBorders>
          <w:bottom w:val="single" w:sz="12" w:space="0" w:color="60CAF3" w:themeColor="accent4" w:themeTint="99"/>
        </w:tcBorders>
      </w:tcPr>
    </w:tblStylePr>
    <w:tblStylePr w:type="lastRow">
      <w:rPr>
        <w:b/>
        <w:bCs/>
      </w:rPr>
      <w:tblPr/>
      <w:tcPr>
        <w:tcBorders>
          <w:top w:val="double" w:sz="2" w:space="0" w:color="60CAF3" w:themeColor="accent4" w:themeTint="99"/>
        </w:tcBorders>
      </w:tcPr>
    </w:tblStylePr>
    <w:tblStylePr w:type="firstCol">
      <w:rPr>
        <w:b/>
        <w:bCs/>
      </w:rPr>
    </w:tblStylePr>
    <w:tblStylePr w:type="lastCol">
      <w:rPr>
        <w:b/>
        <w:bCs/>
      </w:rPr>
    </w:tblStylePr>
  </w:style>
  <w:style w:type="table" w:styleId="GridTable5Dark-Accent1">
    <w:name w:val="Grid Table 5 Dark Accent 1"/>
    <w:basedOn w:val="TableNormal"/>
    <w:uiPriority w:val="50"/>
    <w:rsid w:val="005A58A1"/>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E4F5"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56082"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56082"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56082"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56082" w:themeFill="accent1"/>
      </w:tcPr>
    </w:tblStylePr>
    <w:tblStylePr w:type="band1Vert">
      <w:tblPr/>
      <w:tcPr>
        <w:shd w:val="clear" w:color="auto" w:fill="83CAEB" w:themeFill="accent1" w:themeFillTint="66"/>
      </w:tcPr>
    </w:tblStylePr>
    <w:tblStylePr w:type="band1Horz">
      <w:tblPr/>
      <w:tcPr>
        <w:shd w:val="clear" w:color="auto" w:fill="83CAEB" w:themeFill="accent1" w:themeFillTint="66"/>
      </w:tcPr>
    </w:tblStylePr>
  </w:style>
  <w:style w:type="table" w:styleId="GridTable4-Accent1">
    <w:name w:val="Grid Table 4 Accent 1"/>
    <w:basedOn w:val="TableNormal"/>
    <w:uiPriority w:val="49"/>
    <w:rsid w:val="00D73BA0"/>
    <w:pPr>
      <w:spacing w:after="0" w:line="240" w:lineRule="auto"/>
    </w:p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color w:val="FFFFFF" w:themeColor="background1"/>
      </w:rPr>
      <w:tblPr/>
      <w:tcPr>
        <w:tcBorders>
          <w:top w:val="single" w:sz="4" w:space="0" w:color="156082" w:themeColor="accent1"/>
          <w:left w:val="single" w:sz="4" w:space="0" w:color="156082" w:themeColor="accent1"/>
          <w:bottom w:val="single" w:sz="4" w:space="0" w:color="156082" w:themeColor="accent1"/>
          <w:right w:val="single" w:sz="4" w:space="0" w:color="156082" w:themeColor="accent1"/>
          <w:insideH w:val="nil"/>
          <w:insideV w:val="nil"/>
        </w:tcBorders>
        <w:shd w:val="clear" w:color="auto" w:fill="156082" w:themeFill="accent1"/>
      </w:tcPr>
    </w:tblStylePr>
    <w:tblStylePr w:type="lastRow">
      <w:rPr>
        <w:b/>
        <w:bCs/>
      </w:rPr>
      <w:tblPr/>
      <w:tcPr>
        <w:tcBorders>
          <w:top w:val="double" w:sz="4" w:space="0" w:color="156082" w:themeColor="accent1"/>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paragraph" w:styleId="TOCHeading">
    <w:name w:val="TOC Heading"/>
    <w:basedOn w:val="Heading1"/>
    <w:next w:val="Normal"/>
    <w:uiPriority w:val="39"/>
    <w:unhideWhenUsed/>
    <w:qFormat/>
    <w:rsid w:val="00DA13D0"/>
    <w:pPr>
      <w:spacing w:before="240" w:after="0" w:line="259" w:lineRule="auto"/>
      <w:outlineLvl w:val="9"/>
    </w:pPr>
    <w:rPr>
      <w:kern w:val="0"/>
      <w:sz w:val="32"/>
      <w:szCs w:val="32"/>
      <w14:ligatures w14:val="none"/>
    </w:rPr>
  </w:style>
  <w:style w:type="paragraph" w:styleId="TOC1">
    <w:name w:val="toc 1"/>
    <w:basedOn w:val="Normal"/>
    <w:next w:val="Normal"/>
    <w:autoRedefine/>
    <w:uiPriority w:val="39"/>
    <w:unhideWhenUsed/>
    <w:rsid w:val="00DA13D0"/>
    <w:pPr>
      <w:spacing w:after="100"/>
    </w:pPr>
  </w:style>
  <w:style w:type="paragraph" w:styleId="TOC2">
    <w:name w:val="toc 2"/>
    <w:basedOn w:val="Normal"/>
    <w:next w:val="Normal"/>
    <w:autoRedefine/>
    <w:uiPriority w:val="39"/>
    <w:unhideWhenUsed/>
    <w:rsid w:val="00DA13D0"/>
    <w:pPr>
      <w:spacing w:after="100"/>
      <w:ind w:left="240"/>
    </w:pPr>
  </w:style>
  <w:style w:type="character" w:styleId="Hyperlink">
    <w:name w:val="Hyperlink"/>
    <w:basedOn w:val="DefaultParagraphFont"/>
    <w:uiPriority w:val="99"/>
    <w:unhideWhenUsed/>
    <w:rsid w:val="00DA13D0"/>
    <w:rPr>
      <w:color w:val="467886" w:themeColor="hyperlink"/>
      <w:u w:val="single"/>
    </w:rPr>
  </w:style>
  <w:style w:type="character" w:styleId="UnresolvedMention">
    <w:name w:val="Unresolved Mention"/>
    <w:basedOn w:val="DefaultParagraphFont"/>
    <w:uiPriority w:val="99"/>
    <w:semiHidden/>
    <w:unhideWhenUsed/>
    <w:rsid w:val="007810A3"/>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8.png"/><Relationship Id="rId26" Type="http://schemas.openxmlformats.org/officeDocument/2006/relationships/diagramQuickStyle" Target="diagrams/quickStyle1.xml"/><Relationship Id="rId39" Type="http://schemas.openxmlformats.org/officeDocument/2006/relationships/diagramData" Target="diagrams/data4.xml"/><Relationship Id="rId21" Type="http://schemas.openxmlformats.org/officeDocument/2006/relationships/image" Target="media/image11.png"/><Relationship Id="rId34" Type="http://schemas.openxmlformats.org/officeDocument/2006/relationships/diagramData" Target="diagrams/data3.xml"/><Relationship Id="rId42" Type="http://schemas.openxmlformats.org/officeDocument/2006/relationships/diagramColors" Target="diagrams/colors4.xml"/><Relationship Id="rId47" Type="http://schemas.openxmlformats.org/officeDocument/2006/relationships/diagramLayout" Target="diagrams/layout5.xml"/><Relationship Id="rId50" Type="http://schemas.microsoft.com/office/2007/relationships/diagramDrawing" Target="diagrams/drawing5.xml"/><Relationship Id="rId55" Type="http://schemas.openxmlformats.org/officeDocument/2006/relationships/diagramColors" Target="diagrams/colors6.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image" Target="media/image7.png"/><Relationship Id="rId25" Type="http://schemas.openxmlformats.org/officeDocument/2006/relationships/diagramLayout" Target="diagrams/layout1.xml"/><Relationship Id="rId33" Type="http://schemas.microsoft.com/office/2007/relationships/diagramDrawing" Target="diagrams/drawing2.xml"/><Relationship Id="rId38" Type="http://schemas.microsoft.com/office/2007/relationships/diagramDrawing" Target="diagrams/drawing3.xml"/><Relationship Id="rId46" Type="http://schemas.openxmlformats.org/officeDocument/2006/relationships/diagramData" Target="diagrams/data5.xml"/><Relationship Id="rId59"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diagramData" Target="diagrams/data2.xml"/><Relationship Id="rId41" Type="http://schemas.openxmlformats.org/officeDocument/2006/relationships/diagramQuickStyle" Target="diagrams/quickStyle4.xml"/><Relationship Id="rId54" Type="http://schemas.openxmlformats.org/officeDocument/2006/relationships/diagramQuickStyle" Target="diagrams/quickStyle6.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diagramData" Target="diagrams/data1.xml"/><Relationship Id="rId32" Type="http://schemas.openxmlformats.org/officeDocument/2006/relationships/diagramColors" Target="diagrams/colors2.xml"/><Relationship Id="rId37" Type="http://schemas.openxmlformats.org/officeDocument/2006/relationships/diagramColors" Target="diagrams/colors3.xml"/><Relationship Id="rId40" Type="http://schemas.openxmlformats.org/officeDocument/2006/relationships/diagramLayout" Target="diagrams/layout4.xml"/><Relationship Id="rId45" Type="http://schemas.openxmlformats.org/officeDocument/2006/relationships/hyperlink" Target="https://bouldercolorado.gov/projects/healthy-buildings-stronger-community-roadmap" TargetMode="External"/><Relationship Id="rId53" Type="http://schemas.openxmlformats.org/officeDocument/2006/relationships/diagramLayout" Target="diagrams/layout6.xml"/><Relationship Id="rId58"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footer" Target="footer1.xml"/><Relationship Id="rId28" Type="http://schemas.microsoft.com/office/2007/relationships/diagramDrawing" Target="diagrams/drawing1.xml"/><Relationship Id="rId36" Type="http://schemas.openxmlformats.org/officeDocument/2006/relationships/diagramQuickStyle" Target="diagrams/quickStyle3.xml"/><Relationship Id="rId49" Type="http://schemas.openxmlformats.org/officeDocument/2006/relationships/diagramColors" Target="diagrams/colors5.xml"/><Relationship Id="rId57"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image" Target="media/image9.png"/><Relationship Id="rId31" Type="http://schemas.openxmlformats.org/officeDocument/2006/relationships/diagramQuickStyle" Target="diagrams/quickStyle2.xml"/><Relationship Id="rId44" Type="http://schemas.openxmlformats.org/officeDocument/2006/relationships/hyperlink" Target="https://bouldercolorado.gov/projects/healthy-buildings-stronger-community-roadmap" TargetMode="External"/><Relationship Id="rId52" Type="http://schemas.openxmlformats.org/officeDocument/2006/relationships/diagramData" Target="diagrams/data6.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header" Target="header1.xml"/><Relationship Id="rId27" Type="http://schemas.openxmlformats.org/officeDocument/2006/relationships/diagramColors" Target="diagrams/colors1.xml"/><Relationship Id="rId30" Type="http://schemas.openxmlformats.org/officeDocument/2006/relationships/diagramLayout" Target="diagrams/layout2.xml"/><Relationship Id="rId35" Type="http://schemas.openxmlformats.org/officeDocument/2006/relationships/diagramLayout" Target="diagrams/layout3.xml"/><Relationship Id="rId43" Type="http://schemas.microsoft.com/office/2007/relationships/diagramDrawing" Target="diagrams/drawing4.xml"/><Relationship Id="rId48" Type="http://schemas.openxmlformats.org/officeDocument/2006/relationships/diagramQuickStyle" Target="diagrams/quickStyle5.xml"/><Relationship Id="rId56" Type="http://schemas.microsoft.com/office/2007/relationships/diagramDrawing" Target="diagrams/drawing6.xml"/><Relationship Id="rId8" Type="http://schemas.openxmlformats.org/officeDocument/2006/relationships/webSettings" Target="webSettings.xml"/><Relationship Id="rId51" Type="http://schemas.openxmlformats.org/officeDocument/2006/relationships/hyperlink" Target="https://bouldercolorado.gov/projects/healthy-buildings-stronger-community-roadmap" TargetMode="External"/><Relationship Id="rId3" Type="http://schemas.openxmlformats.org/officeDocument/2006/relationships/customXml" Target="../customXml/item3.xml"/></Relationships>
</file>

<file path=word/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word/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word/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word/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word/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word/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393ED7E5-41BA-4379-8D99-8E9D2E4E2CFF}"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US"/>
        </a:p>
      </dgm:t>
    </dgm:pt>
    <dgm:pt modelId="{8F415991-6A09-4A03-806F-504889B164FD}">
      <dgm:prSet phldrT="[Text]"/>
      <dgm:spPr/>
      <dgm:t>
        <a:bodyPr/>
        <a:lstStyle/>
        <a:p>
          <a:r>
            <a:rPr lang="en-US"/>
            <a:t>2030</a:t>
          </a:r>
        </a:p>
      </dgm:t>
    </dgm:pt>
    <dgm:pt modelId="{8F67227F-DE7B-4359-86E7-123C9B0D970B}" type="parTrans" cxnId="{14212469-5CBC-49A8-A0F2-E096A87E5D35}">
      <dgm:prSet/>
      <dgm:spPr/>
      <dgm:t>
        <a:bodyPr/>
        <a:lstStyle/>
        <a:p>
          <a:endParaRPr lang="en-US"/>
        </a:p>
      </dgm:t>
    </dgm:pt>
    <dgm:pt modelId="{2C2F9EEC-90AA-4828-86ED-51316DE2F43E}" type="sibTrans" cxnId="{14212469-5CBC-49A8-A0F2-E096A87E5D35}">
      <dgm:prSet/>
      <dgm:spPr/>
      <dgm:t>
        <a:bodyPr/>
        <a:lstStyle/>
        <a:p>
          <a:endParaRPr lang="en-US"/>
        </a:p>
      </dgm:t>
    </dgm:pt>
    <dgm:pt modelId="{9154C185-065E-417D-9B7E-072E2F0895E1}">
      <dgm:prSet phldrT="[Text]"/>
      <dgm:spPr/>
      <dgm:t>
        <a:bodyPr/>
        <a:lstStyle/>
        <a:p>
          <a:pPr algn="ctr"/>
          <a:r>
            <a:rPr lang="en-US"/>
            <a:t>Reduce greenhouse gas (GHG) emissions 70% from a 2018 baseline.  </a:t>
          </a:r>
        </a:p>
      </dgm:t>
    </dgm:pt>
    <dgm:pt modelId="{6E179D8A-5372-44C9-9B96-DF56DFC47777}" type="parTrans" cxnId="{35B2140F-3EEA-437A-9BFC-3CDE08154D00}">
      <dgm:prSet/>
      <dgm:spPr/>
      <dgm:t>
        <a:bodyPr/>
        <a:lstStyle/>
        <a:p>
          <a:endParaRPr lang="en-US"/>
        </a:p>
      </dgm:t>
    </dgm:pt>
    <dgm:pt modelId="{31A95A2B-E31F-42EB-AD8E-921F909D38CB}" type="sibTrans" cxnId="{35B2140F-3EEA-437A-9BFC-3CDE08154D00}">
      <dgm:prSet/>
      <dgm:spPr/>
      <dgm:t>
        <a:bodyPr/>
        <a:lstStyle/>
        <a:p>
          <a:endParaRPr lang="en-US"/>
        </a:p>
      </dgm:t>
    </dgm:pt>
    <dgm:pt modelId="{FFF61B00-9500-4D7B-9953-A45C9FC0FA0E}">
      <dgm:prSet phldrT="[Text]"/>
      <dgm:spPr/>
      <dgm:t>
        <a:bodyPr/>
        <a:lstStyle/>
        <a:p>
          <a:r>
            <a:rPr lang="en-US"/>
            <a:t>2035</a:t>
          </a:r>
        </a:p>
      </dgm:t>
    </dgm:pt>
    <dgm:pt modelId="{EEC593BF-C321-48B1-8A92-F20468E4405C}" type="parTrans" cxnId="{80D1AE4A-61DF-4137-B048-B0F38110F6D2}">
      <dgm:prSet/>
      <dgm:spPr/>
      <dgm:t>
        <a:bodyPr/>
        <a:lstStyle/>
        <a:p>
          <a:endParaRPr lang="en-US"/>
        </a:p>
      </dgm:t>
    </dgm:pt>
    <dgm:pt modelId="{F7438672-BC8A-4F5C-A895-E9BAB52CC683}" type="sibTrans" cxnId="{80D1AE4A-61DF-4137-B048-B0F38110F6D2}">
      <dgm:prSet/>
      <dgm:spPr/>
      <dgm:t>
        <a:bodyPr/>
        <a:lstStyle/>
        <a:p>
          <a:endParaRPr lang="en-US"/>
        </a:p>
      </dgm:t>
    </dgm:pt>
    <dgm:pt modelId="{82FDD236-E73C-4D35-BB24-CECD83472C48}">
      <dgm:prSet phldrT="[Text]"/>
      <dgm:spPr/>
      <dgm:t>
        <a:bodyPr/>
        <a:lstStyle/>
        <a:p>
          <a:pPr algn="ctr"/>
          <a:r>
            <a:rPr lang="en-US"/>
            <a:t>Become a carbon neutral city or produce net-zero GHG emissions.</a:t>
          </a:r>
        </a:p>
      </dgm:t>
    </dgm:pt>
    <dgm:pt modelId="{59BB839C-BB30-4413-A018-1DB764B9C71F}" type="parTrans" cxnId="{EAB45A7C-AC5E-4769-A887-3CE2E21D9083}">
      <dgm:prSet/>
      <dgm:spPr/>
      <dgm:t>
        <a:bodyPr/>
        <a:lstStyle/>
        <a:p>
          <a:endParaRPr lang="en-US"/>
        </a:p>
      </dgm:t>
    </dgm:pt>
    <dgm:pt modelId="{977615C2-3ADE-4624-A0E2-5A667E18638D}" type="sibTrans" cxnId="{EAB45A7C-AC5E-4769-A887-3CE2E21D9083}">
      <dgm:prSet/>
      <dgm:spPr/>
      <dgm:t>
        <a:bodyPr/>
        <a:lstStyle/>
        <a:p>
          <a:endParaRPr lang="en-US"/>
        </a:p>
      </dgm:t>
    </dgm:pt>
    <dgm:pt modelId="{083D40A3-BAC3-4075-AB9C-7C625A6FF029}">
      <dgm:prSet phldrT="[Text]"/>
      <dgm:spPr/>
      <dgm:t>
        <a:bodyPr/>
        <a:lstStyle/>
        <a:p>
          <a:r>
            <a:rPr lang="en-US"/>
            <a:t>2040</a:t>
          </a:r>
        </a:p>
      </dgm:t>
    </dgm:pt>
    <dgm:pt modelId="{9A8E44AA-1D88-4194-8EAD-BA498B4808D0}" type="parTrans" cxnId="{239C1581-EE43-4E4A-8F9F-90B93F0954D4}">
      <dgm:prSet/>
      <dgm:spPr/>
      <dgm:t>
        <a:bodyPr/>
        <a:lstStyle/>
        <a:p>
          <a:endParaRPr lang="en-US"/>
        </a:p>
      </dgm:t>
    </dgm:pt>
    <dgm:pt modelId="{8FB3C84C-8EA6-43B4-842F-B93B1503FDFB}" type="sibTrans" cxnId="{239C1581-EE43-4E4A-8F9F-90B93F0954D4}">
      <dgm:prSet/>
      <dgm:spPr/>
      <dgm:t>
        <a:bodyPr/>
        <a:lstStyle/>
        <a:p>
          <a:endParaRPr lang="en-US"/>
        </a:p>
      </dgm:t>
    </dgm:pt>
    <dgm:pt modelId="{6E3A8D4D-8DC4-462F-A7C2-B83DF8F6849C}">
      <dgm:prSet phldrT="[Text]"/>
      <dgm:spPr/>
      <dgm:t>
        <a:bodyPr/>
        <a:lstStyle/>
        <a:p>
          <a:pPr algn="ctr"/>
          <a:r>
            <a:rPr lang="en-US"/>
            <a:t>Become a carbon net-positive city.</a:t>
          </a:r>
        </a:p>
      </dgm:t>
    </dgm:pt>
    <dgm:pt modelId="{01C71F45-06C7-44C2-8999-35C14CAD1BC4}" type="parTrans" cxnId="{1B483ED0-33F7-4EB7-8643-AC4C4158742C}">
      <dgm:prSet/>
      <dgm:spPr/>
      <dgm:t>
        <a:bodyPr/>
        <a:lstStyle/>
        <a:p>
          <a:endParaRPr lang="en-US"/>
        </a:p>
      </dgm:t>
    </dgm:pt>
    <dgm:pt modelId="{D6DE55A7-D0A5-49A3-AF1B-5B272C997730}" type="sibTrans" cxnId="{1B483ED0-33F7-4EB7-8643-AC4C4158742C}">
      <dgm:prSet/>
      <dgm:spPr/>
      <dgm:t>
        <a:bodyPr/>
        <a:lstStyle/>
        <a:p>
          <a:endParaRPr lang="en-US"/>
        </a:p>
      </dgm:t>
    </dgm:pt>
    <dgm:pt modelId="{94D92165-0074-4211-91FB-3E3A9000E19E}" type="pres">
      <dgm:prSet presAssocID="{393ED7E5-41BA-4379-8D99-8E9D2E4E2CFF}" presName="linearFlow" presStyleCnt="0">
        <dgm:presLayoutVars>
          <dgm:dir/>
          <dgm:animLvl val="lvl"/>
          <dgm:resizeHandles/>
        </dgm:presLayoutVars>
      </dgm:prSet>
      <dgm:spPr/>
    </dgm:pt>
    <dgm:pt modelId="{0976D1D5-48DF-4AF9-BD5C-41513B2C3435}" type="pres">
      <dgm:prSet presAssocID="{8F415991-6A09-4A03-806F-504889B164FD}" presName="compositeNode" presStyleCnt="0">
        <dgm:presLayoutVars>
          <dgm:bulletEnabled val="1"/>
        </dgm:presLayoutVars>
      </dgm:prSet>
      <dgm:spPr/>
    </dgm:pt>
    <dgm:pt modelId="{24D729E2-86D4-424D-9A4F-7ED2FCAAC417}" type="pres">
      <dgm:prSet presAssocID="{8F415991-6A09-4A03-806F-504889B164FD}" presName="image" presStyleLbl="f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1 with solid fill"/>
        </a:ext>
      </dgm:extLst>
    </dgm:pt>
    <dgm:pt modelId="{0F470641-73F2-4E2B-977B-708D2A621EFE}" type="pres">
      <dgm:prSet presAssocID="{8F415991-6A09-4A03-806F-504889B164FD}" presName="childNode" presStyleLbl="node1" presStyleIdx="0" presStyleCnt="3">
        <dgm:presLayoutVars>
          <dgm:bulletEnabled val="1"/>
        </dgm:presLayoutVars>
      </dgm:prSet>
      <dgm:spPr/>
    </dgm:pt>
    <dgm:pt modelId="{EF123F5D-F649-4478-A092-4DE6F00FFE74}" type="pres">
      <dgm:prSet presAssocID="{8F415991-6A09-4A03-806F-504889B164FD}" presName="parentNode" presStyleLbl="revTx" presStyleIdx="0" presStyleCnt="3">
        <dgm:presLayoutVars>
          <dgm:chMax val="0"/>
          <dgm:bulletEnabled val="1"/>
        </dgm:presLayoutVars>
      </dgm:prSet>
      <dgm:spPr/>
    </dgm:pt>
    <dgm:pt modelId="{3E2B08DD-DF79-409B-A60C-172DEEA1D133}" type="pres">
      <dgm:prSet presAssocID="{2C2F9EEC-90AA-4828-86ED-51316DE2F43E}" presName="sibTrans" presStyleCnt="0"/>
      <dgm:spPr/>
    </dgm:pt>
    <dgm:pt modelId="{D2C1C8D5-32B8-4E30-A3A7-6DD53CA44A2F}" type="pres">
      <dgm:prSet presAssocID="{FFF61B00-9500-4D7B-9953-A45C9FC0FA0E}" presName="compositeNode" presStyleCnt="0">
        <dgm:presLayoutVars>
          <dgm:bulletEnabled val="1"/>
        </dgm:presLayoutVars>
      </dgm:prSet>
      <dgm:spPr/>
    </dgm:pt>
    <dgm:pt modelId="{30FD9C61-E538-4C16-AC42-E4BA5F0475E3}" type="pres">
      <dgm:prSet presAssocID="{FFF61B00-9500-4D7B-9953-A45C9FC0FA0E}" presName="image" presStyleLbl="fgImgPlac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with solid fill"/>
        </a:ext>
      </dgm:extLst>
    </dgm:pt>
    <dgm:pt modelId="{EF2CC881-A196-49ED-9B7C-0EDCC90ECCEF}" type="pres">
      <dgm:prSet presAssocID="{FFF61B00-9500-4D7B-9953-A45C9FC0FA0E}" presName="childNode" presStyleLbl="node1" presStyleIdx="1" presStyleCnt="3">
        <dgm:presLayoutVars>
          <dgm:bulletEnabled val="1"/>
        </dgm:presLayoutVars>
      </dgm:prSet>
      <dgm:spPr/>
    </dgm:pt>
    <dgm:pt modelId="{AC118CF8-D64E-4850-A0A3-4FA1695E9E87}" type="pres">
      <dgm:prSet presAssocID="{FFF61B00-9500-4D7B-9953-A45C9FC0FA0E}" presName="parentNode" presStyleLbl="revTx" presStyleIdx="1" presStyleCnt="3">
        <dgm:presLayoutVars>
          <dgm:chMax val="0"/>
          <dgm:bulletEnabled val="1"/>
        </dgm:presLayoutVars>
      </dgm:prSet>
      <dgm:spPr/>
    </dgm:pt>
    <dgm:pt modelId="{77B3131E-A47F-439C-A766-3F5FD432A24E}" type="pres">
      <dgm:prSet presAssocID="{F7438672-BC8A-4F5C-A895-E9BAB52CC683}" presName="sibTrans" presStyleCnt="0"/>
      <dgm:spPr/>
    </dgm:pt>
    <dgm:pt modelId="{FF30D106-ADBD-42D7-8417-E3D4ABD0C1BA}" type="pres">
      <dgm:prSet presAssocID="{083D40A3-BAC3-4075-AB9C-7C625A6FF029}" presName="compositeNode" presStyleCnt="0">
        <dgm:presLayoutVars>
          <dgm:bulletEnabled val="1"/>
        </dgm:presLayoutVars>
      </dgm:prSet>
      <dgm:spPr/>
    </dgm:pt>
    <dgm:pt modelId="{018F14CB-C34C-46EC-9AAE-BD2B9F0C198B}" type="pres">
      <dgm:prSet presAssocID="{083D40A3-BAC3-4075-AB9C-7C625A6FF029}" presName="image" presStyleLbl="fgImgPlac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3 with solid fill"/>
        </a:ext>
      </dgm:extLst>
    </dgm:pt>
    <dgm:pt modelId="{5DC79678-D380-4F2B-98F1-75DE057A9A7E}" type="pres">
      <dgm:prSet presAssocID="{083D40A3-BAC3-4075-AB9C-7C625A6FF029}" presName="childNode" presStyleLbl="node1" presStyleIdx="2" presStyleCnt="3">
        <dgm:presLayoutVars>
          <dgm:bulletEnabled val="1"/>
        </dgm:presLayoutVars>
      </dgm:prSet>
      <dgm:spPr/>
    </dgm:pt>
    <dgm:pt modelId="{0CC644F2-F1E4-40A9-B7CE-E01084407881}" type="pres">
      <dgm:prSet presAssocID="{083D40A3-BAC3-4075-AB9C-7C625A6FF029}" presName="parentNode" presStyleLbl="revTx" presStyleIdx="2" presStyleCnt="3">
        <dgm:presLayoutVars>
          <dgm:chMax val="0"/>
          <dgm:bulletEnabled val="1"/>
        </dgm:presLayoutVars>
      </dgm:prSet>
      <dgm:spPr/>
    </dgm:pt>
  </dgm:ptLst>
  <dgm:cxnLst>
    <dgm:cxn modelId="{AC970D08-EEA4-4E22-949A-4BA70FC239E1}" type="presOf" srcId="{9154C185-065E-417D-9B7E-072E2F0895E1}" destId="{0F470641-73F2-4E2B-977B-708D2A621EFE}" srcOrd="0" destOrd="0" presId="urn:microsoft.com/office/officeart/2005/8/layout/hList2"/>
    <dgm:cxn modelId="{35B2140F-3EEA-437A-9BFC-3CDE08154D00}" srcId="{8F415991-6A09-4A03-806F-504889B164FD}" destId="{9154C185-065E-417D-9B7E-072E2F0895E1}" srcOrd="0" destOrd="0" parTransId="{6E179D8A-5372-44C9-9B96-DF56DFC47777}" sibTransId="{31A95A2B-E31F-42EB-AD8E-921F909D38CB}"/>
    <dgm:cxn modelId="{77A96825-290F-4EAB-AA1E-2463AB978433}" type="presOf" srcId="{FFF61B00-9500-4D7B-9953-A45C9FC0FA0E}" destId="{AC118CF8-D64E-4850-A0A3-4FA1695E9E87}" srcOrd="0" destOrd="0" presId="urn:microsoft.com/office/officeart/2005/8/layout/hList2"/>
    <dgm:cxn modelId="{14212469-5CBC-49A8-A0F2-E096A87E5D35}" srcId="{393ED7E5-41BA-4379-8D99-8E9D2E4E2CFF}" destId="{8F415991-6A09-4A03-806F-504889B164FD}" srcOrd="0" destOrd="0" parTransId="{8F67227F-DE7B-4359-86E7-123C9B0D970B}" sibTransId="{2C2F9EEC-90AA-4828-86ED-51316DE2F43E}"/>
    <dgm:cxn modelId="{80D1AE4A-61DF-4137-B048-B0F38110F6D2}" srcId="{393ED7E5-41BA-4379-8D99-8E9D2E4E2CFF}" destId="{FFF61B00-9500-4D7B-9953-A45C9FC0FA0E}" srcOrd="1" destOrd="0" parTransId="{EEC593BF-C321-48B1-8A92-F20468E4405C}" sibTransId="{F7438672-BC8A-4F5C-A895-E9BAB52CC683}"/>
    <dgm:cxn modelId="{04BD244D-F477-4F96-8F66-43329D910E47}" type="presOf" srcId="{8F415991-6A09-4A03-806F-504889B164FD}" destId="{EF123F5D-F649-4478-A092-4DE6F00FFE74}" srcOrd="0" destOrd="0" presId="urn:microsoft.com/office/officeart/2005/8/layout/hList2"/>
    <dgm:cxn modelId="{EAB45A7C-AC5E-4769-A887-3CE2E21D9083}" srcId="{FFF61B00-9500-4D7B-9953-A45C9FC0FA0E}" destId="{82FDD236-E73C-4D35-BB24-CECD83472C48}" srcOrd="0" destOrd="0" parTransId="{59BB839C-BB30-4413-A018-1DB764B9C71F}" sibTransId="{977615C2-3ADE-4624-A0E2-5A667E18638D}"/>
    <dgm:cxn modelId="{239C1581-EE43-4E4A-8F9F-90B93F0954D4}" srcId="{393ED7E5-41BA-4379-8D99-8E9D2E4E2CFF}" destId="{083D40A3-BAC3-4075-AB9C-7C625A6FF029}" srcOrd="2" destOrd="0" parTransId="{9A8E44AA-1D88-4194-8EAD-BA498B4808D0}" sibTransId="{8FB3C84C-8EA6-43B4-842F-B93B1503FDFB}"/>
    <dgm:cxn modelId="{6D4B5BA1-B46C-42B5-A6CC-0FEB5E258701}" type="presOf" srcId="{6E3A8D4D-8DC4-462F-A7C2-B83DF8F6849C}" destId="{5DC79678-D380-4F2B-98F1-75DE057A9A7E}" srcOrd="0" destOrd="0" presId="urn:microsoft.com/office/officeart/2005/8/layout/hList2"/>
    <dgm:cxn modelId="{ABB061A2-8D63-4C03-A2F4-A6FFBE1D92E8}" type="presOf" srcId="{083D40A3-BAC3-4075-AB9C-7C625A6FF029}" destId="{0CC644F2-F1E4-40A9-B7CE-E01084407881}" srcOrd="0" destOrd="0" presId="urn:microsoft.com/office/officeart/2005/8/layout/hList2"/>
    <dgm:cxn modelId="{1B483ED0-33F7-4EB7-8643-AC4C4158742C}" srcId="{083D40A3-BAC3-4075-AB9C-7C625A6FF029}" destId="{6E3A8D4D-8DC4-462F-A7C2-B83DF8F6849C}" srcOrd="0" destOrd="0" parTransId="{01C71F45-06C7-44C2-8999-35C14CAD1BC4}" sibTransId="{D6DE55A7-D0A5-49A3-AF1B-5B272C997730}"/>
    <dgm:cxn modelId="{D63CDBD2-7F21-4FB2-8BA1-FEEC7F38F0F2}" type="presOf" srcId="{393ED7E5-41BA-4379-8D99-8E9D2E4E2CFF}" destId="{94D92165-0074-4211-91FB-3E3A9000E19E}" srcOrd="0" destOrd="0" presId="urn:microsoft.com/office/officeart/2005/8/layout/hList2"/>
    <dgm:cxn modelId="{7F9ACDE7-40DD-40E9-A576-3AA2303AEE0C}" type="presOf" srcId="{82FDD236-E73C-4D35-BB24-CECD83472C48}" destId="{EF2CC881-A196-49ED-9B7C-0EDCC90ECCEF}" srcOrd="0" destOrd="0" presId="urn:microsoft.com/office/officeart/2005/8/layout/hList2"/>
    <dgm:cxn modelId="{1C841D2A-E2EA-4773-B773-7A28BA13A777}" type="presParOf" srcId="{94D92165-0074-4211-91FB-3E3A9000E19E}" destId="{0976D1D5-48DF-4AF9-BD5C-41513B2C3435}" srcOrd="0" destOrd="0" presId="urn:microsoft.com/office/officeart/2005/8/layout/hList2"/>
    <dgm:cxn modelId="{14775295-24B8-4AE1-A878-14E85E2FFE3E}" type="presParOf" srcId="{0976D1D5-48DF-4AF9-BD5C-41513B2C3435}" destId="{24D729E2-86D4-424D-9A4F-7ED2FCAAC417}" srcOrd="0" destOrd="0" presId="urn:microsoft.com/office/officeart/2005/8/layout/hList2"/>
    <dgm:cxn modelId="{6C59C9F3-CB01-49EF-918D-61F444F5D98C}" type="presParOf" srcId="{0976D1D5-48DF-4AF9-BD5C-41513B2C3435}" destId="{0F470641-73F2-4E2B-977B-708D2A621EFE}" srcOrd="1" destOrd="0" presId="urn:microsoft.com/office/officeart/2005/8/layout/hList2"/>
    <dgm:cxn modelId="{184BF14C-1252-471C-A942-B498EC70E5A2}" type="presParOf" srcId="{0976D1D5-48DF-4AF9-BD5C-41513B2C3435}" destId="{EF123F5D-F649-4478-A092-4DE6F00FFE74}" srcOrd="2" destOrd="0" presId="urn:microsoft.com/office/officeart/2005/8/layout/hList2"/>
    <dgm:cxn modelId="{C97725D3-6396-4055-835D-5BAA40BE2B2C}" type="presParOf" srcId="{94D92165-0074-4211-91FB-3E3A9000E19E}" destId="{3E2B08DD-DF79-409B-A60C-172DEEA1D133}" srcOrd="1" destOrd="0" presId="urn:microsoft.com/office/officeart/2005/8/layout/hList2"/>
    <dgm:cxn modelId="{0D8C03F2-1B3E-40C7-BCA3-1BAE2D012D97}" type="presParOf" srcId="{94D92165-0074-4211-91FB-3E3A9000E19E}" destId="{D2C1C8D5-32B8-4E30-A3A7-6DD53CA44A2F}" srcOrd="2" destOrd="0" presId="urn:microsoft.com/office/officeart/2005/8/layout/hList2"/>
    <dgm:cxn modelId="{DDA317A8-FFA5-4CC2-B255-C2D14EF50DC8}" type="presParOf" srcId="{D2C1C8D5-32B8-4E30-A3A7-6DD53CA44A2F}" destId="{30FD9C61-E538-4C16-AC42-E4BA5F0475E3}" srcOrd="0" destOrd="0" presId="urn:microsoft.com/office/officeart/2005/8/layout/hList2"/>
    <dgm:cxn modelId="{A65D4B82-DFA1-4562-9930-9E47D7B2EC88}" type="presParOf" srcId="{D2C1C8D5-32B8-4E30-A3A7-6DD53CA44A2F}" destId="{EF2CC881-A196-49ED-9B7C-0EDCC90ECCEF}" srcOrd="1" destOrd="0" presId="urn:microsoft.com/office/officeart/2005/8/layout/hList2"/>
    <dgm:cxn modelId="{AE90C847-80A7-4E85-BEED-D54685DD309A}" type="presParOf" srcId="{D2C1C8D5-32B8-4E30-A3A7-6DD53CA44A2F}" destId="{AC118CF8-D64E-4850-A0A3-4FA1695E9E87}" srcOrd="2" destOrd="0" presId="urn:microsoft.com/office/officeart/2005/8/layout/hList2"/>
    <dgm:cxn modelId="{68180596-1775-498F-94C2-E328EE2F8026}" type="presParOf" srcId="{94D92165-0074-4211-91FB-3E3A9000E19E}" destId="{77B3131E-A47F-439C-A766-3F5FD432A24E}" srcOrd="3" destOrd="0" presId="urn:microsoft.com/office/officeart/2005/8/layout/hList2"/>
    <dgm:cxn modelId="{972C9C7C-2FD0-4AA8-9AB7-2E0835C93AEF}" type="presParOf" srcId="{94D92165-0074-4211-91FB-3E3A9000E19E}" destId="{FF30D106-ADBD-42D7-8417-E3D4ABD0C1BA}" srcOrd="4" destOrd="0" presId="urn:microsoft.com/office/officeart/2005/8/layout/hList2"/>
    <dgm:cxn modelId="{FC2494AE-86CD-46ED-98C0-BB4A43C5682D}" type="presParOf" srcId="{FF30D106-ADBD-42D7-8417-E3D4ABD0C1BA}" destId="{018F14CB-C34C-46EC-9AAE-BD2B9F0C198B}" srcOrd="0" destOrd="0" presId="urn:microsoft.com/office/officeart/2005/8/layout/hList2"/>
    <dgm:cxn modelId="{EF734881-07F0-41C7-AEB6-AAB6FF421C6D}" type="presParOf" srcId="{FF30D106-ADBD-42D7-8417-E3D4ABD0C1BA}" destId="{5DC79678-D380-4F2B-98F1-75DE057A9A7E}" srcOrd="1" destOrd="0" presId="urn:microsoft.com/office/officeart/2005/8/layout/hList2"/>
    <dgm:cxn modelId="{8ED54E06-A9B4-4CBA-B293-7427B9167A18}" type="presParOf" srcId="{FF30D106-ADBD-42D7-8417-E3D4ABD0C1BA}" destId="{0CC644F2-F1E4-40A9-B7CE-E01084407881}" srcOrd="2" destOrd="0" presId="urn:microsoft.com/office/officeart/2005/8/layout/hList2"/>
  </dgm:cxnLst>
  <dgm:bg/>
  <dgm:whole/>
  <dgm:extLst>
    <a:ext uri="http://schemas.microsoft.com/office/drawing/2008/diagram">
      <dsp:dataModelExt xmlns:dsp="http://schemas.microsoft.com/office/drawing/2008/diagram" relId="rId28"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6F6F9808-DA7E-41A5-9910-6F586541FDE8}" type="doc">
      <dgm:prSet loTypeId="urn:microsoft.com/office/officeart/2005/8/layout/vList3" loCatId="list" qsTypeId="urn:microsoft.com/office/officeart/2005/8/quickstyle/simple1" qsCatId="simple" csTypeId="urn:microsoft.com/office/officeart/2005/8/colors/accent1_2" csCatId="accent1" phldr="1"/>
      <dgm:spPr/>
    </dgm:pt>
    <dgm:pt modelId="{0BC99309-7E32-4F06-8514-297EC53BDFEA}">
      <dgm:prSet phldrT="[Text]"/>
      <dgm:spPr/>
      <dgm:t>
        <a:bodyPr/>
        <a:lstStyle/>
        <a:p>
          <a:pPr algn="l"/>
          <a:r>
            <a:rPr lang="en-US"/>
            <a:t>       Reach net-zero greenhouse gas emissions by 2035.</a:t>
          </a:r>
        </a:p>
      </dgm:t>
    </dgm:pt>
    <dgm:pt modelId="{1779BE69-DA09-45D9-A386-7C5766D58F9D}" type="parTrans" cxnId="{B4F3D18A-E8F5-4F00-BC28-F1AE79A829C2}">
      <dgm:prSet/>
      <dgm:spPr/>
      <dgm:t>
        <a:bodyPr/>
        <a:lstStyle/>
        <a:p>
          <a:endParaRPr lang="en-US"/>
        </a:p>
      </dgm:t>
    </dgm:pt>
    <dgm:pt modelId="{E9700CC6-15BF-453F-A0DB-E9F6FA42FD84}" type="sibTrans" cxnId="{B4F3D18A-E8F5-4F00-BC28-F1AE79A829C2}">
      <dgm:prSet/>
      <dgm:spPr/>
      <dgm:t>
        <a:bodyPr/>
        <a:lstStyle/>
        <a:p>
          <a:endParaRPr lang="en-US"/>
        </a:p>
      </dgm:t>
    </dgm:pt>
    <dgm:pt modelId="{B520F138-2CB9-4EE4-8236-46DDB740CE50}">
      <dgm:prSet phldrT="[Text]"/>
      <dgm:spPr/>
      <dgm:t>
        <a:bodyPr/>
        <a:lstStyle/>
        <a:p>
          <a:pPr algn="l">
            <a:buNone/>
          </a:pPr>
          <a:r>
            <a:rPr lang="en-US"/>
            <a:t>       Increase the resilience of our building stock to current and future climate impacts.</a:t>
          </a:r>
        </a:p>
      </dgm:t>
    </dgm:pt>
    <dgm:pt modelId="{FFDB72BB-EBE1-420A-83C1-1E5683C866DA}" type="parTrans" cxnId="{BB24CC59-C87E-4BDC-B49E-EE5BB35C3BB7}">
      <dgm:prSet/>
      <dgm:spPr/>
      <dgm:t>
        <a:bodyPr/>
        <a:lstStyle/>
        <a:p>
          <a:endParaRPr lang="en-US"/>
        </a:p>
      </dgm:t>
    </dgm:pt>
    <dgm:pt modelId="{1E32EF38-B425-4F74-AEBF-6B31ACE3ACE1}" type="sibTrans" cxnId="{BB24CC59-C87E-4BDC-B49E-EE5BB35C3BB7}">
      <dgm:prSet/>
      <dgm:spPr/>
      <dgm:t>
        <a:bodyPr/>
        <a:lstStyle/>
        <a:p>
          <a:endParaRPr lang="en-US"/>
        </a:p>
      </dgm:t>
    </dgm:pt>
    <dgm:pt modelId="{CCD640D3-41F7-431E-8B2B-2E6E598AAAF2}">
      <dgm:prSet phldrT="[Text]"/>
      <dgm:spPr/>
      <dgm:t>
        <a:bodyPr/>
        <a:lstStyle/>
        <a:p>
          <a:pPr algn="l">
            <a:buNone/>
          </a:pPr>
          <a:r>
            <a:rPr lang="en-US"/>
            <a:t>       Include racial and other equity considerations in roadmap policies and programs.</a:t>
          </a:r>
        </a:p>
      </dgm:t>
    </dgm:pt>
    <dgm:pt modelId="{4780B3E2-E533-4382-A599-352D02EB6A73}" type="parTrans" cxnId="{0245EA1C-E2A9-4C3F-B149-12190BC33830}">
      <dgm:prSet/>
      <dgm:spPr/>
      <dgm:t>
        <a:bodyPr/>
        <a:lstStyle/>
        <a:p>
          <a:endParaRPr lang="en-US"/>
        </a:p>
      </dgm:t>
    </dgm:pt>
    <dgm:pt modelId="{B2A7EACD-CD19-4524-9244-7C014EBC03DF}" type="sibTrans" cxnId="{0245EA1C-E2A9-4C3F-B149-12190BC33830}">
      <dgm:prSet/>
      <dgm:spPr/>
      <dgm:t>
        <a:bodyPr/>
        <a:lstStyle/>
        <a:p>
          <a:endParaRPr lang="en-US"/>
        </a:p>
      </dgm:t>
    </dgm:pt>
    <dgm:pt modelId="{06D0F4DF-F721-4261-AF0A-78C0C356357A}">
      <dgm:prSet phldrT="[Text]"/>
      <dgm:spPr/>
      <dgm:t>
        <a:bodyPr/>
        <a:lstStyle/>
        <a:p>
          <a:pPr algn="l">
            <a:buNone/>
          </a:pPr>
          <a:r>
            <a:rPr lang="en-US"/>
            <a:t>       Include affordabilty considerations to advance social resilience.</a:t>
          </a:r>
        </a:p>
      </dgm:t>
    </dgm:pt>
    <dgm:pt modelId="{B4084EF8-A23F-4D20-A46B-AAECE67B4C54}" type="parTrans" cxnId="{DE774399-0D04-41D2-A485-C7EB479A43D4}">
      <dgm:prSet/>
      <dgm:spPr/>
      <dgm:t>
        <a:bodyPr/>
        <a:lstStyle/>
        <a:p>
          <a:endParaRPr lang="en-US"/>
        </a:p>
      </dgm:t>
    </dgm:pt>
    <dgm:pt modelId="{91985D28-62AF-4B8A-B780-78B317B6BE19}" type="sibTrans" cxnId="{DE774399-0D04-41D2-A485-C7EB479A43D4}">
      <dgm:prSet/>
      <dgm:spPr/>
      <dgm:t>
        <a:bodyPr/>
        <a:lstStyle/>
        <a:p>
          <a:endParaRPr lang="en-US"/>
        </a:p>
      </dgm:t>
    </dgm:pt>
    <dgm:pt modelId="{7BEEDE3A-D5C1-42BB-89F5-1DC1EDB92326}">
      <dgm:prSet phldrT="[Text]"/>
      <dgm:spPr/>
      <dgm:t>
        <a:bodyPr/>
        <a:lstStyle/>
        <a:p>
          <a:pPr algn="l">
            <a:buNone/>
          </a:pPr>
          <a:r>
            <a:rPr lang="en-US"/>
            <a:t>        Stabilize energy costs as climate extremes increase.</a:t>
          </a:r>
        </a:p>
      </dgm:t>
    </dgm:pt>
    <dgm:pt modelId="{1FB5B537-01CB-44AB-8F60-A42385C59AFF}" type="parTrans" cxnId="{B808EDC8-E8E6-43BD-BFDD-E69E97C321A5}">
      <dgm:prSet/>
      <dgm:spPr/>
      <dgm:t>
        <a:bodyPr/>
        <a:lstStyle/>
        <a:p>
          <a:endParaRPr lang="en-US"/>
        </a:p>
      </dgm:t>
    </dgm:pt>
    <dgm:pt modelId="{B0B54616-1E3B-4AEB-82EE-56AE398AA443}" type="sibTrans" cxnId="{B808EDC8-E8E6-43BD-BFDD-E69E97C321A5}">
      <dgm:prSet/>
      <dgm:spPr/>
      <dgm:t>
        <a:bodyPr/>
        <a:lstStyle/>
        <a:p>
          <a:endParaRPr lang="en-US"/>
        </a:p>
      </dgm:t>
    </dgm:pt>
    <dgm:pt modelId="{B3DC8DBD-8106-4707-8C75-1B77327E28EB}">
      <dgm:prSet/>
      <dgm:spPr/>
      <dgm:t>
        <a:bodyPr/>
        <a:lstStyle/>
        <a:p>
          <a:pPr algn="l">
            <a:buNone/>
          </a:pPr>
          <a:r>
            <a:rPr lang="en-US"/>
            <a:t>       Update and streamline existing regulations informed by the last 10 years.</a:t>
          </a:r>
        </a:p>
      </dgm:t>
    </dgm:pt>
    <dgm:pt modelId="{4A08D67D-0D90-4EB8-8C34-03BF96950C05}" type="sibTrans" cxnId="{563EAA78-4467-4859-A03D-56C733484AA0}">
      <dgm:prSet/>
      <dgm:spPr/>
      <dgm:t>
        <a:bodyPr/>
        <a:lstStyle/>
        <a:p>
          <a:endParaRPr lang="en-US"/>
        </a:p>
      </dgm:t>
    </dgm:pt>
    <dgm:pt modelId="{07554A47-8E7B-423A-8722-3FB776ABBA00}" type="parTrans" cxnId="{563EAA78-4467-4859-A03D-56C733484AA0}">
      <dgm:prSet/>
      <dgm:spPr/>
      <dgm:t>
        <a:bodyPr/>
        <a:lstStyle/>
        <a:p>
          <a:endParaRPr lang="en-US"/>
        </a:p>
      </dgm:t>
    </dgm:pt>
    <dgm:pt modelId="{741B6CB3-8A34-4F4F-900C-F201E1A9C01B}" type="pres">
      <dgm:prSet presAssocID="{6F6F9808-DA7E-41A5-9910-6F586541FDE8}" presName="linearFlow" presStyleCnt="0">
        <dgm:presLayoutVars>
          <dgm:dir/>
          <dgm:resizeHandles val="exact"/>
        </dgm:presLayoutVars>
      </dgm:prSet>
      <dgm:spPr/>
    </dgm:pt>
    <dgm:pt modelId="{F0545CC1-94A3-4B6D-9530-F219FE82A825}" type="pres">
      <dgm:prSet presAssocID="{0BC99309-7E32-4F06-8514-297EC53BDFEA}" presName="composite" presStyleCnt="0"/>
      <dgm:spPr/>
    </dgm:pt>
    <dgm:pt modelId="{DBAB7669-0ED0-4D02-A87D-4FFE1C3BD4BB}" type="pres">
      <dgm:prSet presAssocID="{0BC99309-7E32-4F06-8514-297EC53BDFEA}" presName="imgShp" presStyleLbl="fgImgPlace1" presStyleIdx="0" presStyleCnt="6" custLinFactX="-83923" custLinFactNeighborX="-100000"/>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1 with solid fill"/>
        </a:ext>
      </dgm:extLst>
    </dgm:pt>
    <dgm:pt modelId="{3C503396-EBDB-4BB4-977C-CA037BC4BA14}" type="pres">
      <dgm:prSet presAssocID="{0BC99309-7E32-4F06-8514-297EC53BDFEA}" presName="txShp" presStyleLbl="node1" presStyleIdx="0" presStyleCnt="6" custScaleX="150376" custLinFactNeighborX="-561" custLinFactNeighborY="-77">
        <dgm:presLayoutVars>
          <dgm:bulletEnabled val="1"/>
        </dgm:presLayoutVars>
      </dgm:prSet>
      <dgm:spPr/>
    </dgm:pt>
    <dgm:pt modelId="{A7481D02-EB3A-4D69-B780-D258EAB77C4A}" type="pres">
      <dgm:prSet presAssocID="{E9700CC6-15BF-453F-A0DB-E9F6FA42FD84}" presName="spacing" presStyleCnt="0"/>
      <dgm:spPr/>
    </dgm:pt>
    <dgm:pt modelId="{743239DC-2316-47E2-8CE1-634F4B97AA47}" type="pres">
      <dgm:prSet presAssocID="{B520F138-2CB9-4EE4-8236-46DDB740CE50}" presName="composite" presStyleCnt="0"/>
      <dgm:spPr/>
    </dgm:pt>
    <dgm:pt modelId="{714467A9-2F14-4EB7-A897-46D2C45F9627}" type="pres">
      <dgm:prSet presAssocID="{B520F138-2CB9-4EE4-8236-46DDB740CE50}" presName="imgShp" presStyleLbl="fgImgPlace1" presStyleIdx="1" presStyleCnt="6" custLinFactX="-86245" custLinFactNeighborX="-100000"/>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with solid fill"/>
        </a:ext>
      </dgm:extLst>
    </dgm:pt>
    <dgm:pt modelId="{C7B151F5-0CE4-4095-BA13-DE940B496DF9}" type="pres">
      <dgm:prSet presAssocID="{B520F138-2CB9-4EE4-8236-46DDB740CE50}" presName="txShp" presStyleLbl="node1" presStyleIdx="1" presStyleCnt="6" custScaleX="150376">
        <dgm:presLayoutVars>
          <dgm:bulletEnabled val="1"/>
        </dgm:presLayoutVars>
      </dgm:prSet>
      <dgm:spPr/>
    </dgm:pt>
    <dgm:pt modelId="{2E4DC954-50A0-4299-915B-1C04CEBC1720}" type="pres">
      <dgm:prSet presAssocID="{1E32EF38-B425-4F74-AEBF-6B31ACE3ACE1}" presName="spacing" presStyleCnt="0"/>
      <dgm:spPr/>
    </dgm:pt>
    <dgm:pt modelId="{49D8F614-9BE8-4A52-85F1-C3EC72A14D46}" type="pres">
      <dgm:prSet presAssocID="{CCD640D3-41F7-431E-8B2B-2E6E598AAAF2}" presName="composite" presStyleCnt="0"/>
      <dgm:spPr/>
    </dgm:pt>
    <dgm:pt modelId="{632BB36F-1AA0-4E13-89C7-DC8BA54CA68D}" type="pres">
      <dgm:prSet presAssocID="{CCD640D3-41F7-431E-8B2B-2E6E598AAAF2}" presName="imgShp" presStyleLbl="fgImgPlace1" presStyleIdx="2" presStyleCnt="6" custLinFactX="-91795" custLinFactNeighborX="-100000" custLinFactNeighborY="1"/>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3 with solid fill"/>
        </a:ext>
      </dgm:extLst>
    </dgm:pt>
    <dgm:pt modelId="{9F8E7834-13D2-405B-B060-A95FCC8BB12B}" type="pres">
      <dgm:prSet presAssocID="{CCD640D3-41F7-431E-8B2B-2E6E598AAAF2}" presName="txShp" presStyleLbl="node1" presStyleIdx="2" presStyleCnt="6" custScaleX="150376">
        <dgm:presLayoutVars>
          <dgm:bulletEnabled val="1"/>
        </dgm:presLayoutVars>
      </dgm:prSet>
      <dgm:spPr/>
    </dgm:pt>
    <dgm:pt modelId="{4C0AEA38-6FFE-4ABA-9E62-A1BD22FFAB54}" type="pres">
      <dgm:prSet presAssocID="{B2A7EACD-CD19-4524-9244-7C014EBC03DF}" presName="spacing" presStyleCnt="0"/>
      <dgm:spPr/>
    </dgm:pt>
    <dgm:pt modelId="{B91B5366-0280-4D47-8C4D-13A20D8B2A2A}" type="pres">
      <dgm:prSet presAssocID="{06D0F4DF-F721-4261-AF0A-78C0C356357A}" presName="composite" presStyleCnt="0"/>
      <dgm:spPr/>
    </dgm:pt>
    <dgm:pt modelId="{99E4020E-F81E-4626-A6BA-B2C7C8DBCD3D}" type="pres">
      <dgm:prSet presAssocID="{06D0F4DF-F721-4261-AF0A-78C0C356357A}" presName="imgShp" presStyleLbl="fgImgPlace1" presStyleIdx="3" presStyleCnt="6" custLinFactX="-93428" custLinFactNeighborX="-100000" custLinFactNeighborY="-4447"/>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adge 4 with solid fill"/>
        </a:ext>
      </dgm:extLst>
    </dgm:pt>
    <dgm:pt modelId="{81EB5742-EEF8-4237-B745-18EEFB748667}" type="pres">
      <dgm:prSet presAssocID="{06D0F4DF-F721-4261-AF0A-78C0C356357A}" presName="txShp" presStyleLbl="node1" presStyleIdx="3" presStyleCnt="6" custScaleX="150376">
        <dgm:presLayoutVars>
          <dgm:bulletEnabled val="1"/>
        </dgm:presLayoutVars>
      </dgm:prSet>
      <dgm:spPr/>
    </dgm:pt>
    <dgm:pt modelId="{E385D19C-ECE7-435F-81B6-216F733B8112}" type="pres">
      <dgm:prSet presAssocID="{91985D28-62AF-4B8A-B780-78B317B6BE19}" presName="spacing" presStyleCnt="0"/>
      <dgm:spPr/>
    </dgm:pt>
    <dgm:pt modelId="{84E5D8D3-D14F-44AF-B653-13D27BB14631}" type="pres">
      <dgm:prSet presAssocID="{7BEEDE3A-D5C1-42BB-89F5-1DC1EDB92326}" presName="composite" presStyleCnt="0"/>
      <dgm:spPr/>
    </dgm:pt>
    <dgm:pt modelId="{174AE70E-F7C0-41C3-909B-4819F28327B4}" type="pres">
      <dgm:prSet presAssocID="{7BEEDE3A-D5C1-42BB-89F5-1DC1EDB92326}" presName="imgShp" presStyleLbl="fgImgPlace1" presStyleIdx="4" presStyleCnt="6" custLinFactX="-83114" custLinFactNeighborX="-100000"/>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dge 5 with solid fill"/>
        </a:ext>
      </dgm:extLst>
    </dgm:pt>
    <dgm:pt modelId="{6DF21B4F-4245-41F8-BD70-135EB89F6D1B}" type="pres">
      <dgm:prSet presAssocID="{7BEEDE3A-D5C1-42BB-89F5-1DC1EDB92326}" presName="txShp" presStyleLbl="node1" presStyleIdx="4" presStyleCnt="6" custScaleX="150376">
        <dgm:presLayoutVars>
          <dgm:bulletEnabled val="1"/>
        </dgm:presLayoutVars>
      </dgm:prSet>
      <dgm:spPr/>
    </dgm:pt>
    <dgm:pt modelId="{427933BC-341E-45C5-A48C-70340D55A3B7}" type="pres">
      <dgm:prSet presAssocID="{B0B54616-1E3B-4AEB-82EE-56AE398AA443}" presName="spacing" presStyleCnt="0"/>
      <dgm:spPr/>
    </dgm:pt>
    <dgm:pt modelId="{B4235421-ABB1-4A50-8F33-5A2F0E641B58}" type="pres">
      <dgm:prSet presAssocID="{B3DC8DBD-8106-4707-8C75-1B77327E28EB}" presName="composite" presStyleCnt="0"/>
      <dgm:spPr/>
    </dgm:pt>
    <dgm:pt modelId="{DA0A8676-7F62-43F2-91DE-2E82348D7D9B}" type="pres">
      <dgm:prSet presAssocID="{B3DC8DBD-8106-4707-8C75-1B77327E28EB}" presName="imgShp" presStyleLbl="fgImgPlace1" presStyleIdx="5" presStyleCnt="6" custLinFactX="-93428" custLinFactNeighborX="-100000" custLinFactNeighborY="1"/>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Badge 6 with solid fill"/>
        </a:ext>
      </dgm:extLst>
    </dgm:pt>
    <dgm:pt modelId="{633BFC42-2A07-47D0-AE14-242D9ED5C4EA}" type="pres">
      <dgm:prSet presAssocID="{B3DC8DBD-8106-4707-8C75-1B77327E28EB}" presName="txShp" presStyleLbl="node1" presStyleIdx="5" presStyleCnt="6" custScaleX="150376">
        <dgm:presLayoutVars>
          <dgm:bulletEnabled val="1"/>
        </dgm:presLayoutVars>
      </dgm:prSet>
      <dgm:spPr/>
    </dgm:pt>
  </dgm:ptLst>
  <dgm:cxnLst>
    <dgm:cxn modelId="{93332D02-17B6-4713-BC91-5F0D079D9E14}" type="presOf" srcId="{0BC99309-7E32-4F06-8514-297EC53BDFEA}" destId="{3C503396-EBDB-4BB4-977C-CA037BC4BA14}" srcOrd="0" destOrd="0" presId="urn:microsoft.com/office/officeart/2005/8/layout/vList3"/>
    <dgm:cxn modelId="{DA829F18-DB5F-4B29-BFD4-59F287DA306A}" type="presOf" srcId="{B3DC8DBD-8106-4707-8C75-1B77327E28EB}" destId="{633BFC42-2A07-47D0-AE14-242D9ED5C4EA}" srcOrd="0" destOrd="0" presId="urn:microsoft.com/office/officeart/2005/8/layout/vList3"/>
    <dgm:cxn modelId="{0245EA1C-E2A9-4C3F-B149-12190BC33830}" srcId="{6F6F9808-DA7E-41A5-9910-6F586541FDE8}" destId="{CCD640D3-41F7-431E-8B2B-2E6E598AAAF2}" srcOrd="2" destOrd="0" parTransId="{4780B3E2-E533-4382-A599-352D02EB6A73}" sibTransId="{B2A7EACD-CD19-4524-9244-7C014EBC03DF}"/>
    <dgm:cxn modelId="{038F4232-31F3-4C29-9176-917840DBEC01}" type="presOf" srcId="{6F6F9808-DA7E-41A5-9910-6F586541FDE8}" destId="{741B6CB3-8A34-4F4F-900C-F201E1A9C01B}" srcOrd="0" destOrd="0" presId="urn:microsoft.com/office/officeart/2005/8/layout/vList3"/>
    <dgm:cxn modelId="{238C6638-298B-4BDE-825F-A2098F6F2412}" type="presOf" srcId="{CCD640D3-41F7-431E-8B2B-2E6E598AAAF2}" destId="{9F8E7834-13D2-405B-B060-A95FCC8BB12B}" srcOrd="0" destOrd="0" presId="urn:microsoft.com/office/officeart/2005/8/layout/vList3"/>
    <dgm:cxn modelId="{563EAA78-4467-4859-A03D-56C733484AA0}" srcId="{6F6F9808-DA7E-41A5-9910-6F586541FDE8}" destId="{B3DC8DBD-8106-4707-8C75-1B77327E28EB}" srcOrd="5" destOrd="0" parTransId="{07554A47-8E7B-423A-8722-3FB776ABBA00}" sibTransId="{4A08D67D-0D90-4EB8-8C34-03BF96950C05}"/>
    <dgm:cxn modelId="{BB24CC59-C87E-4BDC-B49E-EE5BB35C3BB7}" srcId="{6F6F9808-DA7E-41A5-9910-6F586541FDE8}" destId="{B520F138-2CB9-4EE4-8236-46DDB740CE50}" srcOrd="1" destOrd="0" parTransId="{FFDB72BB-EBE1-420A-83C1-1E5683C866DA}" sibTransId="{1E32EF38-B425-4F74-AEBF-6B31ACE3ACE1}"/>
    <dgm:cxn modelId="{B4F3D18A-E8F5-4F00-BC28-F1AE79A829C2}" srcId="{6F6F9808-DA7E-41A5-9910-6F586541FDE8}" destId="{0BC99309-7E32-4F06-8514-297EC53BDFEA}" srcOrd="0" destOrd="0" parTransId="{1779BE69-DA09-45D9-A386-7C5766D58F9D}" sibTransId="{E9700CC6-15BF-453F-A0DB-E9F6FA42FD84}"/>
    <dgm:cxn modelId="{6AF7BE98-070C-43E8-A0BD-4325C6D588CA}" type="presOf" srcId="{7BEEDE3A-D5C1-42BB-89F5-1DC1EDB92326}" destId="{6DF21B4F-4245-41F8-BD70-135EB89F6D1B}" srcOrd="0" destOrd="0" presId="urn:microsoft.com/office/officeart/2005/8/layout/vList3"/>
    <dgm:cxn modelId="{DE774399-0D04-41D2-A485-C7EB479A43D4}" srcId="{6F6F9808-DA7E-41A5-9910-6F586541FDE8}" destId="{06D0F4DF-F721-4261-AF0A-78C0C356357A}" srcOrd="3" destOrd="0" parTransId="{B4084EF8-A23F-4D20-A46B-AAECE67B4C54}" sibTransId="{91985D28-62AF-4B8A-B780-78B317B6BE19}"/>
    <dgm:cxn modelId="{B430D29E-00DB-4EE6-9EA2-E68458C818C0}" type="presOf" srcId="{B520F138-2CB9-4EE4-8236-46DDB740CE50}" destId="{C7B151F5-0CE4-4095-BA13-DE940B496DF9}" srcOrd="0" destOrd="0" presId="urn:microsoft.com/office/officeart/2005/8/layout/vList3"/>
    <dgm:cxn modelId="{B808EDC8-E8E6-43BD-BFDD-E69E97C321A5}" srcId="{6F6F9808-DA7E-41A5-9910-6F586541FDE8}" destId="{7BEEDE3A-D5C1-42BB-89F5-1DC1EDB92326}" srcOrd="4" destOrd="0" parTransId="{1FB5B537-01CB-44AB-8F60-A42385C59AFF}" sibTransId="{B0B54616-1E3B-4AEB-82EE-56AE398AA443}"/>
    <dgm:cxn modelId="{07DE4BE0-D9B0-46A1-8151-EA9D1EBBBE50}" type="presOf" srcId="{06D0F4DF-F721-4261-AF0A-78C0C356357A}" destId="{81EB5742-EEF8-4237-B745-18EEFB748667}" srcOrd="0" destOrd="0" presId="urn:microsoft.com/office/officeart/2005/8/layout/vList3"/>
    <dgm:cxn modelId="{DFAB0998-9FB7-4346-9079-0FE340F52229}" type="presParOf" srcId="{741B6CB3-8A34-4F4F-900C-F201E1A9C01B}" destId="{F0545CC1-94A3-4B6D-9530-F219FE82A825}" srcOrd="0" destOrd="0" presId="urn:microsoft.com/office/officeart/2005/8/layout/vList3"/>
    <dgm:cxn modelId="{7CF9894D-09C2-4F86-B2DF-AE5DA87093D0}" type="presParOf" srcId="{F0545CC1-94A3-4B6D-9530-F219FE82A825}" destId="{DBAB7669-0ED0-4D02-A87D-4FFE1C3BD4BB}" srcOrd="0" destOrd="0" presId="urn:microsoft.com/office/officeart/2005/8/layout/vList3"/>
    <dgm:cxn modelId="{788EAE02-8EBB-4140-8167-BE03E03F6EE8}" type="presParOf" srcId="{F0545CC1-94A3-4B6D-9530-F219FE82A825}" destId="{3C503396-EBDB-4BB4-977C-CA037BC4BA14}" srcOrd="1" destOrd="0" presId="urn:microsoft.com/office/officeart/2005/8/layout/vList3"/>
    <dgm:cxn modelId="{A7ECF557-6A62-408B-A1F2-D67835681A55}" type="presParOf" srcId="{741B6CB3-8A34-4F4F-900C-F201E1A9C01B}" destId="{A7481D02-EB3A-4D69-B780-D258EAB77C4A}" srcOrd="1" destOrd="0" presId="urn:microsoft.com/office/officeart/2005/8/layout/vList3"/>
    <dgm:cxn modelId="{32377F23-E74C-42D7-9292-AB4FFF65812A}" type="presParOf" srcId="{741B6CB3-8A34-4F4F-900C-F201E1A9C01B}" destId="{743239DC-2316-47E2-8CE1-634F4B97AA47}" srcOrd="2" destOrd="0" presId="urn:microsoft.com/office/officeart/2005/8/layout/vList3"/>
    <dgm:cxn modelId="{731385C0-8E09-4CE6-87E4-4C61046DE334}" type="presParOf" srcId="{743239DC-2316-47E2-8CE1-634F4B97AA47}" destId="{714467A9-2F14-4EB7-A897-46D2C45F9627}" srcOrd="0" destOrd="0" presId="urn:microsoft.com/office/officeart/2005/8/layout/vList3"/>
    <dgm:cxn modelId="{CDD74F9E-823B-4783-9803-3776B3A1DDBA}" type="presParOf" srcId="{743239DC-2316-47E2-8CE1-634F4B97AA47}" destId="{C7B151F5-0CE4-4095-BA13-DE940B496DF9}" srcOrd="1" destOrd="0" presId="urn:microsoft.com/office/officeart/2005/8/layout/vList3"/>
    <dgm:cxn modelId="{BFA8D413-60ED-481E-A79F-674475CF8A1A}" type="presParOf" srcId="{741B6CB3-8A34-4F4F-900C-F201E1A9C01B}" destId="{2E4DC954-50A0-4299-915B-1C04CEBC1720}" srcOrd="3" destOrd="0" presId="urn:microsoft.com/office/officeart/2005/8/layout/vList3"/>
    <dgm:cxn modelId="{ED8AA4F8-C9CB-417C-A595-EF5259B1D40D}" type="presParOf" srcId="{741B6CB3-8A34-4F4F-900C-F201E1A9C01B}" destId="{49D8F614-9BE8-4A52-85F1-C3EC72A14D46}" srcOrd="4" destOrd="0" presId="urn:microsoft.com/office/officeart/2005/8/layout/vList3"/>
    <dgm:cxn modelId="{EC68942B-E9BA-4C95-9526-9D09D76E97F2}" type="presParOf" srcId="{49D8F614-9BE8-4A52-85F1-C3EC72A14D46}" destId="{632BB36F-1AA0-4E13-89C7-DC8BA54CA68D}" srcOrd="0" destOrd="0" presId="urn:microsoft.com/office/officeart/2005/8/layout/vList3"/>
    <dgm:cxn modelId="{7B5DE09E-9C73-4A3C-AB17-EDCFBAEE21E5}" type="presParOf" srcId="{49D8F614-9BE8-4A52-85F1-C3EC72A14D46}" destId="{9F8E7834-13D2-405B-B060-A95FCC8BB12B}" srcOrd="1" destOrd="0" presId="urn:microsoft.com/office/officeart/2005/8/layout/vList3"/>
    <dgm:cxn modelId="{1DCDA214-357F-4CC9-9688-148C5DE2995D}" type="presParOf" srcId="{741B6CB3-8A34-4F4F-900C-F201E1A9C01B}" destId="{4C0AEA38-6FFE-4ABA-9E62-A1BD22FFAB54}" srcOrd="5" destOrd="0" presId="urn:microsoft.com/office/officeart/2005/8/layout/vList3"/>
    <dgm:cxn modelId="{22565925-4BE8-4663-ABEA-72DCAAB006E1}" type="presParOf" srcId="{741B6CB3-8A34-4F4F-900C-F201E1A9C01B}" destId="{B91B5366-0280-4D47-8C4D-13A20D8B2A2A}" srcOrd="6" destOrd="0" presId="urn:microsoft.com/office/officeart/2005/8/layout/vList3"/>
    <dgm:cxn modelId="{188243FF-B0F0-4FD4-9981-9EFF49EFA702}" type="presParOf" srcId="{B91B5366-0280-4D47-8C4D-13A20D8B2A2A}" destId="{99E4020E-F81E-4626-A6BA-B2C7C8DBCD3D}" srcOrd="0" destOrd="0" presId="urn:microsoft.com/office/officeart/2005/8/layout/vList3"/>
    <dgm:cxn modelId="{0BB16546-5930-47E6-871B-449DEC8372A9}" type="presParOf" srcId="{B91B5366-0280-4D47-8C4D-13A20D8B2A2A}" destId="{81EB5742-EEF8-4237-B745-18EEFB748667}" srcOrd="1" destOrd="0" presId="urn:microsoft.com/office/officeart/2005/8/layout/vList3"/>
    <dgm:cxn modelId="{411BA924-F194-4099-8FBE-AD343F064503}" type="presParOf" srcId="{741B6CB3-8A34-4F4F-900C-F201E1A9C01B}" destId="{E385D19C-ECE7-435F-81B6-216F733B8112}" srcOrd="7" destOrd="0" presId="urn:microsoft.com/office/officeart/2005/8/layout/vList3"/>
    <dgm:cxn modelId="{B1DCA84F-6B4C-41AA-A65C-1B20AA686E72}" type="presParOf" srcId="{741B6CB3-8A34-4F4F-900C-F201E1A9C01B}" destId="{84E5D8D3-D14F-44AF-B653-13D27BB14631}" srcOrd="8" destOrd="0" presId="urn:microsoft.com/office/officeart/2005/8/layout/vList3"/>
    <dgm:cxn modelId="{48B68594-5FB8-48BD-AFAA-1FF510A6A844}" type="presParOf" srcId="{84E5D8D3-D14F-44AF-B653-13D27BB14631}" destId="{174AE70E-F7C0-41C3-909B-4819F28327B4}" srcOrd="0" destOrd="0" presId="urn:microsoft.com/office/officeart/2005/8/layout/vList3"/>
    <dgm:cxn modelId="{E2E83080-BBB2-4D31-9F1B-059788D9D263}" type="presParOf" srcId="{84E5D8D3-D14F-44AF-B653-13D27BB14631}" destId="{6DF21B4F-4245-41F8-BD70-135EB89F6D1B}" srcOrd="1" destOrd="0" presId="urn:microsoft.com/office/officeart/2005/8/layout/vList3"/>
    <dgm:cxn modelId="{DAE8831B-A855-4331-BDDF-2C4BDB97F44B}" type="presParOf" srcId="{741B6CB3-8A34-4F4F-900C-F201E1A9C01B}" destId="{427933BC-341E-45C5-A48C-70340D55A3B7}" srcOrd="9" destOrd="0" presId="urn:microsoft.com/office/officeart/2005/8/layout/vList3"/>
    <dgm:cxn modelId="{36764B6E-758C-4BD9-9860-12C799EACBFD}" type="presParOf" srcId="{741B6CB3-8A34-4F4F-900C-F201E1A9C01B}" destId="{B4235421-ABB1-4A50-8F33-5A2F0E641B58}" srcOrd="10" destOrd="0" presId="urn:microsoft.com/office/officeart/2005/8/layout/vList3"/>
    <dgm:cxn modelId="{E398102A-968E-4B12-9AF3-56471ACFA91D}" type="presParOf" srcId="{B4235421-ABB1-4A50-8F33-5A2F0E641B58}" destId="{DA0A8676-7F62-43F2-91DE-2E82348D7D9B}" srcOrd="0" destOrd="0" presId="urn:microsoft.com/office/officeart/2005/8/layout/vList3"/>
    <dgm:cxn modelId="{CF34528E-BCFE-4E5D-9C79-370FC3896311}" type="presParOf" srcId="{B4235421-ABB1-4A50-8F33-5A2F0E641B58}" destId="{633BFC42-2A07-47D0-AE14-242D9ED5C4EA}" srcOrd="1" destOrd="0" presId="urn:microsoft.com/office/officeart/2005/8/layout/vList3"/>
  </dgm:cxnLst>
  <dgm:bg/>
  <dgm:whole/>
  <dgm:extLst>
    <a:ext uri="http://schemas.microsoft.com/office/drawing/2008/diagram">
      <dsp:dataModelExt xmlns:dsp="http://schemas.microsoft.com/office/drawing/2008/diagram" relId="rId33"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79FA83E9-ECA7-4CB9-9A49-DA43CD4A3A8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9D641BEC-4E86-400A-86D8-3061E5A815B6}">
      <dgm:prSet phldrT="[Text]"/>
      <dgm:spPr/>
      <dgm:t>
        <a:bodyPr/>
        <a:lstStyle/>
        <a:p>
          <a:r>
            <a:rPr lang="en-US" b="1"/>
            <a:t>Benefit</a:t>
          </a:r>
        </a:p>
      </dgm:t>
    </dgm:pt>
    <dgm:pt modelId="{ED9D257C-B983-4194-A78E-D10621229868}" type="parTrans" cxnId="{0A969653-8025-4347-BDC4-DD8B1D7BA61E}">
      <dgm:prSet/>
      <dgm:spPr/>
      <dgm:t>
        <a:bodyPr/>
        <a:lstStyle/>
        <a:p>
          <a:endParaRPr lang="en-US"/>
        </a:p>
      </dgm:t>
    </dgm:pt>
    <dgm:pt modelId="{67359B26-C336-44F1-8A5B-38A44C1A81DE}" type="sibTrans" cxnId="{0A969653-8025-4347-BDC4-DD8B1D7BA61E}">
      <dgm:prSet/>
      <dgm:spPr/>
      <dgm:t>
        <a:bodyPr/>
        <a:lstStyle/>
        <a:p>
          <a:endParaRPr lang="en-US"/>
        </a:p>
      </dgm:t>
    </dgm:pt>
    <dgm:pt modelId="{F1FDE0A6-E252-4959-B650-099E395FC03B}">
      <dgm:prSet phldrT="[Text]"/>
      <dgm:spPr/>
      <dgm:t>
        <a:bodyPr/>
        <a:lstStyle/>
        <a:p>
          <a:pPr>
            <a:spcAft>
              <a:spcPts val="300"/>
            </a:spcAft>
          </a:pPr>
          <a:r>
            <a:rPr lang="en-US" b="1"/>
            <a:t>People over 85 </a:t>
          </a:r>
          <a:r>
            <a:rPr lang="en-US"/>
            <a:t>and </a:t>
          </a:r>
          <a:r>
            <a:rPr lang="en-US" b="1"/>
            <a:t>under five</a:t>
          </a:r>
          <a:r>
            <a:rPr lang="en-US"/>
            <a:t> are most at-risk in 90-degree-plus Farenheit temperatures and poor indoor air quality. </a:t>
          </a:r>
        </a:p>
      </dgm:t>
    </dgm:pt>
    <dgm:pt modelId="{550F4203-EAFC-4716-BFA0-BFE64DB51108}" type="parTrans" cxnId="{B1938541-9F57-4204-9C29-38196FBF19A0}">
      <dgm:prSet/>
      <dgm:spPr/>
      <dgm:t>
        <a:bodyPr/>
        <a:lstStyle/>
        <a:p>
          <a:endParaRPr lang="en-US"/>
        </a:p>
      </dgm:t>
    </dgm:pt>
    <dgm:pt modelId="{1E7F636D-1655-4DF8-8EE7-97C1903476EA}" type="sibTrans" cxnId="{B1938541-9F57-4204-9C29-38196FBF19A0}">
      <dgm:prSet/>
      <dgm:spPr/>
      <dgm:t>
        <a:bodyPr/>
        <a:lstStyle/>
        <a:p>
          <a:endParaRPr lang="en-US"/>
        </a:p>
      </dgm:t>
    </dgm:pt>
    <dgm:pt modelId="{D40F7768-EA56-48EC-8A32-4BAD83848D51}">
      <dgm:prSet phldrT="[Text]"/>
      <dgm:spPr/>
      <dgm:t>
        <a:bodyPr/>
        <a:lstStyle/>
        <a:p>
          <a:pPr>
            <a:spcAft>
              <a:spcPts val="300"/>
            </a:spcAft>
          </a:pPr>
          <a:r>
            <a:rPr lang="en-US" b="1"/>
            <a:t>People with existing respiratory conditions, such as asthma and heart and lung conditions, </a:t>
          </a:r>
          <a:r>
            <a:rPr lang="en-US"/>
            <a:t>are at higher risk in poor indoor air quality.</a:t>
          </a:r>
        </a:p>
      </dgm:t>
    </dgm:pt>
    <dgm:pt modelId="{62E775B2-A055-47C6-B90C-325526BB1576}" type="parTrans" cxnId="{51F12962-9B39-4707-A207-1296277B41A0}">
      <dgm:prSet/>
      <dgm:spPr/>
      <dgm:t>
        <a:bodyPr/>
        <a:lstStyle/>
        <a:p>
          <a:endParaRPr lang="en-US"/>
        </a:p>
      </dgm:t>
    </dgm:pt>
    <dgm:pt modelId="{14B28DAD-8CDC-45F5-A21D-083066BB46F1}" type="sibTrans" cxnId="{51F12962-9B39-4707-A207-1296277B41A0}">
      <dgm:prSet/>
      <dgm:spPr/>
      <dgm:t>
        <a:bodyPr/>
        <a:lstStyle/>
        <a:p>
          <a:endParaRPr lang="en-US"/>
        </a:p>
      </dgm:t>
    </dgm:pt>
    <dgm:pt modelId="{0E94F22B-9390-4D5A-89BB-F80B6E7060F8}">
      <dgm:prSet phldrT="[Text]"/>
      <dgm:spPr/>
      <dgm:t>
        <a:bodyPr/>
        <a:lstStyle/>
        <a:p>
          <a:r>
            <a:rPr lang="en-US" b="1"/>
            <a:t>Burden</a:t>
          </a:r>
        </a:p>
      </dgm:t>
    </dgm:pt>
    <dgm:pt modelId="{EC731D23-983C-40C8-8DB4-5CA276CC7AC1}" type="parTrans" cxnId="{F7F715AB-FB56-4882-9A06-8D2C441032EA}">
      <dgm:prSet/>
      <dgm:spPr/>
      <dgm:t>
        <a:bodyPr/>
        <a:lstStyle/>
        <a:p>
          <a:endParaRPr lang="en-US"/>
        </a:p>
      </dgm:t>
    </dgm:pt>
    <dgm:pt modelId="{49146E80-BA70-4A33-B6EF-E551F454A1C0}" type="sibTrans" cxnId="{F7F715AB-FB56-4882-9A06-8D2C441032EA}">
      <dgm:prSet/>
      <dgm:spPr/>
      <dgm:t>
        <a:bodyPr/>
        <a:lstStyle/>
        <a:p>
          <a:endParaRPr lang="en-US"/>
        </a:p>
      </dgm:t>
    </dgm:pt>
    <dgm:pt modelId="{02D6E885-4B80-414F-A38F-AAFE166B5EF7}">
      <dgm:prSet phldrT="[Text]"/>
      <dgm:spPr/>
      <dgm:t>
        <a:bodyPr/>
        <a:lstStyle/>
        <a:p>
          <a:pPr>
            <a:spcAft>
              <a:spcPts val="300"/>
            </a:spcAft>
          </a:pPr>
          <a:r>
            <a:rPr lang="en-US" b="1"/>
            <a:t>Most families raising children</a:t>
          </a:r>
          <a:r>
            <a:rPr lang="en-US"/>
            <a:t> in Boulder County struggle to afford childcare and housing. Additional financial pressure without supports risks more cost burden or financial displacement.</a:t>
          </a:r>
        </a:p>
      </dgm:t>
    </dgm:pt>
    <dgm:pt modelId="{7EE532F9-A2A9-4058-9603-27743423B852}" type="parTrans" cxnId="{733F8854-B14A-420F-9F41-6E3554510480}">
      <dgm:prSet/>
      <dgm:spPr/>
      <dgm:t>
        <a:bodyPr/>
        <a:lstStyle/>
        <a:p>
          <a:endParaRPr lang="en-US"/>
        </a:p>
      </dgm:t>
    </dgm:pt>
    <dgm:pt modelId="{6E229C21-9B27-4459-95F7-2EF5054CE236}" type="sibTrans" cxnId="{733F8854-B14A-420F-9F41-6E3554510480}">
      <dgm:prSet/>
      <dgm:spPr/>
      <dgm:t>
        <a:bodyPr/>
        <a:lstStyle/>
        <a:p>
          <a:endParaRPr lang="en-US"/>
        </a:p>
      </dgm:t>
    </dgm:pt>
    <dgm:pt modelId="{85A0B21B-417F-402D-B233-B11AA9E43531}">
      <dgm:prSet phldrT="[Text]"/>
      <dgm:spPr/>
      <dgm:t>
        <a:bodyPr/>
        <a:lstStyle/>
        <a:p>
          <a:pPr>
            <a:spcAft>
              <a:spcPts val="300"/>
            </a:spcAft>
          </a:pPr>
          <a:r>
            <a:rPr lang="en-US" b="1"/>
            <a:t>Low-income households </a:t>
          </a:r>
          <a:r>
            <a:rPr lang="en-US"/>
            <a:t>are at higher risk of cost burden and diplacement. </a:t>
          </a:r>
        </a:p>
      </dgm:t>
    </dgm:pt>
    <dgm:pt modelId="{F5CA6401-083E-4712-BE56-27CE20BB9B62}" type="parTrans" cxnId="{D73BAC03-1BF8-4D7D-A6F9-52A9725974FD}">
      <dgm:prSet/>
      <dgm:spPr/>
      <dgm:t>
        <a:bodyPr/>
        <a:lstStyle/>
        <a:p>
          <a:endParaRPr lang="en-US"/>
        </a:p>
      </dgm:t>
    </dgm:pt>
    <dgm:pt modelId="{0C7EBEF8-0D8E-4356-8ADF-3AF648C8D3E8}" type="sibTrans" cxnId="{D73BAC03-1BF8-4D7D-A6F9-52A9725974FD}">
      <dgm:prSet/>
      <dgm:spPr/>
      <dgm:t>
        <a:bodyPr/>
        <a:lstStyle/>
        <a:p>
          <a:endParaRPr lang="en-US"/>
        </a:p>
      </dgm:t>
    </dgm:pt>
    <dgm:pt modelId="{A7584EA1-431D-4BAF-B226-DD32C241B5A2}">
      <dgm:prSet phldrT="[Text]"/>
      <dgm:spPr/>
      <dgm:t>
        <a:bodyPr/>
        <a:lstStyle/>
        <a:p>
          <a:pPr>
            <a:spcAft>
              <a:spcPts val="300"/>
            </a:spcAft>
          </a:pPr>
          <a:r>
            <a:rPr lang="en-US" b="0"/>
            <a:t>People who </a:t>
          </a:r>
          <a:r>
            <a:rPr lang="en-US" b="1"/>
            <a:t>live in heat-risk areas </a:t>
          </a:r>
          <a:r>
            <a:rPr lang="en-US" b="0"/>
            <a:t>stand to benefit most from increased cooling access.</a:t>
          </a:r>
        </a:p>
      </dgm:t>
    </dgm:pt>
    <dgm:pt modelId="{F2B04172-9100-4080-AA64-C5B0DE1E1581}" type="parTrans" cxnId="{14CF793B-FBF7-4EED-BB85-AF58755375E8}">
      <dgm:prSet/>
      <dgm:spPr/>
      <dgm:t>
        <a:bodyPr/>
        <a:lstStyle/>
        <a:p>
          <a:endParaRPr lang="en-US"/>
        </a:p>
      </dgm:t>
    </dgm:pt>
    <dgm:pt modelId="{015F0B47-DD5D-4125-9EAE-77397B510ED5}" type="sibTrans" cxnId="{14CF793B-FBF7-4EED-BB85-AF58755375E8}">
      <dgm:prSet/>
      <dgm:spPr/>
      <dgm:t>
        <a:bodyPr/>
        <a:lstStyle/>
        <a:p>
          <a:endParaRPr lang="en-US"/>
        </a:p>
      </dgm:t>
    </dgm:pt>
    <dgm:pt modelId="{EF8F0F13-ED79-46C0-A9E2-1027ECB84F4E}">
      <dgm:prSet phldrT="[Text]"/>
      <dgm:spPr/>
      <dgm:t>
        <a:bodyPr/>
        <a:lstStyle/>
        <a:p>
          <a:pPr>
            <a:spcAft>
              <a:spcPts val="300"/>
            </a:spcAft>
          </a:pPr>
          <a:r>
            <a:rPr lang="en-US" b="1"/>
            <a:t>Owners of mobile homes</a:t>
          </a:r>
          <a:r>
            <a:rPr lang="en-US" b="0"/>
            <a:t>, a historically less durable, energy-inefficient housing type, stand to benefit from programs and resources targeting this housing type. Mobile home owners are disproportionately low-income, retired, older, families with children, Hispanic or Latino, nonwhite and non-English speakers.</a:t>
          </a:r>
        </a:p>
      </dgm:t>
    </dgm:pt>
    <dgm:pt modelId="{7EB46796-A6F7-439A-92AE-D566164F5C87}" type="parTrans" cxnId="{234FCF64-55BD-493C-8523-D465296C3F77}">
      <dgm:prSet/>
      <dgm:spPr/>
      <dgm:t>
        <a:bodyPr/>
        <a:lstStyle/>
        <a:p>
          <a:endParaRPr lang="en-US"/>
        </a:p>
      </dgm:t>
    </dgm:pt>
    <dgm:pt modelId="{F606E583-C39F-429C-A1C1-0655A5EF2EB4}" type="sibTrans" cxnId="{234FCF64-55BD-493C-8523-D465296C3F77}">
      <dgm:prSet/>
      <dgm:spPr/>
      <dgm:t>
        <a:bodyPr/>
        <a:lstStyle/>
        <a:p>
          <a:endParaRPr lang="en-US"/>
        </a:p>
      </dgm:t>
    </dgm:pt>
    <dgm:pt modelId="{2B75FA66-FFFA-41C7-AE64-01B6BAE24C69}">
      <dgm:prSet phldrT="[Text]"/>
      <dgm:spPr/>
      <dgm:t>
        <a:bodyPr/>
        <a:lstStyle/>
        <a:p>
          <a:pPr>
            <a:spcAft>
              <a:spcPts val="300"/>
            </a:spcAft>
          </a:pPr>
          <a:r>
            <a:rPr lang="en-US" b="1"/>
            <a:t>Low- and moderate-income tenants </a:t>
          </a:r>
          <a:r>
            <a:rPr lang="en-US" b="0"/>
            <a:t>could face </a:t>
          </a:r>
          <a:r>
            <a:rPr lang="en-US"/>
            <a:t>rent increases from the pass-along costs of energy retrofits, which can increase cost burden or displace these household.</a:t>
          </a:r>
        </a:p>
      </dgm:t>
    </dgm:pt>
    <dgm:pt modelId="{05AF4950-12B6-4A44-B490-3157F13B4596}" type="parTrans" cxnId="{9CB01C09-13DC-4274-8CB3-740DF5EB2DE1}">
      <dgm:prSet/>
      <dgm:spPr/>
      <dgm:t>
        <a:bodyPr/>
        <a:lstStyle/>
        <a:p>
          <a:endParaRPr lang="en-US"/>
        </a:p>
      </dgm:t>
    </dgm:pt>
    <dgm:pt modelId="{B36208DF-9917-4B47-8784-7BD03CDF8EC6}" type="sibTrans" cxnId="{9CB01C09-13DC-4274-8CB3-740DF5EB2DE1}">
      <dgm:prSet/>
      <dgm:spPr/>
      <dgm:t>
        <a:bodyPr/>
        <a:lstStyle/>
        <a:p>
          <a:endParaRPr lang="en-US"/>
        </a:p>
      </dgm:t>
    </dgm:pt>
    <dgm:pt modelId="{EF0CDCAF-D476-4353-B8FB-E045BE949F48}">
      <dgm:prSet phldrT="[Text]"/>
      <dgm:spPr/>
      <dgm:t>
        <a:bodyPr/>
        <a:lstStyle/>
        <a:p>
          <a:pPr>
            <a:spcAft>
              <a:spcPts val="300"/>
            </a:spcAft>
          </a:pPr>
          <a:r>
            <a:rPr lang="en-US" b="1"/>
            <a:t>Tenants</a:t>
          </a:r>
          <a:r>
            <a:rPr lang="en-US"/>
            <a:t> are at-risk of physical displacement during energy retrofits. </a:t>
          </a:r>
        </a:p>
      </dgm:t>
    </dgm:pt>
    <dgm:pt modelId="{C90FACB6-8A30-4F4C-BBE2-58805AB357FC}" type="parTrans" cxnId="{2659492A-B81A-4901-B220-87005CC63E0B}">
      <dgm:prSet/>
      <dgm:spPr/>
      <dgm:t>
        <a:bodyPr/>
        <a:lstStyle/>
        <a:p>
          <a:endParaRPr lang="en-US"/>
        </a:p>
      </dgm:t>
    </dgm:pt>
    <dgm:pt modelId="{A80448BC-D890-4072-96D4-080DEB641D8A}" type="sibTrans" cxnId="{2659492A-B81A-4901-B220-87005CC63E0B}">
      <dgm:prSet/>
      <dgm:spPr/>
      <dgm:t>
        <a:bodyPr/>
        <a:lstStyle/>
        <a:p>
          <a:endParaRPr lang="en-US"/>
        </a:p>
      </dgm:t>
    </dgm:pt>
    <dgm:pt modelId="{BA2C4A43-59EF-4103-8537-647F850506C1}">
      <dgm:prSet phldrT="[Text]"/>
      <dgm:spPr/>
      <dgm:t>
        <a:bodyPr/>
        <a:lstStyle/>
        <a:p>
          <a:pPr>
            <a:spcAft>
              <a:spcPts val="300"/>
            </a:spcAft>
          </a:pPr>
          <a:r>
            <a:rPr lang="en-US" b="1"/>
            <a:t>Small business owners, nonprofits, churches and "mom and pop" landords </a:t>
          </a:r>
          <a:r>
            <a:rPr lang="en-US" b="0"/>
            <a:t>may lack capacity to navigate regulations. Small businesses owned by BIPOC, Latino or Hispanic people and people whose first language isn't English may face even more barriers. </a:t>
          </a:r>
          <a:endParaRPr lang="en-US"/>
        </a:p>
      </dgm:t>
    </dgm:pt>
    <dgm:pt modelId="{1F99429E-1430-4288-9CC5-68D2FBEE7A12}" type="parTrans" cxnId="{B14E8D41-850F-4FF5-BED1-D75EC7930F88}">
      <dgm:prSet/>
      <dgm:spPr/>
      <dgm:t>
        <a:bodyPr/>
        <a:lstStyle/>
        <a:p>
          <a:endParaRPr lang="en-US"/>
        </a:p>
      </dgm:t>
    </dgm:pt>
    <dgm:pt modelId="{9801EC07-104D-4849-B539-0E80D9792F8C}" type="sibTrans" cxnId="{B14E8D41-850F-4FF5-BED1-D75EC7930F88}">
      <dgm:prSet/>
      <dgm:spPr/>
      <dgm:t>
        <a:bodyPr/>
        <a:lstStyle/>
        <a:p>
          <a:endParaRPr lang="en-US"/>
        </a:p>
      </dgm:t>
    </dgm:pt>
    <dgm:pt modelId="{CF986AA1-2AA3-4BD4-92AF-DEE373C44E31}" type="pres">
      <dgm:prSet presAssocID="{79FA83E9-ECA7-4CB9-9A49-DA43CD4A3A8C}" presName="Name0" presStyleCnt="0">
        <dgm:presLayoutVars>
          <dgm:dir/>
          <dgm:animLvl val="lvl"/>
          <dgm:resizeHandles val="exact"/>
        </dgm:presLayoutVars>
      </dgm:prSet>
      <dgm:spPr/>
    </dgm:pt>
    <dgm:pt modelId="{0BBFB296-6771-4868-9761-3A11C798B4C9}" type="pres">
      <dgm:prSet presAssocID="{9D641BEC-4E86-400A-86D8-3061E5A815B6}" presName="composite" presStyleCnt="0"/>
      <dgm:spPr/>
    </dgm:pt>
    <dgm:pt modelId="{8F322366-220B-4CB4-AE6C-290CABC26330}" type="pres">
      <dgm:prSet presAssocID="{9D641BEC-4E86-400A-86D8-3061E5A815B6}" presName="parTx" presStyleLbl="alignNode1" presStyleIdx="0" presStyleCnt="2">
        <dgm:presLayoutVars>
          <dgm:chMax val="0"/>
          <dgm:chPref val="0"/>
          <dgm:bulletEnabled val="1"/>
        </dgm:presLayoutVars>
      </dgm:prSet>
      <dgm:spPr/>
    </dgm:pt>
    <dgm:pt modelId="{C2016091-982D-416B-A05B-65DAFC965737}" type="pres">
      <dgm:prSet presAssocID="{9D641BEC-4E86-400A-86D8-3061E5A815B6}" presName="desTx" presStyleLbl="alignAccFollowNode1" presStyleIdx="0" presStyleCnt="2">
        <dgm:presLayoutVars>
          <dgm:bulletEnabled val="1"/>
        </dgm:presLayoutVars>
      </dgm:prSet>
      <dgm:spPr/>
    </dgm:pt>
    <dgm:pt modelId="{22061F69-3196-4120-8600-C23A85334F41}" type="pres">
      <dgm:prSet presAssocID="{67359B26-C336-44F1-8A5B-38A44C1A81DE}" presName="space" presStyleCnt="0"/>
      <dgm:spPr/>
    </dgm:pt>
    <dgm:pt modelId="{82ABD51D-8534-4E6D-805F-1AFE8B59989D}" type="pres">
      <dgm:prSet presAssocID="{0E94F22B-9390-4D5A-89BB-F80B6E7060F8}" presName="composite" presStyleCnt="0"/>
      <dgm:spPr/>
    </dgm:pt>
    <dgm:pt modelId="{72C25A6C-F1BC-45A9-9ADB-B58283FF409B}" type="pres">
      <dgm:prSet presAssocID="{0E94F22B-9390-4D5A-89BB-F80B6E7060F8}" presName="parTx" presStyleLbl="alignNode1" presStyleIdx="1" presStyleCnt="2">
        <dgm:presLayoutVars>
          <dgm:chMax val="0"/>
          <dgm:chPref val="0"/>
          <dgm:bulletEnabled val="1"/>
        </dgm:presLayoutVars>
      </dgm:prSet>
      <dgm:spPr/>
    </dgm:pt>
    <dgm:pt modelId="{DD1699DA-34C1-444F-A77F-A6D597F45738}" type="pres">
      <dgm:prSet presAssocID="{0E94F22B-9390-4D5A-89BB-F80B6E7060F8}" presName="desTx" presStyleLbl="alignAccFollowNode1" presStyleIdx="1" presStyleCnt="2">
        <dgm:presLayoutVars>
          <dgm:bulletEnabled val="1"/>
        </dgm:presLayoutVars>
      </dgm:prSet>
      <dgm:spPr/>
    </dgm:pt>
  </dgm:ptLst>
  <dgm:cxnLst>
    <dgm:cxn modelId="{D73BAC03-1BF8-4D7D-A6F9-52A9725974FD}" srcId="{0E94F22B-9390-4D5A-89BB-F80B6E7060F8}" destId="{85A0B21B-417F-402D-B233-B11AA9E43531}" srcOrd="1" destOrd="0" parTransId="{F5CA6401-083E-4712-BE56-27CE20BB9B62}" sibTransId="{0C7EBEF8-0D8E-4356-8ADF-3AF648C8D3E8}"/>
    <dgm:cxn modelId="{9CB01C09-13DC-4274-8CB3-740DF5EB2DE1}" srcId="{0E94F22B-9390-4D5A-89BB-F80B6E7060F8}" destId="{2B75FA66-FFFA-41C7-AE64-01B6BAE24C69}" srcOrd="2" destOrd="0" parTransId="{05AF4950-12B6-4A44-B490-3157F13B4596}" sibTransId="{B36208DF-9917-4B47-8784-7BD03CDF8EC6}"/>
    <dgm:cxn modelId="{160E2813-F020-4411-83C4-FFC4FEE5CDF1}" type="presOf" srcId="{0E94F22B-9390-4D5A-89BB-F80B6E7060F8}" destId="{72C25A6C-F1BC-45A9-9ADB-B58283FF409B}" srcOrd="0" destOrd="0" presId="urn:microsoft.com/office/officeart/2005/8/layout/hList1"/>
    <dgm:cxn modelId="{E1509824-42C8-44A8-8685-86B2805FC8FB}" type="presOf" srcId="{BA2C4A43-59EF-4103-8537-647F850506C1}" destId="{DD1699DA-34C1-444F-A77F-A6D597F45738}" srcOrd="0" destOrd="4" presId="urn:microsoft.com/office/officeart/2005/8/layout/hList1"/>
    <dgm:cxn modelId="{7D909126-69B4-4734-8A76-B9CDD78DB3B0}" type="presOf" srcId="{EF8F0F13-ED79-46C0-A9E2-1027ECB84F4E}" destId="{C2016091-982D-416B-A05B-65DAFC965737}" srcOrd="0" destOrd="3" presId="urn:microsoft.com/office/officeart/2005/8/layout/hList1"/>
    <dgm:cxn modelId="{90705F27-E197-4979-831E-9E0D0E716B8C}" type="presOf" srcId="{EF0CDCAF-D476-4353-B8FB-E045BE949F48}" destId="{DD1699DA-34C1-444F-A77F-A6D597F45738}" srcOrd="0" destOrd="3" presId="urn:microsoft.com/office/officeart/2005/8/layout/hList1"/>
    <dgm:cxn modelId="{2659492A-B81A-4901-B220-87005CC63E0B}" srcId="{0E94F22B-9390-4D5A-89BB-F80B6E7060F8}" destId="{EF0CDCAF-D476-4353-B8FB-E045BE949F48}" srcOrd="3" destOrd="0" parTransId="{C90FACB6-8A30-4F4C-BBE2-58805AB357FC}" sibTransId="{A80448BC-D890-4072-96D4-080DEB641D8A}"/>
    <dgm:cxn modelId="{14CF793B-FBF7-4EED-BB85-AF58755375E8}" srcId="{9D641BEC-4E86-400A-86D8-3061E5A815B6}" destId="{A7584EA1-431D-4BAF-B226-DD32C241B5A2}" srcOrd="2" destOrd="0" parTransId="{F2B04172-9100-4080-AA64-C5B0DE1E1581}" sibTransId="{015F0B47-DD5D-4125-9EAE-77397B510ED5}"/>
    <dgm:cxn modelId="{B1938541-9F57-4204-9C29-38196FBF19A0}" srcId="{9D641BEC-4E86-400A-86D8-3061E5A815B6}" destId="{F1FDE0A6-E252-4959-B650-099E395FC03B}" srcOrd="0" destOrd="0" parTransId="{550F4203-EAFC-4716-BFA0-BFE64DB51108}" sibTransId="{1E7F636D-1655-4DF8-8EE7-97C1903476EA}"/>
    <dgm:cxn modelId="{B14E8D41-850F-4FF5-BED1-D75EC7930F88}" srcId="{0E94F22B-9390-4D5A-89BB-F80B6E7060F8}" destId="{BA2C4A43-59EF-4103-8537-647F850506C1}" srcOrd="4" destOrd="0" parTransId="{1F99429E-1430-4288-9CC5-68D2FBEE7A12}" sibTransId="{9801EC07-104D-4849-B539-0E80D9792F8C}"/>
    <dgm:cxn modelId="{51F12962-9B39-4707-A207-1296277B41A0}" srcId="{9D641BEC-4E86-400A-86D8-3061E5A815B6}" destId="{D40F7768-EA56-48EC-8A32-4BAD83848D51}" srcOrd="1" destOrd="0" parTransId="{62E775B2-A055-47C6-B90C-325526BB1576}" sibTransId="{14B28DAD-8CDC-45F5-A21D-083066BB46F1}"/>
    <dgm:cxn modelId="{234FCF64-55BD-493C-8523-D465296C3F77}" srcId="{9D641BEC-4E86-400A-86D8-3061E5A815B6}" destId="{EF8F0F13-ED79-46C0-A9E2-1027ECB84F4E}" srcOrd="3" destOrd="0" parTransId="{7EB46796-A6F7-439A-92AE-D566164F5C87}" sibTransId="{F606E583-C39F-429C-A1C1-0655A5EF2EB4}"/>
    <dgm:cxn modelId="{5C903C6A-286F-4F64-AA25-3CC00E60746D}" type="presOf" srcId="{D40F7768-EA56-48EC-8A32-4BAD83848D51}" destId="{C2016091-982D-416B-A05B-65DAFC965737}" srcOrd="0" destOrd="1" presId="urn:microsoft.com/office/officeart/2005/8/layout/hList1"/>
    <dgm:cxn modelId="{96518C6A-5170-4B58-90B1-7552B5717C97}" type="presOf" srcId="{9D641BEC-4E86-400A-86D8-3061E5A815B6}" destId="{8F322366-220B-4CB4-AE6C-290CABC26330}" srcOrd="0" destOrd="0" presId="urn:microsoft.com/office/officeart/2005/8/layout/hList1"/>
    <dgm:cxn modelId="{1F670E6E-3A63-4874-AD4A-968EB736D9C6}" type="presOf" srcId="{02D6E885-4B80-414F-A38F-AAFE166B5EF7}" destId="{DD1699DA-34C1-444F-A77F-A6D597F45738}" srcOrd="0" destOrd="0" presId="urn:microsoft.com/office/officeart/2005/8/layout/hList1"/>
    <dgm:cxn modelId="{0A969653-8025-4347-BDC4-DD8B1D7BA61E}" srcId="{79FA83E9-ECA7-4CB9-9A49-DA43CD4A3A8C}" destId="{9D641BEC-4E86-400A-86D8-3061E5A815B6}" srcOrd="0" destOrd="0" parTransId="{ED9D257C-B983-4194-A78E-D10621229868}" sibTransId="{67359B26-C336-44F1-8A5B-38A44C1A81DE}"/>
    <dgm:cxn modelId="{733F8854-B14A-420F-9F41-6E3554510480}" srcId="{0E94F22B-9390-4D5A-89BB-F80B6E7060F8}" destId="{02D6E885-4B80-414F-A38F-AAFE166B5EF7}" srcOrd="0" destOrd="0" parTransId="{7EE532F9-A2A9-4058-9603-27743423B852}" sibTransId="{6E229C21-9B27-4459-95F7-2EF5054CE236}"/>
    <dgm:cxn modelId="{A4202984-0019-459A-A7C8-835D746D4538}" type="presOf" srcId="{F1FDE0A6-E252-4959-B650-099E395FC03B}" destId="{C2016091-982D-416B-A05B-65DAFC965737}" srcOrd="0" destOrd="0" presId="urn:microsoft.com/office/officeart/2005/8/layout/hList1"/>
    <dgm:cxn modelId="{F7F715AB-FB56-4882-9A06-8D2C441032EA}" srcId="{79FA83E9-ECA7-4CB9-9A49-DA43CD4A3A8C}" destId="{0E94F22B-9390-4D5A-89BB-F80B6E7060F8}" srcOrd="1" destOrd="0" parTransId="{EC731D23-983C-40C8-8DB4-5CA276CC7AC1}" sibTransId="{49146E80-BA70-4A33-B6EF-E551F454A1C0}"/>
    <dgm:cxn modelId="{C6F05BBD-2E6D-4FB4-AC95-E70641253F11}" type="presOf" srcId="{A7584EA1-431D-4BAF-B226-DD32C241B5A2}" destId="{C2016091-982D-416B-A05B-65DAFC965737}" srcOrd="0" destOrd="2" presId="urn:microsoft.com/office/officeart/2005/8/layout/hList1"/>
    <dgm:cxn modelId="{C4AEECCA-EF2A-41A1-B38A-7591ACA75275}" type="presOf" srcId="{85A0B21B-417F-402D-B233-B11AA9E43531}" destId="{DD1699DA-34C1-444F-A77F-A6D597F45738}" srcOrd="0" destOrd="1" presId="urn:microsoft.com/office/officeart/2005/8/layout/hList1"/>
    <dgm:cxn modelId="{354CB1CF-4C5B-4DCA-90AC-A890BA3B43BB}" type="presOf" srcId="{2B75FA66-FFFA-41C7-AE64-01B6BAE24C69}" destId="{DD1699DA-34C1-444F-A77F-A6D597F45738}" srcOrd="0" destOrd="2" presId="urn:microsoft.com/office/officeart/2005/8/layout/hList1"/>
    <dgm:cxn modelId="{28DFE3E9-DE72-4920-9A65-765B817193E7}" type="presOf" srcId="{79FA83E9-ECA7-4CB9-9A49-DA43CD4A3A8C}" destId="{CF986AA1-2AA3-4BD4-92AF-DEE373C44E31}" srcOrd="0" destOrd="0" presId="urn:microsoft.com/office/officeart/2005/8/layout/hList1"/>
    <dgm:cxn modelId="{0DFC2C70-D248-4B6B-953F-0ABEE7BA8D5D}" type="presParOf" srcId="{CF986AA1-2AA3-4BD4-92AF-DEE373C44E31}" destId="{0BBFB296-6771-4868-9761-3A11C798B4C9}" srcOrd="0" destOrd="0" presId="urn:microsoft.com/office/officeart/2005/8/layout/hList1"/>
    <dgm:cxn modelId="{0282322F-90A3-4023-856F-FE7097C08092}" type="presParOf" srcId="{0BBFB296-6771-4868-9761-3A11C798B4C9}" destId="{8F322366-220B-4CB4-AE6C-290CABC26330}" srcOrd="0" destOrd="0" presId="urn:microsoft.com/office/officeart/2005/8/layout/hList1"/>
    <dgm:cxn modelId="{6AF10211-C315-4FF6-984E-850E543E1BB0}" type="presParOf" srcId="{0BBFB296-6771-4868-9761-3A11C798B4C9}" destId="{C2016091-982D-416B-A05B-65DAFC965737}" srcOrd="1" destOrd="0" presId="urn:microsoft.com/office/officeart/2005/8/layout/hList1"/>
    <dgm:cxn modelId="{21C594AE-C039-4666-928C-D968254800F9}" type="presParOf" srcId="{CF986AA1-2AA3-4BD4-92AF-DEE373C44E31}" destId="{22061F69-3196-4120-8600-C23A85334F41}" srcOrd="1" destOrd="0" presId="urn:microsoft.com/office/officeart/2005/8/layout/hList1"/>
    <dgm:cxn modelId="{037EC41A-C2E6-4C99-9C75-AF055A99BE19}" type="presParOf" srcId="{CF986AA1-2AA3-4BD4-92AF-DEE373C44E31}" destId="{82ABD51D-8534-4E6D-805F-1AFE8B59989D}" srcOrd="2" destOrd="0" presId="urn:microsoft.com/office/officeart/2005/8/layout/hList1"/>
    <dgm:cxn modelId="{DFF60977-E604-4DFE-A80B-98E37D345945}" type="presParOf" srcId="{82ABD51D-8534-4E6D-805F-1AFE8B59989D}" destId="{72C25A6C-F1BC-45A9-9ADB-B58283FF409B}" srcOrd="0" destOrd="0" presId="urn:microsoft.com/office/officeart/2005/8/layout/hList1"/>
    <dgm:cxn modelId="{6ADDF91F-EDD7-4962-A1D1-E5BAA9C06AAB}" type="presParOf" srcId="{82ABD51D-8534-4E6D-805F-1AFE8B59989D}" destId="{DD1699DA-34C1-444F-A77F-A6D597F45738}" srcOrd="1" destOrd="0" presId="urn:microsoft.com/office/officeart/2005/8/layout/hList1"/>
  </dgm:cxnLst>
  <dgm:bg/>
  <dgm:whole/>
  <dgm:extLst>
    <a:ext uri="http://schemas.microsoft.com/office/drawing/2008/diagram">
      <dsp:dataModelExt xmlns:dsp="http://schemas.microsoft.com/office/drawing/2008/diagram" relId="rId38"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28647DB2-0A4B-4F80-AAAC-447EE90ED185}" type="doc">
      <dgm:prSet loTypeId="urn:microsoft.com/office/officeart/2005/8/layout/bList2" loCatId="list" qsTypeId="urn:microsoft.com/office/officeart/2005/8/quickstyle/simple1" qsCatId="simple" csTypeId="urn:microsoft.com/office/officeart/2005/8/colors/accent1_2" csCatId="accent1" phldr="1"/>
      <dgm:spPr/>
    </dgm:pt>
    <dgm:pt modelId="{DE66808F-FF92-4436-872E-C36C8A766AA1}">
      <dgm:prSet phldrT="[Text]" custT="1"/>
      <dgm:spPr/>
      <dgm:t>
        <a:bodyPr/>
        <a:lstStyle/>
        <a:p>
          <a:pPr algn="ctr"/>
          <a:r>
            <a:rPr lang="en-US" sz="1800"/>
            <a:t>Deed-restricted affordable housing</a:t>
          </a:r>
        </a:p>
      </dgm:t>
    </dgm:pt>
    <dgm:pt modelId="{5B932639-DEE8-4BEC-8485-B0FE207CED37}" type="parTrans" cxnId="{7FFDEBEB-4222-46E2-A248-25F5928712F6}">
      <dgm:prSet/>
      <dgm:spPr/>
      <dgm:t>
        <a:bodyPr/>
        <a:lstStyle/>
        <a:p>
          <a:endParaRPr lang="en-US"/>
        </a:p>
      </dgm:t>
    </dgm:pt>
    <dgm:pt modelId="{F8C8CCC9-A264-457B-8BF1-AA95C0C69028}" type="sibTrans" cxnId="{7FFDEBEB-4222-46E2-A248-25F5928712F6}">
      <dgm:prSet/>
      <dgm:spPr/>
      <dgm:t>
        <a:bodyPr/>
        <a:lstStyle/>
        <a:p>
          <a:endParaRPr lang="en-US"/>
        </a:p>
      </dgm:t>
    </dgm:pt>
    <dgm:pt modelId="{74C5C342-8E94-4974-B120-831697F0B6D0}">
      <dgm:prSet phldrT="[Text]"/>
      <dgm:spPr/>
      <dgm:t>
        <a:bodyPr/>
        <a:lstStyle/>
        <a:p>
          <a:r>
            <a:rPr lang="en-US"/>
            <a:t>Naturally Occurring Affordable Housing (NOAH)</a:t>
          </a:r>
        </a:p>
      </dgm:t>
    </dgm:pt>
    <dgm:pt modelId="{9C1EF574-5A5F-46AB-BA59-5088F6F53C0C}" type="parTrans" cxnId="{70F9EE26-52A4-448C-9420-939BE13486F7}">
      <dgm:prSet/>
      <dgm:spPr/>
      <dgm:t>
        <a:bodyPr/>
        <a:lstStyle/>
        <a:p>
          <a:endParaRPr lang="en-US"/>
        </a:p>
      </dgm:t>
    </dgm:pt>
    <dgm:pt modelId="{0461322B-D04C-410B-A98B-09BF038FFBB5}" type="sibTrans" cxnId="{70F9EE26-52A4-448C-9420-939BE13486F7}">
      <dgm:prSet/>
      <dgm:spPr/>
      <dgm:t>
        <a:bodyPr/>
        <a:lstStyle/>
        <a:p>
          <a:endParaRPr lang="en-US"/>
        </a:p>
      </dgm:t>
    </dgm:pt>
    <dgm:pt modelId="{27B24237-96E7-4A23-808E-1F35D1033330}">
      <dgm:prSet phldrT="[Text]"/>
      <dgm:spPr/>
      <dgm:t>
        <a:bodyPr/>
        <a:lstStyle/>
        <a:p>
          <a:r>
            <a:rPr lang="en-US"/>
            <a:t>Service Providers</a:t>
          </a:r>
        </a:p>
      </dgm:t>
    </dgm:pt>
    <dgm:pt modelId="{AE36C6B4-F27D-4363-8143-2054CFD049DE}" type="parTrans" cxnId="{D242BADB-904C-448C-902E-984DD603DCD8}">
      <dgm:prSet/>
      <dgm:spPr/>
      <dgm:t>
        <a:bodyPr/>
        <a:lstStyle/>
        <a:p>
          <a:endParaRPr lang="en-US"/>
        </a:p>
      </dgm:t>
    </dgm:pt>
    <dgm:pt modelId="{FFDBDDE1-AC6C-4C09-BA8C-8E751FB51404}" type="sibTrans" cxnId="{D242BADB-904C-448C-902E-984DD603DCD8}">
      <dgm:prSet/>
      <dgm:spPr/>
      <dgm:t>
        <a:bodyPr/>
        <a:lstStyle/>
        <a:p>
          <a:endParaRPr lang="en-US"/>
        </a:p>
      </dgm:t>
    </dgm:pt>
    <dgm:pt modelId="{9E07DCD7-4DC3-48DA-9296-A4694F9C3609}" type="pres">
      <dgm:prSet presAssocID="{28647DB2-0A4B-4F80-AAAC-447EE90ED185}" presName="diagram" presStyleCnt="0">
        <dgm:presLayoutVars>
          <dgm:dir/>
          <dgm:animLvl val="lvl"/>
          <dgm:resizeHandles val="exact"/>
        </dgm:presLayoutVars>
      </dgm:prSet>
      <dgm:spPr/>
    </dgm:pt>
    <dgm:pt modelId="{CE7DB051-F4D9-4AAB-B33C-AC695C8E9F60}" type="pres">
      <dgm:prSet presAssocID="{DE66808F-FF92-4436-872E-C36C8A766AA1}" presName="compNode" presStyleCnt="0"/>
      <dgm:spPr/>
    </dgm:pt>
    <dgm:pt modelId="{6D4E6CCE-C3E6-43DC-8CEB-81F6BC2DE059}" type="pres">
      <dgm:prSet presAssocID="{DE66808F-FF92-4436-872E-C36C8A766AA1}" presName="childRect" presStyleLbl="bgAcc1" presStyleIdx="0" presStyleCnt="3">
        <dgm:presLayoutVars>
          <dgm:bulletEnabled val="1"/>
        </dgm:presLayoutVars>
      </dgm:prSet>
      <dgm:spPr/>
    </dgm:pt>
    <dgm:pt modelId="{8DEAD348-0D2F-4CF6-BE8A-587821DD4A5D}" type="pres">
      <dgm:prSet presAssocID="{DE66808F-FF92-4436-872E-C36C8A766AA1}" presName="parentText" presStyleLbl="node1" presStyleIdx="0" presStyleCnt="0">
        <dgm:presLayoutVars>
          <dgm:chMax val="0"/>
          <dgm:bulletEnabled val="1"/>
        </dgm:presLayoutVars>
      </dgm:prSet>
      <dgm:spPr/>
    </dgm:pt>
    <dgm:pt modelId="{00DDFE6A-826F-497B-98B4-796D7E3D9309}" type="pres">
      <dgm:prSet presAssocID="{DE66808F-FF92-4436-872E-C36C8A766AA1}" presName="parentRect" presStyleLbl="alignNode1" presStyleIdx="0" presStyleCnt="3" custScaleY="287868"/>
      <dgm:spPr/>
    </dgm:pt>
    <dgm:pt modelId="{55C3C85F-2C3B-4C1D-83F0-4A0F0141E7CD}" type="pres">
      <dgm:prSet presAssocID="{DE66808F-FF92-4436-872E-C36C8A766AA1}" presName="adorn" presStyleLbl="fgAccFollow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1 with solid fill"/>
        </a:ext>
      </dgm:extLst>
    </dgm:pt>
    <dgm:pt modelId="{E1DB9FEE-37F6-4890-A69B-D0D9AC2E7B1D}" type="pres">
      <dgm:prSet presAssocID="{F8C8CCC9-A264-457B-8BF1-AA95C0C69028}" presName="sibTrans" presStyleLbl="sibTrans2D1" presStyleIdx="0" presStyleCnt="0"/>
      <dgm:spPr/>
    </dgm:pt>
    <dgm:pt modelId="{5DD39D50-24BF-40C4-8677-D515AF0A06A7}" type="pres">
      <dgm:prSet presAssocID="{74C5C342-8E94-4974-B120-831697F0B6D0}" presName="compNode" presStyleCnt="0"/>
      <dgm:spPr/>
    </dgm:pt>
    <dgm:pt modelId="{A2597BE2-3D9A-41FB-84BC-B272AB407CE9}" type="pres">
      <dgm:prSet presAssocID="{74C5C342-8E94-4974-B120-831697F0B6D0}" presName="childRect" presStyleLbl="bgAcc1" presStyleIdx="1" presStyleCnt="3">
        <dgm:presLayoutVars>
          <dgm:bulletEnabled val="1"/>
        </dgm:presLayoutVars>
      </dgm:prSet>
      <dgm:spPr/>
    </dgm:pt>
    <dgm:pt modelId="{E67F2933-C59D-4E64-B6FD-0E27A85909AF}" type="pres">
      <dgm:prSet presAssocID="{74C5C342-8E94-4974-B120-831697F0B6D0}" presName="parentText" presStyleLbl="node1" presStyleIdx="0" presStyleCnt="0">
        <dgm:presLayoutVars>
          <dgm:chMax val="0"/>
          <dgm:bulletEnabled val="1"/>
        </dgm:presLayoutVars>
      </dgm:prSet>
      <dgm:spPr/>
    </dgm:pt>
    <dgm:pt modelId="{A4221EEB-9053-45F7-BB7A-C9FFA86B430B}" type="pres">
      <dgm:prSet presAssocID="{74C5C342-8E94-4974-B120-831697F0B6D0}" presName="parentRect" presStyleLbl="alignNode1" presStyleIdx="1" presStyleCnt="3" custScaleY="287405"/>
      <dgm:spPr/>
    </dgm:pt>
    <dgm:pt modelId="{ACE11299-2D4D-4385-841C-AD320F022963}" type="pres">
      <dgm:prSet presAssocID="{74C5C342-8E94-4974-B120-831697F0B6D0}" presName="adorn" presStyleLbl="fgAccFollow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with solid fill"/>
        </a:ext>
      </dgm:extLst>
    </dgm:pt>
    <dgm:pt modelId="{61ED5A98-32FA-437D-88AA-21A63660BB37}" type="pres">
      <dgm:prSet presAssocID="{0461322B-D04C-410B-A98B-09BF038FFBB5}" presName="sibTrans" presStyleLbl="sibTrans2D1" presStyleIdx="0" presStyleCnt="0"/>
      <dgm:spPr/>
    </dgm:pt>
    <dgm:pt modelId="{07DEACBD-AA27-4E52-9BEE-2E27C11EC957}" type="pres">
      <dgm:prSet presAssocID="{27B24237-96E7-4A23-808E-1F35D1033330}" presName="compNode" presStyleCnt="0"/>
      <dgm:spPr/>
    </dgm:pt>
    <dgm:pt modelId="{868CC3B4-0871-465F-8E3F-32C2B7010B7A}" type="pres">
      <dgm:prSet presAssocID="{27B24237-96E7-4A23-808E-1F35D1033330}" presName="childRect" presStyleLbl="bgAcc1" presStyleIdx="2" presStyleCnt="3">
        <dgm:presLayoutVars>
          <dgm:bulletEnabled val="1"/>
        </dgm:presLayoutVars>
      </dgm:prSet>
      <dgm:spPr/>
    </dgm:pt>
    <dgm:pt modelId="{FD94B351-2F15-47ED-B3EA-2A3283CBAB9E}" type="pres">
      <dgm:prSet presAssocID="{27B24237-96E7-4A23-808E-1F35D1033330}" presName="parentText" presStyleLbl="node1" presStyleIdx="0" presStyleCnt="0">
        <dgm:presLayoutVars>
          <dgm:chMax val="0"/>
          <dgm:bulletEnabled val="1"/>
        </dgm:presLayoutVars>
      </dgm:prSet>
      <dgm:spPr/>
    </dgm:pt>
    <dgm:pt modelId="{828398D2-648E-417C-B57C-B91E82D9B500}" type="pres">
      <dgm:prSet presAssocID="{27B24237-96E7-4A23-808E-1F35D1033330}" presName="parentRect" presStyleLbl="alignNode1" presStyleIdx="2" presStyleCnt="3" custScaleY="294165"/>
      <dgm:spPr/>
    </dgm:pt>
    <dgm:pt modelId="{0F34D066-079C-4473-B52F-919497EA16BF}" type="pres">
      <dgm:prSet presAssocID="{27B24237-96E7-4A23-808E-1F35D1033330}" presName="adorn" presStyleLbl="fgAccFollow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3 with solid fill"/>
        </a:ext>
      </dgm:extLst>
    </dgm:pt>
  </dgm:ptLst>
  <dgm:cxnLst>
    <dgm:cxn modelId="{F97DC51A-DE92-4FE7-A7B1-865AE69C8341}" type="presOf" srcId="{74C5C342-8E94-4974-B120-831697F0B6D0}" destId="{E67F2933-C59D-4E64-B6FD-0E27A85909AF}" srcOrd="0" destOrd="0" presId="urn:microsoft.com/office/officeart/2005/8/layout/bList2"/>
    <dgm:cxn modelId="{70F9EE26-52A4-448C-9420-939BE13486F7}" srcId="{28647DB2-0A4B-4F80-AAAC-447EE90ED185}" destId="{74C5C342-8E94-4974-B120-831697F0B6D0}" srcOrd="1" destOrd="0" parTransId="{9C1EF574-5A5F-46AB-BA59-5088F6F53C0C}" sibTransId="{0461322B-D04C-410B-A98B-09BF038FFBB5}"/>
    <dgm:cxn modelId="{A7009F5F-80F9-42E2-805C-1718F3210290}" type="presOf" srcId="{27B24237-96E7-4A23-808E-1F35D1033330}" destId="{FD94B351-2F15-47ED-B3EA-2A3283CBAB9E}" srcOrd="0" destOrd="0" presId="urn:microsoft.com/office/officeart/2005/8/layout/bList2"/>
    <dgm:cxn modelId="{FE0F2866-29DA-4091-8559-E2979E0656EC}" type="presOf" srcId="{28647DB2-0A4B-4F80-AAAC-447EE90ED185}" destId="{9E07DCD7-4DC3-48DA-9296-A4694F9C3609}" srcOrd="0" destOrd="0" presId="urn:microsoft.com/office/officeart/2005/8/layout/bList2"/>
    <dgm:cxn modelId="{81208575-59E2-4193-BD53-D5D17D302AE0}" type="presOf" srcId="{74C5C342-8E94-4974-B120-831697F0B6D0}" destId="{A4221EEB-9053-45F7-BB7A-C9FFA86B430B}" srcOrd="1" destOrd="0" presId="urn:microsoft.com/office/officeart/2005/8/layout/bList2"/>
    <dgm:cxn modelId="{BC5A31AE-6BB5-4DC4-B655-E66219E60AE1}" type="presOf" srcId="{DE66808F-FF92-4436-872E-C36C8A766AA1}" destId="{8DEAD348-0D2F-4CF6-BE8A-587821DD4A5D}" srcOrd="0" destOrd="0" presId="urn:microsoft.com/office/officeart/2005/8/layout/bList2"/>
    <dgm:cxn modelId="{99EC14C4-2E23-4D46-AB3F-CF815DDC1324}" type="presOf" srcId="{F8C8CCC9-A264-457B-8BF1-AA95C0C69028}" destId="{E1DB9FEE-37F6-4890-A69B-D0D9AC2E7B1D}" srcOrd="0" destOrd="0" presId="urn:microsoft.com/office/officeart/2005/8/layout/bList2"/>
    <dgm:cxn modelId="{F2EA66C4-5D27-49CE-A596-9D4CE5CE2A13}" type="presOf" srcId="{0461322B-D04C-410B-A98B-09BF038FFBB5}" destId="{61ED5A98-32FA-437D-88AA-21A63660BB37}" srcOrd="0" destOrd="0" presId="urn:microsoft.com/office/officeart/2005/8/layout/bList2"/>
    <dgm:cxn modelId="{745743D4-71FD-4B59-9547-2D60002B7D5C}" type="presOf" srcId="{27B24237-96E7-4A23-808E-1F35D1033330}" destId="{828398D2-648E-417C-B57C-B91E82D9B500}" srcOrd="1" destOrd="0" presId="urn:microsoft.com/office/officeart/2005/8/layout/bList2"/>
    <dgm:cxn modelId="{D242BADB-904C-448C-902E-984DD603DCD8}" srcId="{28647DB2-0A4B-4F80-AAAC-447EE90ED185}" destId="{27B24237-96E7-4A23-808E-1F35D1033330}" srcOrd="2" destOrd="0" parTransId="{AE36C6B4-F27D-4363-8143-2054CFD049DE}" sibTransId="{FFDBDDE1-AC6C-4C09-BA8C-8E751FB51404}"/>
    <dgm:cxn modelId="{7F6388DD-5C5C-4079-94C0-552899EFF668}" type="presOf" srcId="{DE66808F-FF92-4436-872E-C36C8A766AA1}" destId="{00DDFE6A-826F-497B-98B4-796D7E3D9309}" srcOrd="1" destOrd="0" presId="urn:microsoft.com/office/officeart/2005/8/layout/bList2"/>
    <dgm:cxn modelId="{7FFDEBEB-4222-46E2-A248-25F5928712F6}" srcId="{28647DB2-0A4B-4F80-AAAC-447EE90ED185}" destId="{DE66808F-FF92-4436-872E-C36C8A766AA1}" srcOrd="0" destOrd="0" parTransId="{5B932639-DEE8-4BEC-8485-B0FE207CED37}" sibTransId="{F8C8CCC9-A264-457B-8BF1-AA95C0C69028}"/>
    <dgm:cxn modelId="{CEE4560C-A708-41E7-B23E-495254F416FF}" type="presParOf" srcId="{9E07DCD7-4DC3-48DA-9296-A4694F9C3609}" destId="{CE7DB051-F4D9-4AAB-B33C-AC695C8E9F60}" srcOrd="0" destOrd="0" presId="urn:microsoft.com/office/officeart/2005/8/layout/bList2"/>
    <dgm:cxn modelId="{0135411F-923D-4AA9-9D83-96DCA5F4A94A}" type="presParOf" srcId="{CE7DB051-F4D9-4AAB-B33C-AC695C8E9F60}" destId="{6D4E6CCE-C3E6-43DC-8CEB-81F6BC2DE059}" srcOrd="0" destOrd="0" presId="urn:microsoft.com/office/officeart/2005/8/layout/bList2"/>
    <dgm:cxn modelId="{03B353D9-2016-4C0A-B9CB-287682A491A9}" type="presParOf" srcId="{CE7DB051-F4D9-4AAB-B33C-AC695C8E9F60}" destId="{8DEAD348-0D2F-4CF6-BE8A-587821DD4A5D}" srcOrd="1" destOrd="0" presId="urn:microsoft.com/office/officeart/2005/8/layout/bList2"/>
    <dgm:cxn modelId="{7EFFA9DF-8E0E-4F45-9FB1-D62ED0081734}" type="presParOf" srcId="{CE7DB051-F4D9-4AAB-B33C-AC695C8E9F60}" destId="{00DDFE6A-826F-497B-98B4-796D7E3D9309}" srcOrd="2" destOrd="0" presId="urn:microsoft.com/office/officeart/2005/8/layout/bList2"/>
    <dgm:cxn modelId="{27D4C927-3968-4059-AA55-5F1D1EE88B5A}" type="presParOf" srcId="{CE7DB051-F4D9-4AAB-B33C-AC695C8E9F60}" destId="{55C3C85F-2C3B-4C1D-83F0-4A0F0141E7CD}" srcOrd="3" destOrd="0" presId="urn:microsoft.com/office/officeart/2005/8/layout/bList2"/>
    <dgm:cxn modelId="{B31DE61D-4E79-44DB-B857-4ED0396984D7}" type="presParOf" srcId="{9E07DCD7-4DC3-48DA-9296-A4694F9C3609}" destId="{E1DB9FEE-37F6-4890-A69B-D0D9AC2E7B1D}" srcOrd="1" destOrd="0" presId="urn:microsoft.com/office/officeart/2005/8/layout/bList2"/>
    <dgm:cxn modelId="{9947F547-FF41-4F4A-ADBA-A010C45C73E8}" type="presParOf" srcId="{9E07DCD7-4DC3-48DA-9296-A4694F9C3609}" destId="{5DD39D50-24BF-40C4-8677-D515AF0A06A7}" srcOrd="2" destOrd="0" presId="urn:microsoft.com/office/officeart/2005/8/layout/bList2"/>
    <dgm:cxn modelId="{345E46B1-6A6C-4D28-8E6F-901C43F30543}" type="presParOf" srcId="{5DD39D50-24BF-40C4-8677-D515AF0A06A7}" destId="{A2597BE2-3D9A-41FB-84BC-B272AB407CE9}" srcOrd="0" destOrd="0" presId="urn:microsoft.com/office/officeart/2005/8/layout/bList2"/>
    <dgm:cxn modelId="{C285B1D5-49FA-4C14-94A2-1FAF78E12E79}" type="presParOf" srcId="{5DD39D50-24BF-40C4-8677-D515AF0A06A7}" destId="{E67F2933-C59D-4E64-B6FD-0E27A85909AF}" srcOrd="1" destOrd="0" presId="urn:microsoft.com/office/officeart/2005/8/layout/bList2"/>
    <dgm:cxn modelId="{50047743-3384-4B78-981C-77C2662F0B44}" type="presParOf" srcId="{5DD39D50-24BF-40C4-8677-D515AF0A06A7}" destId="{A4221EEB-9053-45F7-BB7A-C9FFA86B430B}" srcOrd="2" destOrd="0" presId="urn:microsoft.com/office/officeart/2005/8/layout/bList2"/>
    <dgm:cxn modelId="{4C0FE71D-94E6-4058-A3F8-78A95DCFC92E}" type="presParOf" srcId="{5DD39D50-24BF-40C4-8677-D515AF0A06A7}" destId="{ACE11299-2D4D-4385-841C-AD320F022963}" srcOrd="3" destOrd="0" presId="urn:microsoft.com/office/officeart/2005/8/layout/bList2"/>
    <dgm:cxn modelId="{95ED234F-5D5F-4C80-9749-C475E73D7251}" type="presParOf" srcId="{9E07DCD7-4DC3-48DA-9296-A4694F9C3609}" destId="{61ED5A98-32FA-437D-88AA-21A63660BB37}" srcOrd="3" destOrd="0" presId="urn:microsoft.com/office/officeart/2005/8/layout/bList2"/>
    <dgm:cxn modelId="{4296DBB4-1D8E-478E-8298-74D8979ECE44}" type="presParOf" srcId="{9E07DCD7-4DC3-48DA-9296-A4694F9C3609}" destId="{07DEACBD-AA27-4E52-9BEE-2E27C11EC957}" srcOrd="4" destOrd="0" presId="urn:microsoft.com/office/officeart/2005/8/layout/bList2"/>
    <dgm:cxn modelId="{32801974-95CA-47CF-8F17-F7E80BD136F7}" type="presParOf" srcId="{07DEACBD-AA27-4E52-9BEE-2E27C11EC957}" destId="{868CC3B4-0871-465F-8E3F-32C2B7010B7A}" srcOrd="0" destOrd="0" presId="urn:microsoft.com/office/officeart/2005/8/layout/bList2"/>
    <dgm:cxn modelId="{EC1C5CD0-6086-4F03-9EB6-0FE8DBA2C030}" type="presParOf" srcId="{07DEACBD-AA27-4E52-9BEE-2E27C11EC957}" destId="{FD94B351-2F15-47ED-B3EA-2A3283CBAB9E}" srcOrd="1" destOrd="0" presId="urn:microsoft.com/office/officeart/2005/8/layout/bList2"/>
    <dgm:cxn modelId="{F858CAFB-589F-4703-9C31-F361E5355B93}" type="presParOf" srcId="{07DEACBD-AA27-4E52-9BEE-2E27C11EC957}" destId="{828398D2-648E-417C-B57C-B91E82D9B500}" srcOrd="2" destOrd="0" presId="urn:microsoft.com/office/officeart/2005/8/layout/bList2"/>
    <dgm:cxn modelId="{DF7E22B1-B525-4454-A7FE-E7E74D995067}" type="presParOf" srcId="{07DEACBD-AA27-4E52-9BEE-2E27C11EC957}" destId="{0F34D066-079C-4473-B52F-919497EA16BF}" srcOrd="3" destOrd="0" presId="urn:microsoft.com/office/officeart/2005/8/layout/bList2"/>
  </dgm:cxnLst>
  <dgm:bg/>
  <dgm:whole/>
  <dgm:extLst>
    <a:ext uri="http://schemas.microsoft.com/office/drawing/2008/diagram">
      <dsp:dataModelExt xmlns:dsp="http://schemas.microsoft.com/office/drawing/2008/diagram" relId="rId43"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C7D5DEDF-9E24-4463-89BC-28E57893BB9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A9D6A4B-9C6F-43C7-AF77-13AAE9F42640}">
      <dgm:prSet phldrT="[Text]" custT="1"/>
      <dgm:spPr/>
      <dgm:t>
        <a:bodyPr/>
        <a:lstStyle/>
        <a:p>
          <a:r>
            <a:rPr lang="en-US" sz="2000"/>
            <a:t>10</a:t>
          </a:r>
          <a:r>
            <a:rPr lang="en-US" sz="1400"/>
            <a:t> interviews</a:t>
          </a:r>
        </a:p>
        <a:p>
          <a:r>
            <a:rPr lang="en-US" sz="2000"/>
            <a:t>11</a:t>
          </a:r>
          <a:r>
            <a:rPr lang="en-US" sz="1400"/>
            <a:t> interviewees</a:t>
          </a:r>
        </a:p>
      </dgm:t>
    </dgm:pt>
    <dgm:pt modelId="{CEE143BC-1FF1-49D0-AE59-24F20185EF3D}" type="parTrans" cxnId="{93481CF0-A362-42C3-9A12-5582F6217CA3}">
      <dgm:prSet/>
      <dgm:spPr/>
      <dgm:t>
        <a:bodyPr/>
        <a:lstStyle/>
        <a:p>
          <a:endParaRPr lang="en-US"/>
        </a:p>
      </dgm:t>
    </dgm:pt>
    <dgm:pt modelId="{8248CAE1-1C3D-4B9B-BA51-36DE81365C20}" type="sibTrans" cxnId="{93481CF0-A362-42C3-9A12-5582F6217CA3}">
      <dgm:prSet/>
      <dgm:spPr/>
      <dgm:t>
        <a:bodyPr/>
        <a:lstStyle/>
        <a:p>
          <a:endParaRPr lang="en-US"/>
        </a:p>
      </dgm:t>
    </dgm:pt>
    <dgm:pt modelId="{885CED09-4F78-477A-BC05-F9FBB0C13506}">
      <dgm:prSet phldrT="[Text]" custT="1"/>
      <dgm:spPr/>
      <dgm:t>
        <a:bodyPr/>
        <a:lstStyle/>
        <a:p>
          <a:r>
            <a:rPr lang="en-US" sz="2000"/>
            <a:t>16 </a:t>
          </a:r>
          <a:r>
            <a:rPr lang="en-US" sz="1400"/>
            <a:t>focus groups</a:t>
          </a:r>
        </a:p>
        <a:p>
          <a:r>
            <a:rPr lang="en-US" sz="2000"/>
            <a:t>60</a:t>
          </a:r>
          <a:r>
            <a:rPr lang="en-US" sz="1400"/>
            <a:t> participants</a:t>
          </a:r>
        </a:p>
      </dgm:t>
    </dgm:pt>
    <dgm:pt modelId="{ED0C061D-2AB2-4801-ACAE-9D0A2CACAD0F}" type="parTrans" cxnId="{B694A3BB-FF95-493D-A1D8-D08F0B3045BC}">
      <dgm:prSet/>
      <dgm:spPr/>
      <dgm:t>
        <a:bodyPr/>
        <a:lstStyle/>
        <a:p>
          <a:endParaRPr lang="en-US"/>
        </a:p>
      </dgm:t>
    </dgm:pt>
    <dgm:pt modelId="{16A8DE89-8A9C-4802-A688-4FDBECAC4D1D}" type="sibTrans" cxnId="{B694A3BB-FF95-493D-A1D8-D08F0B3045BC}">
      <dgm:prSet/>
      <dgm:spPr/>
      <dgm:t>
        <a:bodyPr/>
        <a:lstStyle/>
        <a:p>
          <a:endParaRPr lang="en-US"/>
        </a:p>
      </dgm:t>
    </dgm:pt>
    <dgm:pt modelId="{10A87086-42C6-4955-9021-F385249C2EE2}">
      <dgm:prSet phldrT="[Text]" custT="1"/>
      <dgm:spPr/>
      <dgm:t>
        <a:bodyPr/>
        <a:lstStyle/>
        <a:p>
          <a:r>
            <a:rPr lang="en-US" sz="2000"/>
            <a:t>1</a:t>
          </a:r>
          <a:r>
            <a:rPr lang="en-US" sz="1400"/>
            <a:t> questionnaire</a:t>
          </a:r>
        </a:p>
        <a:p>
          <a:r>
            <a:rPr lang="en-US" sz="2000"/>
            <a:t>536</a:t>
          </a:r>
          <a:r>
            <a:rPr lang="en-US" sz="1400"/>
            <a:t> respondents</a:t>
          </a:r>
        </a:p>
        <a:p>
          <a:r>
            <a:rPr lang="en-US" sz="1200"/>
            <a:t>511</a:t>
          </a:r>
          <a:r>
            <a:rPr lang="en-US" sz="1000"/>
            <a:t> English, </a:t>
          </a:r>
          <a:r>
            <a:rPr lang="en-US" sz="1200"/>
            <a:t>25</a:t>
          </a:r>
          <a:r>
            <a:rPr lang="en-US" sz="1000"/>
            <a:t> Spanish</a:t>
          </a:r>
        </a:p>
      </dgm:t>
    </dgm:pt>
    <dgm:pt modelId="{18C60A16-A167-49E9-A353-8E97C6B3613C}" type="parTrans" cxnId="{7A5A2ED0-7A36-4BD5-83B9-C18FE31B7C56}">
      <dgm:prSet/>
      <dgm:spPr/>
      <dgm:t>
        <a:bodyPr/>
        <a:lstStyle/>
        <a:p>
          <a:endParaRPr lang="en-US"/>
        </a:p>
      </dgm:t>
    </dgm:pt>
    <dgm:pt modelId="{BA9FF4D1-A31F-4188-827F-C2735A35D801}" type="sibTrans" cxnId="{7A5A2ED0-7A36-4BD5-83B9-C18FE31B7C56}">
      <dgm:prSet/>
      <dgm:spPr/>
      <dgm:t>
        <a:bodyPr/>
        <a:lstStyle/>
        <a:p>
          <a:endParaRPr lang="en-US"/>
        </a:p>
      </dgm:t>
    </dgm:pt>
    <dgm:pt modelId="{04153EA1-1A87-476C-81EF-4E819C6120F8}">
      <dgm:prSet phldrT="[Text]" custT="1"/>
      <dgm:spPr/>
      <dgm:t>
        <a:bodyPr/>
        <a:lstStyle/>
        <a:p>
          <a:pPr>
            <a:spcAft>
              <a:spcPts val="300"/>
            </a:spcAft>
          </a:pPr>
          <a:r>
            <a:rPr lang="en-US" sz="2000"/>
            <a:t>1,821 </a:t>
          </a:r>
        </a:p>
        <a:p>
          <a:pPr>
            <a:spcAft>
              <a:spcPct val="35000"/>
            </a:spcAft>
          </a:pPr>
          <a:r>
            <a:rPr lang="en-US" sz="1400"/>
            <a:t>Climate Initiatives newsletter</a:t>
          </a:r>
        </a:p>
        <a:p>
          <a:pPr>
            <a:spcAft>
              <a:spcPct val="35000"/>
            </a:spcAft>
          </a:pPr>
          <a:r>
            <a:rPr lang="en-US" sz="1800"/>
            <a:t>52%</a:t>
          </a:r>
          <a:r>
            <a:rPr lang="en-US" sz="1300"/>
            <a:t> open rate</a:t>
          </a:r>
        </a:p>
      </dgm:t>
    </dgm:pt>
    <dgm:pt modelId="{0A192EA7-1BB4-4B50-8FAE-B87C85E969FB}" type="parTrans" cxnId="{D28F1C1A-C5AA-4662-B766-1C439BE8BE4A}">
      <dgm:prSet/>
      <dgm:spPr/>
      <dgm:t>
        <a:bodyPr/>
        <a:lstStyle/>
        <a:p>
          <a:endParaRPr lang="en-US"/>
        </a:p>
      </dgm:t>
    </dgm:pt>
    <dgm:pt modelId="{D7AFD5BF-8E88-42B0-A817-F60B0C881346}" type="sibTrans" cxnId="{D28F1C1A-C5AA-4662-B766-1C439BE8BE4A}">
      <dgm:prSet/>
      <dgm:spPr/>
      <dgm:t>
        <a:bodyPr/>
        <a:lstStyle/>
        <a:p>
          <a:endParaRPr lang="en-US"/>
        </a:p>
      </dgm:t>
    </dgm:pt>
    <dgm:pt modelId="{DB498ABE-087C-43C4-880B-05D356F8C47F}">
      <dgm:prSet phldrT="[Text]" custT="1"/>
      <dgm:spPr/>
      <dgm:t>
        <a:bodyPr/>
        <a:lstStyle/>
        <a:p>
          <a:r>
            <a:rPr lang="en-US" sz="2000"/>
            <a:t>359 </a:t>
          </a:r>
        </a:p>
        <a:p>
          <a:r>
            <a:rPr lang="en-US" sz="1400"/>
            <a:t>project webpage views</a:t>
          </a:r>
        </a:p>
      </dgm:t>
    </dgm:pt>
    <dgm:pt modelId="{E76B2FAE-726A-4AAE-BBB1-73F2CB0DB850}" type="parTrans" cxnId="{82B8A598-3D83-49DD-9163-2BEAB9EA172D}">
      <dgm:prSet/>
      <dgm:spPr/>
      <dgm:t>
        <a:bodyPr/>
        <a:lstStyle/>
        <a:p>
          <a:endParaRPr lang="en-US"/>
        </a:p>
      </dgm:t>
    </dgm:pt>
    <dgm:pt modelId="{99FE5CDF-F059-49C3-98C5-453C9DA67D34}" type="sibTrans" cxnId="{82B8A598-3D83-49DD-9163-2BEAB9EA172D}">
      <dgm:prSet/>
      <dgm:spPr/>
      <dgm:t>
        <a:bodyPr/>
        <a:lstStyle/>
        <a:p>
          <a:endParaRPr lang="en-US"/>
        </a:p>
      </dgm:t>
    </dgm:pt>
    <dgm:pt modelId="{A2018311-18E2-4643-A62C-B1ADD9A2D222}">
      <dgm:prSet custT="1"/>
      <dgm:spPr/>
      <dgm:t>
        <a:bodyPr/>
        <a:lstStyle/>
        <a:p>
          <a:r>
            <a:rPr lang="en-US" sz="2000"/>
            <a:t>57,549</a:t>
          </a:r>
          <a:r>
            <a:rPr lang="en-US" sz="1400"/>
            <a:t> online advertisement views</a:t>
          </a:r>
        </a:p>
        <a:p>
          <a:r>
            <a:rPr lang="en-US" sz="2000"/>
            <a:t>635 </a:t>
          </a:r>
          <a:r>
            <a:rPr lang="en-US" sz="1400"/>
            <a:t>clicks</a:t>
          </a:r>
        </a:p>
      </dgm:t>
    </dgm:pt>
    <dgm:pt modelId="{501E2EF1-7BB6-4CC2-8863-3F8EC8ECB9AF}" type="parTrans" cxnId="{6C7DC0EF-807B-4912-A64F-DEE4A9F388E5}">
      <dgm:prSet/>
      <dgm:spPr/>
      <dgm:t>
        <a:bodyPr/>
        <a:lstStyle/>
        <a:p>
          <a:endParaRPr lang="en-US"/>
        </a:p>
      </dgm:t>
    </dgm:pt>
    <dgm:pt modelId="{04C84901-1223-4A39-98E2-585571719615}" type="sibTrans" cxnId="{6C7DC0EF-807B-4912-A64F-DEE4A9F388E5}">
      <dgm:prSet/>
      <dgm:spPr/>
      <dgm:t>
        <a:bodyPr/>
        <a:lstStyle/>
        <a:p>
          <a:endParaRPr lang="en-US"/>
        </a:p>
      </dgm:t>
    </dgm:pt>
    <dgm:pt modelId="{E5F5A69C-C5BC-4207-A6EC-CD5C6C906839}">
      <dgm:prSet custT="1"/>
      <dgm:spPr/>
      <dgm:t>
        <a:bodyPr/>
        <a:lstStyle/>
        <a:p>
          <a:r>
            <a:rPr lang="en-US" sz="2000"/>
            <a:t>250 </a:t>
          </a:r>
        </a:p>
        <a:p>
          <a:r>
            <a:rPr lang="en-US" sz="1400"/>
            <a:t>postcards distributed</a:t>
          </a:r>
        </a:p>
      </dgm:t>
    </dgm:pt>
    <dgm:pt modelId="{8FDEDCD5-D3CE-4B13-A1EE-0958805DE745}" type="parTrans" cxnId="{124F571E-E4AA-49B9-B780-5ADC76006D43}">
      <dgm:prSet/>
      <dgm:spPr/>
      <dgm:t>
        <a:bodyPr/>
        <a:lstStyle/>
        <a:p>
          <a:endParaRPr lang="en-US"/>
        </a:p>
      </dgm:t>
    </dgm:pt>
    <dgm:pt modelId="{412497E2-782E-4541-93A2-6EF9888BD98C}" type="sibTrans" cxnId="{124F571E-E4AA-49B9-B780-5ADC76006D43}">
      <dgm:prSet/>
      <dgm:spPr/>
      <dgm:t>
        <a:bodyPr/>
        <a:lstStyle/>
        <a:p>
          <a:endParaRPr lang="en-US"/>
        </a:p>
      </dgm:t>
    </dgm:pt>
    <dgm:pt modelId="{E5B21871-A79C-4CC4-BBEE-60D27F6303F0}">
      <dgm:prSet custT="1"/>
      <dgm:spPr/>
      <dgm:t>
        <a:bodyPr/>
        <a:lstStyle/>
        <a:p>
          <a:r>
            <a:rPr lang="en-US" sz="2000"/>
            <a:t>3 </a:t>
          </a:r>
          <a:r>
            <a:rPr lang="en-US" sz="1400"/>
            <a:t>affiliate presentations</a:t>
          </a:r>
        </a:p>
        <a:p>
          <a:r>
            <a:rPr lang="en-US" sz="2000"/>
            <a:t>27</a:t>
          </a:r>
          <a:r>
            <a:rPr lang="en-US" sz="1400"/>
            <a:t> contacts</a:t>
          </a:r>
        </a:p>
      </dgm:t>
    </dgm:pt>
    <dgm:pt modelId="{B3BF5347-BB44-4F73-B624-51F5B5630D2A}" type="parTrans" cxnId="{FC638DC4-53F5-445B-8F7D-23FE849365B3}">
      <dgm:prSet/>
      <dgm:spPr/>
      <dgm:t>
        <a:bodyPr/>
        <a:lstStyle/>
        <a:p>
          <a:endParaRPr lang="en-US"/>
        </a:p>
      </dgm:t>
    </dgm:pt>
    <dgm:pt modelId="{095B6DCC-E4B4-4E9D-BF17-4AB8AE128BC2}" type="sibTrans" cxnId="{FC638DC4-53F5-445B-8F7D-23FE849365B3}">
      <dgm:prSet/>
      <dgm:spPr/>
      <dgm:t>
        <a:bodyPr/>
        <a:lstStyle/>
        <a:p>
          <a:endParaRPr lang="en-US"/>
        </a:p>
      </dgm:t>
    </dgm:pt>
    <dgm:pt modelId="{0CDDCAEE-B84D-4E5F-AA1B-4D0D858847FF}" type="pres">
      <dgm:prSet presAssocID="{C7D5DEDF-9E24-4463-89BC-28E57893BB9E}" presName="diagram" presStyleCnt="0">
        <dgm:presLayoutVars>
          <dgm:dir/>
          <dgm:resizeHandles val="exact"/>
        </dgm:presLayoutVars>
      </dgm:prSet>
      <dgm:spPr/>
    </dgm:pt>
    <dgm:pt modelId="{0D98C265-3215-4C93-A28B-FDDF57EC8730}" type="pres">
      <dgm:prSet presAssocID="{5A9D6A4B-9C6F-43C7-AF77-13AAE9F42640}" presName="node" presStyleLbl="node1" presStyleIdx="0" presStyleCnt="8">
        <dgm:presLayoutVars>
          <dgm:bulletEnabled val="1"/>
        </dgm:presLayoutVars>
      </dgm:prSet>
      <dgm:spPr/>
    </dgm:pt>
    <dgm:pt modelId="{52813D0C-468D-4CF9-BA9F-65B5070FCD5F}" type="pres">
      <dgm:prSet presAssocID="{8248CAE1-1C3D-4B9B-BA51-36DE81365C20}" presName="sibTrans" presStyleCnt="0"/>
      <dgm:spPr/>
    </dgm:pt>
    <dgm:pt modelId="{972A3DAD-5534-4461-A04A-0896E662037D}" type="pres">
      <dgm:prSet presAssocID="{885CED09-4F78-477A-BC05-F9FBB0C13506}" presName="node" presStyleLbl="node1" presStyleIdx="1" presStyleCnt="8">
        <dgm:presLayoutVars>
          <dgm:bulletEnabled val="1"/>
        </dgm:presLayoutVars>
      </dgm:prSet>
      <dgm:spPr/>
    </dgm:pt>
    <dgm:pt modelId="{41344E61-3CA8-4F80-9A9D-62765944E5DA}" type="pres">
      <dgm:prSet presAssocID="{16A8DE89-8A9C-4802-A688-4FDBECAC4D1D}" presName="sibTrans" presStyleCnt="0"/>
      <dgm:spPr/>
    </dgm:pt>
    <dgm:pt modelId="{ED2ED904-466D-4D99-87FD-92900C2ECB6E}" type="pres">
      <dgm:prSet presAssocID="{10A87086-42C6-4955-9021-F385249C2EE2}" presName="node" presStyleLbl="node1" presStyleIdx="2" presStyleCnt="8">
        <dgm:presLayoutVars>
          <dgm:bulletEnabled val="1"/>
        </dgm:presLayoutVars>
      </dgm:prSet>
      <dgm:spPr/>
    </dgm:pt>
    <dgm:pt modelId="{91FB2C5F-90D9-46F0-B9CD-82E8986D30FF}" type="pres">
      <dgm:prSet presAssocID="{BA9FF4D1-A31F-4188-827F-C2735A35D801}" presName="sibTrans" presStyleCnt="0"/>
      <dgm:spPr/>
    </dgm:pt>
    <dgm:pt modelId="{FA1C4D86-D6B0-4219-A290-2EB86C8A6380}" type="pres">
      <dgm:prSet presAssocID="{04153EA1-1A87-476C-81EF-4E819C6120F8}" presName="node" presStyleLbl="node1" presStyleIdx="3" presStyleCnt="8">
        <dgm:presLayoutVars>
          <dgm:bulletEnabled val="1"/>
        </dgm:presLayoutVars>
      </dgm:prSet>
      <dgm:spPr/>
    </dgm:pt>
    <dgm:pt modelId="{7DC1784D-5439-4261-A530-6998AC27515B}" type="pres">
      <dgm:prSet presAssocID="{D7AFD5BF-8E88-42B0-A817-F60B0C881346}" presName="sibTrans" presStyleCnt="0"/>
      <dgm:spPr/>
    </dgm:pt>
    <dgm:pt modelId="{6AE9440B-46AF-41AF-A8D3-E5A990E0BCCA}" type="pres">
      <dgm:prSet presAssocID="{DB498ABE-087C-43C4-880B-05D356F8C47F}" presName="node" presStyleLbl="node1" presStyleIdx="4" presStyleCnt="8">
        <dgm:presLayoutVars>
          <dgm:bulletEnabled val="1"/>
        </dgm:presLayoutVars>
      </dgm:prSet>
      <dgm:spPr/>
    </dgm:pt>
    <dgm:pt modelId="{3804C32A-9189-4BC5-9139-A0123A796331}" type="pres">
      <dgm:prSet presAssocID="{99FE5CDF-F059-49C3-98C5-453C9DA67D34}" presName="sibTrans" presStyleCnt="0"/>
      <dgm:spPr/>
    </dgm:pt>
    <dgm:pt modelId="{DF339404-EB21-417E-BA12-2FCDA66F330F}" type="pres">
      <dgm:prSet presAssocID="{A2018311-18E2-4643-A62C-B1ADD9A2D222}" presName="node" presStyleLbl="node1" presStyleIdx="5" presStyleCnt="8">
        <dgm:presLayoutVars>
          <dgm:bulletEnabled val="1"/>
        </dgm:presLayoutVars>
      </dgm:prSet>
      <dgm:spPr/>
    </dgm:pt>
    <dgm:pt modelId="{63488C39-5CB7-4776-90D6-912FBA456A1D}" type="pres">
      <dgm:prSet presAssocID="{04C84901-1223-4A39-98E2-585571719615}" presName="sibTrans" presStyleCnt="0"/>
      <dgm:spPr/>
    </dgm:pt>
    <dgm:pt modelId="{5E398A70-7F84-4433-B1FB-2F8EF6F64F04}" type="pres">
      <dgm:prSet presAssocID="{E5F5A69C-C5BC-4207-A6EC-CD5C6C906839}" presName="node" presStyleLbl="node1" presStyleIdx="6" presStyleCnt="8">
        <dgm:presLayoutVars>
          <dgm:bulletEnabled val="1"/>
        </dgm:presLayoutVars>
      </dgm:prSet>
      <dgm:spPr/>
    </dgm:pt>
    <dgm:pt modelId="{BC8B2025-169F-4315-B6B9-184F1DB58AAC}" type="pres">
      <dgm:prSet presAssocID="{412497E2-782E-4541-93A2-6EF9888BD98C}" presName="sibTrans" presStyleCnt="0"/>
      <dgm:spPr/>
    </dgm:pt>
    <dgm:pt modelId="{716360DA-450F-442E-9B33-5C289FAD7FC1}" type="pres">
      <dgm:prSet presAssocID="{E5B21871-A79C-4CC4-BBEE-60D27F6303F0}" presName="node" presStyleLbl="node1" presStyleIdx="7" presStyleCnt="8">
        <dgm:presLayoutVars>
          <dgm:bulletEnabled val="1"/>
        </dgm:presLayoutVars>
      </dgm:prSet>
      <dgm:spPr/>
    </dgm:pt>
  </dgm:ptLst>
  <dgm:cxnLst>
    <dgm:cxn modelId="{D28F1C1A-C5AA-4662-B766-1C439BE8BE4A}" srcId="{C7D5DEDF-9E24-4463-89BC-28E57893BB9E}" destId="{04153EA1-1A87-476C-81EF-4E819C6120F8}" srcOrd="3" destOrd="0" parTransId="{0A192EA7-1BB4-4B50-8FAE-B87C85E969FB}" sibTransId="{D7AFD5BF-8E88-42B0-A817-F60B0C881346}"/>
    <dgm:cxn modelId="{124F571E-E4AA-49B9-B780-5ADC76006D43}" srcId="{C7D5DEDF-9E24-4463-89BC-28E57893BB9E}" destId="{E5F5A69C-C5BC-4207-A6EC-CD5C6C906839}" srcOrd="6" destOrd="0" parTransId="{8FDEDCD5-D3CE-4B13-A1EE-0958805DE745}" sibTransId="{412497E2-782E-4541-93A2-6EF9888BD98C}"/>
    <dgm:cxn modelId="{9B314935-97A0-4527-A360-9CF0577CF25F}" type="presOf" srcId="{10A87086-42C6-4955-9021-F385249C2EE2}" destId="{ED2ED904-466D-4D99-87FD-92900C2ECB6E}" srcOrd="0" destOrd="0" presId="urn:microsoft.com/office/officeart/2005/8/layout/default"/>
    <dgm:cxn modelId="{9789E243-3CBF-4364-801F-B44DBD13521B}" type="presOf" srcId="{C7D5DEDF-9E24-4463-89BC-28E57893BB9E}" destId="{0CDDCAEE-B84D-4E5F-AA1B-4D0D858847FF}" srcOrd="0" destOrd="0" presId="urn:microsoft.com/office/officeart/2005/8/layout/default"/>
    <dgm:cxn modelId="{870F3745-C153-4DA6-B1A1-08277105659D}" type="presOf" srcId="{885CED09-4F78-477A-BC05-F9FBB0C13506}" destId="{972A3DAD-5534-4461-A04A-0896E662037D}" srcOrd="0" destOrd="0" presId="urn:microsoft.com/office/officeart/2005/8/layout/default"/>
    <dgm:cxn modelId="{5E126F65-CF3F-489D-BD79-45CB52E9E85C}" type="presOf" srcId="{E5B21871-A79C-4CC4-BBEE-60D27F6303F0}" destId="{716360DA-450F-442E-9B33-5C289FAD7FC1}" srcOrd="0" destOrd="0" presId="urn:microsoft.com/office/officeart/2005/8/layout/default"/>
    <dgm:cxn modelId="{C2BB578B-5D27-46CF-995B-996C80B1D07A}" type="presOf" srcId="{A2018311-18E2-4643-A62C-B1ADD9A2D222}" destId="{DF339404-EB21-417E-BA12-2FCDA66F330F}" srcOrd="0" destOrd="0" presId="urn:microsoft.com/office/officeart/2005/8/layout/default"/>
    <dgm:cxn modelId="{82B8A598-3D83-49DD-9163-2BEAB9EA172D}" srcId="{C7D5DEDF-9E24-4463-89BC-28E57893BB9E}" destId="{DB498ABE-087C-43C4-880B-05D356F8C47F}" srcOrd="4" destOrd="0" parTransId="{E76B2FAE-726A-4AAE-BBB1-73F2CB0DB850}" sibTransId="{99FE5CDF-F059-49C3-98C5-453C9DA67D34}"/>
    <dgm:cxn modelId="{92010AA0-0CBE-4BC9-B2CF-BD32578B8A6B}" type="presOf" srcId="{04153EA1-1A87-476C-81EF-4E819C6120F8}" destId="{FA1C4D86-D6B0-4219-A290-2EB86C8A6380}" srcOrd="0" destOrd="0" presId="urn:microsoft.com/office/officeart/2005/8/layout/default"/>
    <dgm:cxn modelId="{B694A3BB-FF95-493D-A1D8-D08F0B3045BC}" srcId="{C7D5DEDF-9E24-4463-89BC-28E57893BB9E}" destId="{885CED09-4F78-477A-BC05-F9FBB0C13506}" srcOrd="1" destOrd="0" parTransId="{ED0C061D-2AB2-4801-ACAE-9D0A2CACAD0F}" sibTransId="{16A8DE89-8A9C-4802-A688-4FDBECAC4D1D}"/>
    <dgm:cxn modelId="{FC638DC4-53F5-445B-8F7D-23FE849365B3}" srcId="{C7D5DEDF-9E24-4463-89BC-28E57893BB9E}" destId="{E5B21871-A79C-4CC4-BBEE-60D27F6303F0}" srcOrd="7" destOrd="0" parTransId="{B3BF5347-BB44-4F73-B624-51F5B5630D2A}" sibTransId="{095B6DCC-E4B4-4E9D-BF17-4AB8AE128BC2}"/>
    <dgm:cxn modelId="{7A5A2ED0-7A36-4BD5-83B9-C18FE31B7C56}" srcId="{C7D5DEDF-9E24-4463-89BC-28E57893BB9E}" destId="{10A87086-42C6-4955-9021-F385249C2EE2}" srcOrd="2" destOrd="0" parTransId="{18C60A16-A167-49E9-A353-8E97C6B3613C}" sibTransId="{BA9FF4D1-A31F-4188-827F-C2735A35D801}"/>
    <dgm:cxn modelId="{7893E8D3-ABC1-4866-98E6-86189537D92D}" type="presOf" srcId="{5A9D6A4B-9C6F-43C7-AF77-13AAE9F42640}" destId="{0D98C265-3215-4C93-A28B-FDDF57EC8730}" srcOrd="0" destOrd="0" presId="urn:microsoft.com/office/officeart/2005/8/layout/default"/>
    <dgm:cxn modelId="{B7DC18E0-5056-4575-A3EB-78C6DFE1D489}" type="presOf" srcId="{DB498ABE-087C-43C4-880B-05D356F8C47F}" destId="{6AE9440B-46AF-41AF-A8D3-E5A990E0BCCA}" srcOrd="0" destOrd="0" presId="urn:microsoft.com/office/officeart/2005/8/layout/default"/>
    <dgm:cxn modelId="{6C7DC0EF-807B-4912-A64F-DEE4A9F388E5}" srcId="{C7D5DEDF-9E24-4463-89BC-28E57893BB9E}" destId="{A2018311-18E2-4643-A62C-B1ADD9A2D222}" srcOrd="5" destOrd="0" parTransId="{501E2EF1-7BB6-4CC2-8863-3F8EC8ECB9AF}" sibTransId="{04C84901-1223-4A39-98E2-585571719615}"/>
    <dgm:cxn modelId="{93481CF0-A362-42C3-9A12-5582F6217CA3}" srcId="{C7D5DEDF-9E24-4463-89BC-28E57893BB9E}" destId="{5A9D6A4B-9C6F-43C7-AF77-13AAE9F42640}" srcOrd="0" destOrd="0" parTransId="{CEE143BC-1FF1-49D0-AE59-24F20185EF3D}" sibTransId="{8248CAE1-1C3D-4B9B-BA51-36DE81365C20}"/>
    <dgm:cxn modelId="{9092A4FE-DB49-460D-A303-304788EE6BEC}" type="presOf" srcId="{E5F5A69C-C5BC-4207-A6EC-CD5C6C906839}" destId="{5E398A70-7F84-4433-B1FB-2F8EF6F64F04}" srcOrd="0" destOrd="0" presId="urn:microsoft.com/office/officeart/2005/8/layout/default"/>
    <dgm:cxn modelId="{5BEF43F6-42DF-4BEC-9BC2-D527ED5D7EF5}" type="presParOf" srcId="{0CDDCAEE-B84D-4E5F-AA1B-4D0D858847FF}" destId="{0D98C265-3215-4C93-A28B-FDDF57EC8730}" srcOrd="0" destOrd="0" presId="urn:microsoft.com/office/officeart/2005/8/layout/default"/>
    <dgm:cxn modelId="{7E396B02-7C8E-4BA6-8CE8-A730E535F507}" type="presParOf" srcId="{0CDDCAEE-B84D-4E5F-AA1B-4D0D858847FF}" destId="{52813D0C-468D-4CF9-BA9F-65B5070FCD5F}" srcOrd="1" destOrd="0" presId="urn:microsoft.com/office/officeart/2005/8/layout/default"/>
    <dgm:cxn modelId="{22BDA53C-5785-460B-A09A-C03FF57E0167}" type="presParOf" srcId="{0CDDCAEE-B84D-4E5F-AA1B-4D0D858847FF}" destId="{972A3DAD-5534-4461-A04A-0896E662037D}" srcOrd="2" destOrd="0" presId="urn:microsoft.com/office/officeart/2005/8/layout/default"/>
    <dgm:cxn modelId="{0052E6D3-A185-48FC-B182-8A95BF0A8567}" type="presParOf" srcId="{0CDDCAEE-B84D-4E5F-AA1B-4D0D858847FF}" destId="{41344E61-3CA8-4F80-9A9D-62765944E5DA}" srcOrd="3" destOrd="0" presId="urn:microsoft.com/office/officeart/2005/8/layout/default"/>
    <dgm:cxn modelId="{530CB29D-CC9B-4DFB-8097-F8DBE3AC072B}" type="presParOf" srcId="{0CDDCAEE-B84D-4E5F-AA1B-4D0D858847FF}" destId="{ED2ED904-466D-4D99-87FD-92900C2ECB6E}" srcOrd="4" destOrd="0" presId="urn:microsoft.com/office/officeart/2005/8/layout/default"/>
    <dgm:cxn modelId="{317413BE-8223-4706-A6AF-6B7EE8F4B0D9}" type="presParOf" srcId="{0CDDCAEE-B84D-4E5F-AA1B-4D0D858847FF}" destId="{91FB2C5F-90D9-46F0-B9CD-82E8986D30FF}" srcOrd="5" destOrd="0" presId="urn:microsoft.com/office/officeart/2005/8/layout/default"/>
    <dgm:cxn modelId="{C3CF9A86-3F7A-44DD-A8CD-1C7FD81A6C49}" type="presParOf" srcId="{0CDDCAEE-B84D-4E5F-AA1B-4D0D858847FF}" destId="{FA1C4D86-D6B0-4219-A290-2EB86C8A6380}" srcOrd="6" destOrd="0" presId="urn:microsoft.com/office/officeart/2005/8/layout/default"/>
    <dgm:cxn modelId="{8C278FAC-12BA-4BDB-A826-4C122CAA6C64}" type="presParOf" srcId="{0CDDCAEE-B84D-4E5F-AA1B-4D0D858847FF}" destId="{7DC1784D-5439-4261-A530-6998AC27515B}" srcOrd="7" destOrd="0" presId="urn:microsoft.com/office/officeart/2005/8/layout/default"/>
    <dgm:cxn modelId="{4B903BEF-2CAF-4FCE-9EEE-C786CDFEDC57}" type="presParOf" srcId="{0CDDCAEE-B84D-4E5F-AA1B-4D0D858847FF}" destId="{6AE9440B-46AF-41AF-A8D3-E5A990E0BCCA}" srcOrd="8" destOrd="0" presId="urn:microsoft.com/office/officeart/2005/8/layout/default"/>
    <dgm:cxn modelId="{47547E61-0C31-4592-9BA2-DD1AA7CB6FCE}" type="presParOf" srcId="{0CDDCAEE-B84D-4E5F-AA1B-4D0D858847FF}" destId="{3804C32A-9189-4BC5-9139-A0123A796331}" srcOrd="9" destOrd="0" presId="urn:microsoft.com/office/officeart/2005/8/layout/default"/>
    <dgm:cxn modelId="{62ADB493-AD61-4B99-9A46-4D1C41B62903}" type="presParOf" srcId="{0CDDCAEE-B84D-4E5F-AA1B-4D0D858847FF}" destId="{DF339404-EB21-417E-BA12-2FCDA66F330F}" srcOrd="10" destOrd="0" presId="urn:microsoft.com/office/officeart/2005/8/layout/default"/>
    <dgm:cxn modelId="{0438DC4D-BCB5-44D4-8803-874A43E1B9FB}" type="presParOf" srcId="{0CDDCAEE-B84D-4E5F-AA1B-4D0D858847FF}" destId="{63488C39-5CB7-4776-90D6-912FBA456A1D}" srcOrd="11" destOrd="0" presId="urn:microsoft.com/office/officeart/2005/8/layout/default"/>
    <dgm:cxn modelId="{1336597D-6CCE-4978-9CD1-90ABBAEE9F7A}" type="presParOf" srcId="{0CDDCAEE-B84D-4E5F-AA1B-4D0D858847FF}" destId="{5E398A70-7F84-4433-B1FB-2F8EF6F64F04}" srcOrd="12" destOrd="0" presId="urn:microsoft.com/office/officeart/2005/8/layout/default"/>
    <dgm:cxn modelId="{F1DC3DB1-5542-4549-A879-6759518960C2}" type="presParOf" srcId="{0CDDCAEE-B84D-4E5F-AA1B-4D0D858847FF}" destId="{BC8B2025-169F-4315-B6B9-184F1DB58AAC}" srcOrd="13" destOrd="0" presId="urn:microsoft.com/office/officeart/2005/8/layout/default"/>
    <dgm:cxn modelId="{20021B9E-4D94-4EB0-B5F4-B265CB92E7E5}" type="presParOf" srcId="{0CDDCAEE-B84D-4E5F-AA1B-4D0D858847FF}" destId="{716360DA-450F-442E-9B33-5C289FAD7FC1}" srcOrd="14" destOrd="0" presId="urn:microsoft.com/office/officeart/2005/8/layout/default"/>
  </dgm:cxnLst>
  <dgm:bg/>
  <dgm:whole/>
  <dgm:extLst>
    <a:ext uri="http://schemas.microsoft.com/office/drawing/2008/diagram">
      <dsp:dataModelExt xmlns:dsp="http://schemas.microsoft.com/office/drawing/2008/diagram" relId="rId50"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8F2957BB-1846-4033-B400-330939CCE83F}" type="doc">
      <dgm:prSet loTypeId="urn:microsoft.com/office/officeart/2005/8/layout/hProcess11" loCatId="process" qsTypeId="urn:microsoft.com/office/officeart/2005/8/quickstyle/simple5" qsCatId="simple" csTypeId="urn:microsoft.com/office/officeart/2005/8/colors/accent1_2" csCatId="accent1" phldr="1"/>
      <dgm:spPr/>
    </dgm:pt>
    <dgm:pt modelId="{950C2A8E-2815-4223-89C1-7C693A28568B}">
      <dgm:prSet phldrT="[Text]"/>
      <dgm:spPr>
        <a:solidFill>
          <a:schemeClr val="bg2"/>
        </a:solidFill>
        <a:ln w="12700">
          <a:solidFill>
            <a:schemeClr val="accent1"/>
          </a:solidFill>
        </a:ln>
      </dgm:spPr>
      <dgm:t>
        <a:bodyPr/>
        <a:lstStyle/>
        <a:p>
          <a:pPr algn="ctr"/>
          <a:r>
            <a:rPr lang="en-US" b="1">
              <a:solidFill>
                <a:schemeClr val="accent1"/>
              </a:solidFill>
            </a:rPr>
            <a:t>2026 "Early Wins" </a:t>
          </a:r>
        </a:p>
        <a:p>
          <a:pPr algn="l"/>
          <a:r>
            <a:rPr lang="en-US" b="1">
              <a:solidFill>
                <a:schemeClr val="accent1"/>
              </a:solidFill>
            </a:rPr>
            <a:t>1. </a:t>
          </a:r>
          <a:r>
            <a:rPr lang="en-US"/>
            <a:t>Align Building Performance Ordinance (BPO) with state energy performance targets and add multifamily.</a:t>
          </a:r>
        </a:p>
        <a:p>
          <a:pPr algn="l"/>
          <a:r>
            <a:rPr lang="en-US" b="1">
              <a:solidFill>
                <a:schemeClr val="accent1"/>
              </a:solidFill>
            </a:rPr>
            <a:t>2. </a:t>
          </a:r>
          <a:r>
            <a:rPr lang="en-US"/>
            <a:t>Exempt multifamily buildings subject to state building performance standards (BPS) from SmartRegs.</a:t>
          </a:r>
        </a:p>
        <a:p>
          <a:pPr algn="l"/>
          <a:r>
            <a:rPr lang="en-US" b="1">
              <a:solidFill>
                <a:schemeClr val="accent1"/>
              </a:solidFill>
            </a:rPr>
            <a:t>3. </a:t>
          </a:r>
          <a:r>
            <a:rPr lang="en-US"/>
            <a:t>For </a:t>
          </a:r>
          <a:r>
            <a:rPr lang="en-US" b="0"/>
            <a:t>new rental licenses only, </a:t>
          </a:r>
          <a:r>
            <a:rPr lang="en-US"/>
            <a:t>update the SmartRegs checklist to promote efficient electric heating and cooling.</a:t>
          </a:r>
        </a:p>
      </dgm:t>
    </dgm:pt>
    <dgm:pt modelId="{EB8358F9-EFEF-4039-B9FC-DC35E673AD9C}" type="parTrans" cxnId="{E2F70361-96E8-41E1-90AF-4D8B031E8909}">
      <dgm:prSet/>
      <dgm:spPr/>
      <dgm:t>
        <a:bodyPr/>
        <a:lstStyle/>
        <a:p>
          <a:endParaRPr lang="en-US"/>
        </a:p>
      </dgm:t>
    </dgm:pt>
    <dgm:pt modelId="{F12F2C06-3174-4228-8B63-C2BD106A99AB}" type="sibTrans" cxnId="{E2F70361-96E8-41E1-90AF-4D8B031E8909}">
      <dgm:prSet/>
      <dgm:spPr/>
      <dgm:t>
        <a:bodyPr/>
        <a:lstStyle/>
        <a:p>
          <a:endParaRPr lang="en-US"/>
        </a:p>
      </dgm:t>
    </dgm:pt>
    <dgm:pt modelId="{5B26E44E-9315-4F9A-9B95-F1F9FC900083}">
      <dgm:prSet phldrT="[Text]"/>
      <dgm:spPr>
        <a:solidFill>
          <a:schemeClr val="bg2"/>
        </a:solidFill>
        <a:ln>
          <a:solidFill>
            <a:schemeClr val="accent1"/>
          </a:solidFill>
        </a:ln>
      </dgm:spPr>
      <dgm:t>
        <a:bodyPr/>
        <a:lstStyle/>
        <a:p>
          <a:pPr algn="ctr"/>
          <a:r>
            <a:rPr lang="en-US" b="1">
              <a:solidFill>
                <a:schemeClr val="accent1"/>
              </a:solidFill>
            </a:rPr>
            <a:t>2027-29 Mid-term Efforts:</a:t>
          </a:r>
        </a:p>
        <a:p>
          <a:pPr algn="l"/>
          <a:r>
            <a:rPr lang="en-US" b="1">
              <a:solidFill>
                <a:schemeClr val="accent1"/>
              </a:solidFill>
            </a:rPr>
            <a:t>4. </a:t>
          </a:r>
          <a:r>
            <a:rPr lang="en-US"/>
            <a:t>Update BPO for mid-sized buildings. Establish new BPS, alternative pathways for challenging structures and exemptions for when impracticable. (e.g., demolition pending). Develop a phasing schedule. </a:t>
          </a:r>
        </a:p>
        <a:p>
          <a:pPr algn="l"/>
          <a:r>
            <a:rPr lang="en-US" b="1">
              <a:solidFill>
                <a:schemeClr val="accent1"/>
              </a:solidFill>
            </a:rPr>
            <a:t>5. </a:t>
          </a:r>
          <a:r>
            <a:rPr lang="en-US"/>
            <a:t>Promote end-of-useful-life (EUL) replacement for certain heating and cooling appliances. </a:t>
          </a:r>
        </a:p>
      </dgm:t>
    </dgm:pt>
    <dgm:pt modelId="{6CD371B8-7331-4601-9C3D-DCDEFDB09BC3}" type="parTrans" cxnId="{7743B91B-2F42-4963-97F0-14B9D254F698}">
      <dgm:prSet/>
      <dgm:spPr/>
      <dgm:t>
        <a:bodyPr/>
        <a:lstStyle/>
        <a:p>
          <a:endParaRPr lang="en-US"/>
        </a:p>
      </dgm:t>
    </dgm:pt>
    <dgm:pt modelId="{FF769CEE-0638-498E-AE7D-20BD5B668794}" type="sibTrans" cxnId="{7743B91B-2F42-4963-97F0-14B9D254F698}">
      <dgm:prSet/>
      <dgm:spPr/>
      <dgm:t>
        <a:bodyPr/>
        <a:lstStyle/>
        <a:p>
          <a:endParaRPr lang="en-US"/>
        </a:p>
      </dgm:t>
    </dgm:pt>
    <dgm:pt modelId="{DC993B98-0EF8-401B-98C3-188745CFEDE3}">
      <dgm:prSet phldrT="[Text]"/>
      <dgm:spPr>
        <a:solidFill>
          <a:schemeClr val="bg2"/>
        </a:solidFill>
        <a:ln>
          <a:solidFill>
            <a:schemeClr val="accent1"/>
          </a:solidFill>
        </a:ln>
      </dgm:spPr>
      <dgm:t>
        <a:bodyPr/>
        <a:lstStyle/>
        <a:p>
          <a:r>
            <a:rPr lang="en-US" b="1">
              <a:solidFill>
                <a:schemeClr val="accent1"/>
              </a:solidFill>
            </a:rPr>
            <a:t>2030-35 Later Efforts:</a:t>
          </a:r>
        </a:p>
        <a:p>
          <a:r>
            <a:rPr lang="en-US" b="1">
              <a:solidFill>
                <a:schemeClr val="accent1"/>
              </a:solidFill>
            </a:rPr>
            <a:t>6. </a:t>
          </a:r>
          <a:r>
            <a:rPr lang="en-US"/>
            <a:t>Consider expanding EUL replacement requirements to other appliance types.</a:t>
          </a:r>
        </a:p>
        <a:p>
          <a:r>
            <a:rPr lang="en-US" b="1">
              <a:solidFill>
                <a:schemeClr val="accent1"/>
              </a:solidFill>
            </a:rPr>
            <a:t>7. </a:t>
          </a:r>
          <a:r>
            <a:rPr lang="en-US"/>
            <a:t>Update performance requirements for rental licensing to promote energy affordability and cooling access.</a:t>
          </a:r>
        </a:p>
        <a:p>
          <a:r>
            <a:rPr lang="en-US" b="1">
              <a:solidFill>
                <a:schemeClr val="accent1"/>
              </a:solidFill>
            </a:rPr>
            <a:t>8. </a:t>
          </a:r>
          <a:r>
            <a:rPr lang="en-US"/>
            <a:t>Evaluate whether to adopt a time-of-sale requirement to, at a minimum, disclose energy use and possibly require energy improvements tied to home sale. </a:t>
          </a:r>
        </a:p>
      </dgm:t>
    </dgm:pt>
    <dgm:pt modelId="{201E95DB-788F-4583-A969-E82EC0E4D4AB}" type="parTrans" cxnId="{8FF9A840-C719-479E-8239-93BDF0FA6516}">
      <dgm:prSet/>
      <dgm:spPr/>
      <dgm:t>
        <a:bodyPr/>
        <a:lstStyle/>
        <a:p>
          <a:endParaRPr lang="en-US"/>
        </a:p>
      </dgm:t>
    </dgm:pt>
    <dgm:pt modelId="{52D6AC83-9FDA-4A9E-8C50-3A6BC7F959CD}" type="sibTrans" cxnId="{8FF9A840-C719-479E-8239-93BDF0FA6516}">
      <dgm:prSet/>
      <dgm:spPr/>
      <dgm:t>
        <a:bodyPr/>
        <a:lstStyle/>
        <a:p>
          <a:endParaRPr lang="en-US"/>
        </a:p>
      </dgm:t>
    </dgm:pt>
    <dgm:pt modelId="{69BCCBFE-9603-4F85-9527-A8C40693E72F}" type="pres">
      <dgm:prSet presAssocID="{8F2957BB-1846-4033-B400-330939CCE83F}" presName="Name0" presStyleCnt="0">
        <dgm:presLayoutVars>
          <dgm:dir/>
          <dgm:resizeHandles val="exact"/>
        </dgm:presLayoutVars>
      </dgm:prSet>
      <dgm:spPr/>
    </dgm:pt>
    <dgm:pt modelId="{F88C84D8-79EA-4749-9C09-C548DF4DB5DC}" type="pres">
      <dgm:prSet presAssocID="{8F2957BB-1846-4033-B400-330939CCE83F}" presName="arrow" presStyleLbl="bgShp" presStyleIdx="0" presStyleCnt="1" custScaleY="46069"/>
      <dgm:spPr/>
    </dgm:pt>
    <dgm:pt modelId="{015A5276-37E3-47A1-99F8-E54D627B158F}" type="pres">
      <dgm:prSet presAssocID="{8F2957BB-1846-4033-B400-330939CCE83F}" presName="points" presStyleCnt="0"/>
      <dgm:spPr/>
    </dgm:pt>
    <dgm:pt modelId="{98316CB1-A926-460D-BA1D-8D3FB1FE1B03}" type="pres">
      <dgm:prSet presAssocID="{950C2A8E-2815-4223-89C1-7C693A28568B}" presName="compositeA" presStyleCnt="0"/>
      <dgm:spPr/>
    </dgm:pt>
    <dgm:pt modelId="{1A30F2CA-94B1-43BC-9934-5D51E7D7B349}" type="pres">
      <dgm:prSet presAssocID="{950C2A8E-2815-4223-89C1-7C693A28568B}" presName="textA" presStyleLbl="revTx" presStyleIdx="0" presStyleCnt="3">
        <dgm:presLayoutVars>
          <dgm:bulletEnabled val="1"/>
        </dgm:presLayoutVars>
      </dgm:prSet>
      <dgm:spPr/>
    </dgm:pt>
    <dgm:pt modelId="{5A8C6B15-73CE-4456-AD42-4A9BF35BC2B0}" type="pres">
      <dgm:prSet presAssocID="{950C2A8E-2815-4223-89C1-7C693A28568B}" presName="circleA" presStyleLbl="node1" presStyleIdx="0" presStyleCnt="3"/>
      <dgm:spPr/>
    </dgm:pt>
    <dgm:pt modelId="{1D38017A-D091-4F91-BF06-37BE2BF0760A}" type="pres">
      <dgm:prSet presAssocID="{950C2A8E-2815-4223-89C1-7C693A28568B}" presName="spaceA" presStyleCnt="0"/>
      <dgm:spPr/>
    </dgm:pt>
    <dgm:pt modelId="{80AC73F2-B196-4EEA-8DC3-2C36FB127953}" type="pres">
      <dgm:prSet presAssocID="{F12F2C06-3174-4228-8B63-C2BD106A99AB}" presName="space" presStyleCnt="0"/>
      <dgm:spPr/>
    </dgm:pt>
    <dgm:pt modelId="{73E0D06E-277F-43DD-A187-83E1C0D3DB8E}" type="pres">
      <dgm:prSet presAssocID="{5B26E44E-9315-4F9A-9B95-F1F9FC900083}" presName="compositeB" presStyleCnt="0"/>
      <dgm:spPr/>
    </dgm:pt>
    <dgm:pt modelId="{7C9202D5-B291-4546-843E-6601C7BA24DE}" type="pres">
      <dgm:prSet presAssocID="{5B26E44E-9315-4F9A-9B95-F1F9FC900083}" presName="textB" presStyleLbl="revTx" presStyleIdx="1" presStyleCnt="3" custScaleX="108234">
        <dgm:presLayoutVars>
          <dgm:bulletEnabled val="1"/>
        </dgm:presLayoutVars>
      </dgm:prSet>
      <dgm:spPr/>
    </dgm:pt>
    <dgm:pt modelId="{9EDD8D00-36D3-4BE6-849A-17752D24F3F0}" type="pres">
      <dgm:prSet presAssocID="{5B26E44E-9315-4F9A-9B95-F1F9FC900083}" presName="circleB" presStyleLbl="node1" presStyleIdx="1" presStyleCnt="3"/>
      <dgm:spPr/>
    </dgm:pt>
    <dgm:pt modelId="{14CCF499-560F-4966-845B-FA2861E1B2FF}" type="pres">
      <dgm:prSet presAssocID="{5B26E44E-9315-4F9A-9B95-F1F9FC900083}" presName="spaceB" presStyleCnt="0"/>
      <dgm:spPr/>
    </dgm:pt>
    <dgm:pt modelId="{0345895D-31E4-4A6B-BE83-EC7638829827}" type="pres">
      <dgm:prSet presAssocID="{FF769CEE-0638-498E-AE7D-20BD5B668794}" presName="space" presStyleCnt="0"/>
      <dgm:spPr/>
    </dgm:pt>
    <dgm:pt modelId="{079D4E92-A290-4833-831C-171184FC09F8}" type="pres">
      <dgm:prSet presAssocID="{DC993B98-0EF8-401B-98C3-188745CFEDE3}" presName="compositeA" presStyleCnt="0"/>
      <dgm:spPr/>
    </dgm:pt>
    <dgm:pt modelId="{77A19E10-051F-4135-9DDE-D6EB71220AAB}" type="pres">
      <dgm:prSet presAssocID="{DC993B98-0EF8-401B-98C3-188745CFEDE3}" presName="textA" presStyleLbl="revTx" presStyleIdx="2" presStyleCnt="3">
        <dgm:presLayoutVars>
          <dgm:bulletEnabled val="1"/>
        </dgm:presLayoutVars>
      </dgm:prSet>
      <dgm:spPr/>
    </dgm:pt>
    <dgm:pt modelId="{106DA841-1B72-4844-A4BD-2786B4EB5CB8}" type="pres">
      <dgm:prSet presAssocID="{DC993B98-0EF8-401B-98C3-188745CFEDE3}" presName="circleA" presStyleLbl="node1" presStyleIdx="2" presStyleCnt="3"/>
      <dgm:spPr/>
    </dgm:pt>
    <dgm:pt modelId="{725F1013-7BD3-4269-8CBB-A8F4470F051B}" type="pres">
      <dgm:prSet presAssocID="{DC993B98-0EF8-401B-98C3-188745CFEDE3}" presName="spaceA" presStyleCnt="0"/>
      <dgm:spPr/>
    </dgm:pt>
  </dgm:ptLst>
  <dgm:cxnLst>
    <dgm:cxn modelId="{7743B91B-2F42-4963-97F0-14B9D254F698}" srcId="{8F2957BB-1846-4033-B400-330939CCE83F}" destId="{5B26E44E-9315-4F9A-9B95-F1F9FC900083}" srcOrd="1" destOrd="0" parTransId="{6CD371B8-7331-4601-9C3D-DCDEFDB09BC3}" sibTransId="{FF769CEE-0638-498E-AE7D-20BD5B668794}"/>
    <dgm:cxn modelId="{3C5AD924-950C-4E52-9467-F764D2CFC163}" type="presOf" srcId="{DC993B98-0EF8-401B-98C3-188745CFEDE3}" destId="{77A19E10-051F-4135-9DDE-D6EB71220AAB}" srcOrd="0" destOrd="0" presId="urn:microsoft.com/office/officeart/2005/8/layout/hProcess11"/>
    <dgm:cxn modelId="{8FF9A840-C719-479E-8239-93BDF0FA6516}" srcId="{8F2957BB-1846-4033-B400-330939CCE83F}" destId="{DC993B98-0EF8-401B-98C3-188745CFEDE3}" srcOrd="2" destOrd="0" parTransId="{201E95DB-788F-4583-A969-E82EC0E4D4AB}" sibTransId="{52D6AC83-9FDA-4A9E-8C50-3A6BC7F959CD}"/>
    <dgm:cxn modelId="{E2F70361-96E8-41E1-90AF-4D8B031E8909}" srcId="{8F2957BB-1846-4033-B400-330939CCE83F}" destId="{950C2A8E-2815-4223-89C1-7C693A28568B}" srcOrd="0" destOrd="0" parTransId="{EB8358F9-EFEF-4039-B9FC-DC35E673AD9C}" sibTransId="{F12F2C06-3174-4228-8B63-C2BD106A99AB}"/>
    <dgm:cxn modelId="{C508AD4F-657B-4D45-9785-EA5E82ED2F5B}" type="presOf" srcId="{950C2A8E-2815-4223-89C1-7C693A28568B}" destId="{1A30F2CA-94B1-43BC-9934-5D51E7D7B349}" srcOrd="0" destOrd="0" presId="urn:microsoft.com/office/officeart/2005/8/layout/hProcess11"/>
    <dgm:cxn modelId="{197CA8B4-7F3F-4AC8-820B-C3ED6BF4B2F1}" type="presOf" srcId="{5B26E44E-9315-4F9A-9B95-F1F9FC900083}" destId="{7C9202D5-B291-4546-843E-6601C7BA24DE}" srcOrd="0" destOrd="0" presId="urn:microsoft.com/office/officeart/2005/8/layout/hProcess11"/>
    <dgm:cxn modelId="{09878BC6-4BCA-4B33-BF76-829B18BAAACA}" type="presOf" srcId="{8F2957BB-1846-4033-B400-330939CCE83F}" destId="{69BCCBFE-9603-4F85-9527-A8C40693E72F}" srcOrd="0" destOrd="0" presId="urn:microsoft.com/office/officeart/2005/8/layout/hProcess11"/>
    <dgm:cxn modelId="{3470ED9E-6408-451C-9157-1E805228033C}" type="presParOf" srcId="{69BCCBFE-9603-4F85-9527-A8C40693E72F}" destId="{F88C84D8-79EA-4749-9C09-C548DF4DB5DC}" srcOrd="0" destOrd="0" presId="urn:microsoft.com/office/officeart/2005/8/layout/hProcess11"/>
    <dgm:cxn modelId="{2EEDCD86-B7DB-42BE-94C7-5790584E63FC}" type="presParOf" srcId="{69BCCBFE-9603-4F85-9527-A8C40693E72F}" destId="{015A5276-37E3-47A1-99F8-E54D627B158F}" srcOrd="1" destOrd="0" presId="urn:microsoft.com/office/officeart/2005/8/layout/hProcess11"/>
    <dgm:cxn modelId="{420BE2EB-4C65-4DF6-A1DC-B38F65692918}" type="presParOf" srcId="{015A5276-37E3-47A1-99F8-E54D627B158F}" destId="{98316CB1-A926-460D-BA1D-8D3FB1FE1B03}" srcOrd="0" destOrd="0" presId="urn:microsoft.com/office/officeart/2005/8/layout/hProcess11"/>
    <dgm:cxn modelId="{03A55FC4-A0A3-487B-A197-821E45C1166C}" type="presParOf" srcId="{98316CB1-A926-460D-BA1D-8D3FB1FE1B03}" destId="{1A30F2CA-94B1-43BC-9934-5D51E7D7B349}" srcOrd="0" destOrd="0" presId="urn:microsoft.com/office/officeart/2005/8/layout/hProcess11"/>
    <dgm:cxn modelId="{793E4812-48A7-4EEA-AA05-08A71B1AB8CA}" type="presParOf" srcId="{98316CB1-A926-460D-BA1D-8D3FB1FE1B03}" destId="{5A8C6B15-73CE-4456-AD42-4A9BF35BC2B0}" srcOrd="1" destOrd="0" presId="urn:microsoft.com/office/officeart/2005/8/layout/hProcess11"/>
    <dgm:cxn modelId="{13ECCBFA-D7AF-48D8-BF4E-911366D94D9A}" type="presParOf" srcId="{98316CB1-A926-460D-BA1D-8D3FB1FE1B03}" destId="{1D38017A-D091-4F91-BF06-37BE2BF0760A}" srcOrd="2" destOrd="0" presId="urn:microsoft.com/office/officeart/2005/8/layout/hProcess11"/>
    <dgm:cxn modelId="{21D7C467-6B9A-4484-8E90-481BADE18CDD}" type="presParOf" srcId="{015A5276-37E3-47A1-99F8-E54D627B158F}" destId="{80AC73F2-B196-4EEA-8DC3-2C36FB127953}" srcOrd="1" destOrd="0" presId="urn:microsoft.com/office/officeart/2005/8/layout/hProcess11"/>
    <dgm:cxn modelId="{407D1329-1D64-4605-970C-FCCE607B21FD}" type="presParOf" srcId="{015A5276-37E3-47A1-99F8-E54D627B158F}" destId="{73E0D06E-277F-43DD-A187-83E1C0D3DB8E}" srcOrd="2" destOrd="0" presId="urn:microsoft.com/office/officeart/2005/8/layout/hProcess11"/>
    <dgm:cxn modelId="{98E29006-AEF2-47DA-9083-34C11139702B}" type="presParOf" srcId="{73E0D06E-277F-43DD-A187-83E1C0D3DB8E}" destId="{7C9202D5-B291-4546-843E-6601C7BA24DE}" srcOrd="0" destOrd="0" presId="urn:microsoft.com/office/officeart/2005/8/layout/hProcess11"/>
    <dgm:cxn modelId="{556A8074-9B2D-473E-AE81-D9AE66C467D7}" type="presParOf" srcId="{73E0D06E-277F-43DD-A187-83E1C0D3DB8E}" destId="{9EDD8D00-36D3-4BE6-849A-17752D24F3F0}" srcOrd="1" destOrd="0" presId="urn:microsoft.com/office/officeart/2005/8/layout/hProcess11"/>
    <dgm:cxn modelId="{7DC5C26C-21DB-493B-9891-D44778152834}" type="presParOf" srcId="{73E0D06E-277F-43DD-A187-83E1C0D3DB8E}" destId="{14CCF499-560F-4966-845B-FA2861E1B2FF}" srcOrd="2" destOrd="0" presId="urn:microsoft.com/office/officeart/2005/8/layout/hProcess11"/>
    <dgm:cxn modelId="{3B09EDEE-871D-473D-82D8-2228CD502939}" type="presParOf" srcId="{015A5276-37E3-47A1-99F8-E54D627B158F}" destId="{0345895D-31E4-4A6B-BE83-EC7638829827}" srcOrd="3" destOrd="0" presId="urn:microsoft.com/office/officeart/2005/8/layout/hProcess11"/>
    <dgm:cxn modelId="{CEFE1491-19B2-4FCD-9389-1470D0FA7550}" type="presParOf" srcId="{015A5276-37E3-47A1-99F8-E54D627B158F}" destId="{079D4E92-A290-4833-831C-171184FC09F8}" srcOrd="4" destOrd="0" presId="urn:microsoft.com/office/officeart/2005/8/layout/hProcess11"/>
    <dgm:cxn modelId="{28D8CD29-30B3-4CA0-B21E-294B06425073}" type="presParOf" srcId="{079D4E92-A290-4833-831C-171184FC09F8}" destId="{77A19E10-051F-4135-9DDE-D6EB71220AAB}" srcOrd="0" destOrd="0" presId="urn:microsoft.com/office/officeart/2005/8/layout/hProcess11"/>
    <dgm:cxn modelId="{A8F36738-A0F9-4E37-953D-75162E0B337F}" type="presParOf" srcId="{079D4E92-A290-4833-831C-171184FC09F8}" destId="{106DA841-1B72-4844-A4BD-2786B4EB5CB8}" srcOrd="1" destOrd="0" presId="urn:microsoft.com/office/officeart/2005/8/layout/hProcess11"/>
    <dgm:cxn modelId="{13A67A27-56F8-4C60-BBBB-56ED46E9197A}" type="presParOf" srcId="{079D4E92-A290-4833-831C-171184FC09F8}" destId="{725F1013-7BD3-4269-8CBB-A8F4470F051B}" srcOrd="2" destOrd="0" presId="urn:microsoft.com/office/officeart/2005/8/layout/hProcess11"/>
  </dgm:cxnLst>
  <dgm:bg/>
  <dgm:whole/>
  <dgm:extLst>
    <a:ext uri="http://schemas.microsoft.com/office/drawing/2008/diagram">
      <dsp:dataModelExt xmlns:dsp="http://schemas.microsoft.com/office/drawing/2008/diagram" relId="rId5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123F5D-F649-4478-A092-4DE6F00FFE74}">
      <dsp:nvSpPr>
        <dsp:cNvPr id="0" name=""/>
        <dsp:cNvSpPr/>
      </dsp:nvSpPr>
      <dsp:spPr>
        <a:xfrm rot="16200000">
          <a:off x="-648086" y="1085075"/>
          <a:ext cx="1627060" cy="263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231993" bIns="0" numCol="1" spcCol="1270" anchor="t" anchorCtr="0">
          <a:noAutofit/>
        </a:bodyPr>
        <a:lstStyle/>
        <a:p>
          <a:pPr marL="0" lvl="0" indent="0" algn="r" defTabSz="800100">
            <a:lnSpc>
              <a:spcPct val="90000"/>
            </a:lnSpc>
            <a:spcBef>
              <a:spcPct val="0"/>
            </a:spcBef>
            <a:spcAft>
              <a:spcPct val="35000"/>
            </a:spcAft>
            <a:buNone/>
          </a:pPr>
          <a:r>
            <a:rPr lang="en-US" sz="1800" kern="1200"/>
            <a:t>2030</a:t>
          </a:r>
        </a:p>
      </dsp:txBody>
      <dsp:txXfrm>
        <a:off x="-648086" y="1085075"/>
        <a:ext cx="1627060" cy="263047"/>
      </dsp:txXfrm>
    </dsp:sp>
    <dsp:sp modelId="{0F470641-73F2-4E2B-977B-708D2A621EFE}">
      <dsp:nvSpPr>
        <dsp:cNvPr id="0" name=""/>
        <dsp:cNvSpPr/>
      </dsp:nvSpPr>
      <dsp:spPr>
        <a:xfrm>
          <a:off x="296967" y="403068"/>
          <a:ext cx="1310253" cy="16270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231993" rIns="120904" bIns="120904" numCol="1" spcCol="1270" anchor="t" anchorCtr="0">
          <a:noAutofit/>
        </a:bodyPr>
        <a:lstStyle/>
        <a:p>
          <a:pPr marL="114300" lvl="1" indent="-114300" algn="ctr" defTabSz="577850">
            <a:lnSpc>
              <a:spcPct val="90000"/>
            </a:lnSpc>
            <a:spcBef>
              <a:spcPct val="0"/>
            </a:spcBef>
            <a:spcAft>
              <a:spcPct val="15000"/>
            </a:spcAft>
            <a:buChar char="•"/>
          </a:pPr>
          <a:r>
            <a:rPr lang="en-US" sz="1300" kern="1200"/>
            <a:t>Reduce greenhouse gas (GHG) emissions 70% from a 2018 baseline.  </a:t>
          </a:r>
        </a:p>
      </dsp:txBody>
      <dsp:txXfrm>
        <a:off x="296967" y="403068"/>
        <a:ext cx="1310253" cy="1627060"/>
      </dsp:txXfrm>
    </dsp:sp>
    <dsp:sp modelId="{24D729E2-86D4-424D-9A4F-7ED2FCAAC417}">
      <dsp:nvSpPr>
        <dsp:cNvPr id="0" name=""/>
        <dsp:cNvSpPr/>
      </dsp:nvSpPr>
      <dsp:spPr>
        <a:xfrm>
          <a:off x="33919" y="55846"/>
          <a:ext cx="526094" cy="526094"/>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118CF8-D64E-4850-A0A3-4FA1695E9E87}">
      <dsp:nvSpPr>
        <dsp:cNvPr id="0" name=""/>
        <dsp:cNvSpPr/>
      </dsp:nvSpPr>
      <dsp:spPr>
        <a:xfrm rot="16200000">
          <a:off x="1274543" y="1085075"/>
          <a:ext cx="1627060" cy="263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231993" bIns="0" numCol="1" spcCol="1270" anchor="t" anchorCtr="0">
          <a:noAutofit/>
        </a:bodyPr>
        <a:lstStyle/>
        <a:p>
          <a:pPr marL="0" lvl="0" indent="0" algn="r" defTabSz="800100">
            <a:lnSpc>
              <a:spcPct val="90000"/>
            </a:lnSpc>
            <a:spcBef>
              <a:spcPct val="0"/>
            </a:spcBef>
            <a:spcAft>
              <a:spcPct val="35000"/>
            </a:spcAft>
            <a:buNone/>
          </a:pPr>
          <a:r>
            <a:rPr lang="en-US" sz="1800" kern="1200"/>
            <a:t>2035</a:t>
          </a:r>
        </a:p>
      </dsp:txBody>
      <dsp:txXfrm>
        <a:off x="1274543" y="1085075"/>
        <a:ext cx="1627060" cy="263047"/>
      </dsp:txXfrm>
    </dsp:sp>
    <dsp:sp modelId="{EF2CC881-A196-49ED-9B7C-0EDCC90ECCEF}">
      <dsp:nvSpPr>
        <dsp:cNvPr id="0" name=""/>
        <dsp:cNvSpPr/>
      </dsp:nvSpPr>
      <dsp:spPr>
        <a:xfrm>
          <a:off x="2219596" y="403068"/>
          <a:ext cx="1310253" cy="16270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231993" rIns="120904" bIns="120904" numCol="1" spcCol="1270" anchor="t" anchorCtr="0">
          <a:noAutofit/>
        </a:bodyPr>
        <a:lstStyle/>
        <a:p>
          <a:pPr marL="114300" lvl="1" indent="-114300" algn="ctr" defTabSz="577850">
            <a:lnSpc>
              <a:spcPct val="90000"/>
            </a:lnSpc>
            <a:spcBef>
              <a:spcPct val="0"/>
            </a:spcBef>
            <a:spcAft>
              <a:spcPct val="15000"/>
            </a:spcAft>
            <a:buChar char="•"/>
          </a:pPr>
          <a:r>
            <a:rPr lang="en-US" sz="1300" kern="1200"/>
            <a:t>Become a carbon neutral city or produce net-zero GHG emissions.</a:t>
          </a:r>
        </a:p>
      </dsp:txBody>
      <dsp:txXfrm>
        <a:off x="2219596" y="403068"/>
        <a:ext cx="1310253" cy="1627060"/>
      </dsp:txXfrm>
    </dsp:sp>
    <dsp:sp modelId="{30FD9C61-E538-4C16-AC42-E4BA5F0475E3}">
      <dsp:nvSpPr>
        <dsp:cNvPr id="0" name=""/>
        <dsp:cNvSpPr/>
      </dsp:nvSpPr>
      <dsp:spPr>
        <a:xfrm>
          <a:off x="1956549" y="55846"/>
          <a:ext cx="526094" cy="526094"/>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C644F2-F1E4-40A9-B7CE-E01084407881}">
      <dsp:nvSpPr>
        <dsp:cNvPr id="0" name=""/>
        <dsp:cNvSpPr/>
      </dsp:nvSpPr>
      <dsp:spPr>
        <a:xfrm rot="16200000">
          <a:off x="3197172" y="1085075"/>
          <a:ext cx="1627060" cy="263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231993" bIns="0" numCol="1" spcCol="1270" anchor="t" anchorCtr="0">
          <a:noAutofit/>
        </a:bodyPr>
        <a:lstStyle/>
        <a:p>
          <a:pPr marL="0" lvl="0" indent="0" algn="r" defTabSz="800100">
            <a:lnSpc>
              <a:spcPct val="90000"/>
            </a:lnSpc>
            <a:spcBef>
              <a:spcPct val="0"/>
            </a:spcBef>
            <a:spcAft>
              <a:spcPct val="35000"/>
            </a:spcAft>
            <a:buNone/>
          </a:pPr>
          <a:r>
            <a:rPr lang="en-US" sz="1800" kern="1200"/>
            <a:t>2040</a:t>
          </a:r>
        </a:p>
      </dsp:txBody>
      <dsp:txXfrm>
        <a:off x="3197172" y="1085075"/>
        <a:ext cx="1627060" cy="263047"/>
      </dsp:txXfrm>
    </dsp:sp>
    <dsp:sp modelId="{5DC79678-D380-4F2B-98F1-75DE057A9A7E}">
      <dsp:nvSpPr>
        <dsp:cNvPr id="0" name=""/>
        <dsp:cNvSpPr/>
      </dsp:nvSpPr>
      <dsp:spPr>
        <a:xfrm>
          <a:off x="4142226" y="403068"/>
          <a:ext cx="1310253" cy="16270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231993" rIns="120904" bIns="120904" numCol="1" spcCol="1270" anchor="t" anchorCtr="0">
          <a:noAutofit/>
        </a:bodyPr>
        <a:lstStyle/>
        <a:p>
          <a:pPr marL="114300" lvl="1" indent="-114300" algn="ctr" defTabSz="577850">
            <a:lnSpc>
              <a:spcPct val="90000"/>
            </a:lnSpc>
            <a:spcBef>
              <a:spcPct val="0"/>
            </a:spcBef>
            <a:spcAft>
              <a:spcPct val="15000"/>
            </a:spcAft>
            <a:buChar char="•"/>
          </a:pPr>
          <a:r>
            <a:rPr lang="en-US" sz="1300" kern="1200"/>
            <a:t>Become a carbon net-positive city.</a:t>
          </a:r>
        </a:p>
      </dsp:txBody>
      <dsp:txXfrm>
        <a:off x="4142226" y="403068"/>
        <a:ext cx="1310253" cy="1627060"/>
      </dsp:txXfrm>
    </dsp:sp>
    <dsp:sp modelId="{018F14CB-C34C-46EC-9AAE-BD2B9F0C198B}">
      <dsp:nvSpPr>
        <dsp:cNvPr id="0" name=""/>
        <dsp:cNvSpPr/>
      </dsp:nvSpPr>
      <dsp:spPr>
        <a:xfrm>
          <a:off x="3879179" y="55846"/>
          <a:ext cx="526094" cy="526094"/>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03396-EBDB-4BB4-977C-CA037BC4BA14}">
      <dsp:nvSpPr>
        <dsp:cNvPr id="0" name=""/>
        <dsp:cNvSpPr/>
      </dsp:nvSpPr>
      <dsp:spPr>
        <a:xfrm rot="10800000">
          <a:off x="-1" y="54"/>
          <a:ext cx="5905502" cy="42068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512" tIns="41910" rIns="78232" bIns="41910" numCol="1" spcCol="1270" anchor="ctr" anchorCtr="0">
          <a:noAutofit/>
        </a:bodyPr>
        <a:lstStyle/>
        <a:p>
          <a:pPr marL="0" lvl="0" indent="0" algn="l" defTabSz="488950">
            <a:lnSpc>
              <a:spcPct val="90000"/>
            </a:lnSpc>
            <a:spcBef>
              <a:spcPct val="0"/>
            </a:spcBef>
            <a:spcAft>
              <a:spcPct val="35000"/>
            </a:spcAft>
            <a:buNone/>
          </a:pPr>
          <a:r>
            <a:rPr lang="en-US" sz="1100" kern="1200"/>
            <a:t>       Reach net-zero greenhouse gas emissions by 2035.</a:t>
          </a:r>
        </a:p>
      </dsp:txBody>
      <dsp:txXfrm rot="10800000">
        <a:off x="105171" y="54"/>
        <a:ext cx="5800330" cy="420687"/>
      </dsp:txXfrm>
    </dsp:sp>
    <dsp:sp modelId="{DBAB7669-0ED0-4D02-A87D-4FFE1C3BD4BB}">
      <dsp:nvSpPr>
        <dsp:cNvPr id="0" name=""/>
        <dsp:cNvSpPr/>
      </dsp:nvSpPr>
      <dsp:spPr>
        <a:xfrm>
          <a:off x="5086" y="378"/>
          <a:ext cx="420687" cy="420687"/>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B151F5-0CE4-4095-BA13-DE940B496DF9}">
      <dsp:nvSpPr>
        <dsp:cNvPr id="0" name=""/>
        <dsp:cNvSpPr/>
      </dsp:nvSpPr>
      <dsp:spPr>
        <a:xfrm rot="10800000">
          <a:off x="-1" y="546644"/>
          <a:ext cx="5905502" cy="42068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512" tIns="41910" rIns="78232" bIns="41910" numCol="1" spcCol="1270" anchor="ctr" anchorCtr="0">
          <a:noAutofit/>
        </a:bodyPr>
        <a:lstStyle/>
        <a:p>
          <a:pPr marL="0" lvl="0" indent="0" algn="l" defTabSz="488950">
            <a:lnSpc>
              <a:spcPct val="90000"/>
            </a:lnSpc>
            <a:spcBef>
              <a:spcPct val="0"/>
            </a:spcBef>
            <a:spcAft>
              <a:spcPct val="35000"/>
            </a:spcAft>
            <a:buNone/>
          </a:pPr>
          <a:r>
            <a:rPr lang="en-US" sz="1100" kern="1200"/>
            <a:t>       Increase the resilience of our building stock to current and future climate impacts.</a:t>
          </a:r>
        </a:p>
      </dsp:txBody>
      <dsp:txXfrm rot="10800000">
        <a:off x="105171" y="546644"/>
        <a:ext cx="5800330" cy="420687"/>
      </dsp:txXfrm>
    </dsp:sp>
    <dsp:sp modelId="{714467A9-2F14-4EB7-A897-46D2C45F9627}">
      <dsp:nvSpPr>
        <dsp:cNvPr id="0" name=""/>
        <dsp:cNvSpPr/>
      </dsp:nvSpPr>
      <dsp:spPr>
        <a:xfrm>
          <a:off x="0" y="546644"/>
          <a:ext cx="420687" cy="420687"/>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8E7834-13D2-405B-B060-A95FCC8BB12B}">
      <dsp:nvSpPr>
        <dsp:cNvPr id="0" name=""/>
        <dsp:cNvSpPr/>
      </dsp:nvSpPr>
      <dsp:spPr>
        <a:xfrm rot="10800000">
          <a:off x="-1" y="1092910"/>
          <a:ext cx="5905502" cy="42068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512" tIns="41910" rIns="78232" bIns="41910" numCol="1" spcCol="1270" anchor="ctr" anchorCtr="0">
          <a:noAutofit/>
        </a:bodyPr>
        <a:lstStyle/>
        <a:p>
          <a:pPr marL="0" lvl="0" indent="0" algn="l" defTabSz="488950">
            <a:lnSpc>
              <a:spcPct val="90000"/>
            </a:lnSpc>
            <a:spcBef>
              <a:spcPct val="0"/>
            </a:spcBef>
            <a:spcAft>
              <a:spcPct val="35000"/>
            </a:spcAft>
            <a:buNone/>
          </a:pPr>
          <a:r>
            <a:rPr lang="en-US" sz="1100" kern="1200"/>
            <a:t>       Include racial and other equity considerations in roadmap policies and programs.</a:t>
          </a:r>
        </a:p>
      </dsp:txBody>
      <dsp:txXfrm rot="10800000">
        <a:off x="105171" y="1092910"/>
        <a:ext cx="5800330" cy="420687"/>
      </dsp:txXfrm>
    </dsp:sp>
    <dsp:sp modelId="{632BB36F-1AA0-4E13-89C7-DC8BA54CA68D}">
      <dsp:nvSpPr>
        <dsp:cNvPr id="0" name=""/>
        <dsp:cNvSpPr/>
      </dsp:nvSpPr>
      <dsp:spPr>
        <a:xfrm>
          <a:off x="0" y="1092914"/>
          <a:ext cx="420687" cy="420687"/>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EB5742-EEF8-4237-B745-18EEFB748667}">
      <dsp:nvSpPr>
        <dsp:cNvPr id="0" name=""/>
        <dsp:cNvSpPr/>
      </dsp:nvSpPr>
      <dsp:spPr>
        <a:xfrm rot="10800000">
          <a:off x="-1" y="1639176"/>
          <a:ext cx="5905502" cy="42068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512" tIns="41910" rIns="78232" bIns="41910" numCol="1" spcCol="1270" anchor="ctr" anchorCtr="0">
          <a:noAutofit/>
        </a:bodyPr>
        <a:lstStyle/>
        <a:p>
          <a:pPr marL="0" lvl="0" indent="0" algn="l" defTabSz="488950">
            <a:lnSpc>
              <a:spcPct val="90000"/>
            </a:lnSpc>
            <a:spcBef>
              <a:spcPct val="0"/>
            </a:spcBef>
            <a:spcAft>
              <a:spcPct val="35000"/>
            </a:spcAft>
            <a:buNone/>
          </a:pPr>
          <a:r>
            <a:rPr lang="en-US" sz="1100" kern="1200"/>
            <a:t>       Include affordabilty considerations to advance social resilience.</a:t>
          </a:r>
        </a:p>
      </dsp:txBody>
      <dsp:txXfrm rot="10800000">
        <a:off x="105171" y="1639176"/>
        <a:ext cx="5800330" cy="420687"/>
      </dsp:txXfrm>
    </dsp:sp>
    <dsp:sp modelId="{99E4020E-F81E-4626-A6BA-B2C7C8DBCD3D}">
      <dsp:nvSpPr>
        <dsp:cNvPr id="0" name=""/>
        <dsp:cNvSpPr/>
      </dsp:nvSpPr>
      <dsp:spPr>
        <a:xfrm>
          <a:off x="0" y="1620468"/>
          <a:ext cx="420687" cy="420687"/>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F21B4F-4245-41F8-BD70-135EB89F6D1B}">
      <dsp:nvSpPr>
        <dsp:cNvPr id="0" name=""/>
        <dsp:cNvSpPr/>
      </dsp:nvSpPr>
      <dsp:spPr>
        <a:xfrm rot="10800000">
          <a:off x="-1" y="2185442"/>
          <a:ext cx="5905502" cy="42068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512" tIns="41910" rIns="78232" bIns="41910" numCol="1" spcCol="1270" anchor="ctr" anchorCtr="0">
          <a:noAutofit/>
        </a:bodyPr>
        <a:lstStyle/>
        <a:p>
          <a:pPr marL="0" lvl="0" indent="0" algn="l" defTabSz="488950">
            <a:lnSpc>
              <a:spcPct val="90000"/>
            </a:lnSpc>
            <a:spcBef>
              <a:spcPct val="0"/>
            </a:spcBef>
            <a:spcAft>
              <a:spcPct val="35000"/>
            </a:spcAft>
            <a:buNone/>
          </a:pPr>
          <a:r>
            <a:rPr lang="en-US" sz="1100" kern="1200"/>
            <a:t>        Stabilize energy costs as climate extremes increase.</a:t>
          </a:r>
        </a:p>
      </dsp:txBody>
      <dsp:txXfrm rot="10800000">
        <a:off x="105171" y="2185442"/>
        <a:ext cx="5800330" cy="420687"/>
      </dsp:txXfrm>
    </dsp:sp>
    <dsp:sp modelId="{174AE70E-F7C0-41C3-909B-4819F28327B4}">
      <dsp:nvSpPr>
        <dsp:cNvPr id="0" name=""/>
        <dsp:cNvSpPr/>
      </dsp:nvSpPr>
      <dsp:spPr>
        <a:xfrm>
          <a:off x="8489" y="2185442"/>
          <a:ext cx="420687" cy="420687"/>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3BFC42-2A07-47D0-AE14-242D9ED5C4EA}">
      <dsp:nvSpPr>
        <dsp:cNvPr id="0" name=""/>
        <dsp:cNvSpPr/>
      </dsp:nvSpPr>
      <dsp:spPr>
        <a:xfrm rot="10800000">
          <a:off x="-1" y="2731708"/>
          <a:ext cx="5905502" cy="42068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512" tIns="41910" rIns="78232" bIns="41910" numCol="1" spcCol="1270" anchor="ctr" anchorCtr="0">
          <a:noAutofit/>
        </a:bodyPr>
        <a:lstStyle/>
        <a:p>
          <a:pPr marL="0" lvl="0" indent="0" algn="l" defTabSz="488950">
            <a:lnSpc>
              <a:spcPct val="90000"/>
            </a:lnSpc>
            <a:spcBef>
              <a:spcPct val="0"/>
            </a:spcBef>
            <a:spcAft>
              <a:spcPct val="35000"/>
            </a:spcAft>
            <a:buNone/>
          </a:pPr>
          <a:r>
            <a:rPr lang="en-US" sz="1100" kern="1200"/>
            <a:t>       Update and streamline existing regulations informed by the last 10 years.</a:t>
          </a:r>
        </a:p>
      </dsp:txBody>
      <dsp:txXfrm rot="10800000">
        <a:off x="105171" y="2731708"/>
        <a:ext cx="5800330" cy="420687"/>
      </dsp:txXfrm>
    </dsp:sp>
    <dsp:sp modelId="{DA0A8676-7F62-43F2-91DE-2E82348D7D9B}">
      <dsp:nvSpPr>
        <dsp:cNvPr id="0" name=""/>
        <dsp:cNvSpPr/>
      </dsp:nvSpPr>
      <dsp:spPr>
        <a:xfrm>
          <a:off x="0" y="2731712"/>
          <a:ext cx="420687" cy="420687"/>
        </a:xfrm>
        <a:prstGeom prst="ellipse">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22366-220B-4CB4-AE6C-290CABC26330}">
      <dsp:nvSpPr>
        <dsp:cNvPr id="0" name=""/>
        <dsp:cNvSpPr/>
      </dsp:nvSpPr>
      <dsp:spPr>
        <a:xfrm>
          <a:off x="26" y="54318"/>
          <a:ext cx="2563713" cy="316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US" sz="1100" b="1" kern="1200"/>
            <a:t>Benefit</a:t>
          </a:r>
        </a:p>
      </dsp:txBody>
      <dsp:txXfrm>
        <a:off x="26" y="54318"/>
        <a:ext cx="2563713" cy="316800"/>
      </dsp:txXfrm>
    </dsp:sp>
    <dsp:sp modelId="{C2016091-982D-416B-A05B-65DAFC965737}">
      <dsp:nvSpPr>
        <dsp:cNvPr id="0" name=""/>
        <dsp:cNvSpPr/>
      </dsp:nvSpPr>
      <dsp:spPr>
        <a:xfrm>
          <a:off x="26" y="371118"/>
          <a:ext cx="2563713" cy="36988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l" defTabSz="488950">
            <a:lnSpc>
              <a:spcPct val="90000"/>
            </a:lnSpc>
            <a:spcBef>
              <a:spcPct val="0"/>
            </a:spcBef>
            <a:spcAft>
              <a:spcPts val="300"/>
            </a:spcAft>
            <a:buChar char="•"/>
          </a:pPr>
          <a:r>
            <a:rPr lang="en-US" sz="1100" b="1" kern="1200"/>
            <a:t>People over 85 </a:t>
          </a:r>
          <a:r>
            <a:rPr lang="en-US" sz="1100" kern="1200"/>
            <a:t>and </a:t>
          </a:r>
          <a:r>
            <a:rPr lang="en-US" sz="1100" b="1" kern="1200"/>
            <a:t>under five</a:t>
          </a:r>
          <a:r>
            <a:rPr lang="en-US" sz="1100" kern="1200"/>
            <a:t> are most at-risk in 90-degree-plus Farenheit temperatures and poor indoor air quality. </a:t>
          </a:r>
        </a:p>
        <a:p>
          <a:pPr marL="57150" lvl="1" indent="-57150" algn="l" defTabSz="488950">
            <a:lnSpc>
              <a:spcPct val="90000"/>
            </a:lnSpc>
            <a:spcBef>
              <a:spcPct val="0"/>
            </a:spcBef>
            <a:spcAft>
              <a:spcPts val="300"/>
            </a:spcAft>
            <a:buChar char="•"/>
          </a:pPr>
          <a:r>
            <a:rPr lang="en-US" sz="1100" b="1" kern="1200"/>
            <a:t>People with existing respiratory conditions, such as asthma and heart and lung conditions, </a:t>
          </a:r>
          <a:r>
            <a:rPr lang="en-US" sz="1100" kern="1200"/>
            <a:t>are at higher risk in poor indoor air quality.</a:t>
          </a:r>
        </a:p>
        <a:p>
          <a:pPr marL="57150" lvl="1" indent="-57150" algn="l" defTabSz="488950">
            <a:lnSpc>
              <a:spcPct val="90000"/>
            </a:lnSpc>
            <a:spcBef>
              <a:spcPct val="0"/>
            </a:spcBef>
            <a:spcAft>
              <a:spcPts val="300"/>
            </a:spcAft>
            <a:buChar char="•"/>
          </a:pPr>
          <a:r>
            <a:rPr lang="en-US" sz="1100" b="0" kern="1200"/>
            <a:t>People who </a:t>
          </a:r>
          <a:r>
            <a:rPr lang="en-US" sz="1100" b="1" kern="1200"/>
            <a:t>live in heat-risk areas </a:t>
          </a:r>
          <a:r>
            <a:rPr lang="en-US" sz="1100" b="0" kern="1200"/>
            <a:t>stand to benefit most from increased cooling access.</a:t>
          </a:r>
        </a:p>
        <a:p>
          <a:pPr marL="57150" lvl="1" indent="-57150" algn="l" defTabSz="488950">
            <a:lnSpc>
              <a:spcPct val="90000"/>
            </a:lnSpc>
            <a:spcBef>
              <a:spcPct val="0"/>
            </a:spcBef>
            <a:spcAft>
              <a:spcPts val="300"/>
            </a:spcAft>
            <a:buChar char="•"/>
          </a:pPr>
          <a:r>
            <a:rPr lang="en-US" sz="1100" b="1" kern="1200"/>
            <a:t>Owners of mobile homes</a:t>
          </a:r>
          <a:r>
            <a:rPr lang="en-US" sz="1100" b="0" kern="1200"/>
            <a:t>, a historically less durable, energy-inefficient housing type, stand to benefit from programs and resources targeting this housing type. Mobile home owners are disproportionately low-income, retired, older, families with children, Hispanic or Latino, nonwhite and non-English speakers.</a:t>
          </a:r>
        </a:p>
      </dsp:txBody>
      <dsp:txXfrm>
        <a:off x="26" y="371118"/>
        <a:ext cx="2563713" cy="3698887"/>
      </dsp:txXfrm>
    </dsp:sp>
    <dsp:sp modelId="{72C25A6C-F1BC-45A9-9ADB-B58283FF409B}">
      <dsp:nvSpPr>
        <dsp:cNvPr id="0" name=""/>
        <dsp:cNvSpPr/>
      </dsp:nvSpPr>
      <dsp:spPr>
        <a:xfrm>
          <a:off x="2922659" y="54318"/>
          <a:ext cx="2563713" cy="316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US" sz="1100" b="1" kern="1200"/>
            <a:t>Burden</a:t>
          </a:r>
        </a:p>
      </dsp:txBody>
      <dsp:txXfrm>
        <a:off x="2922659" y="54318"/>
        <a:ext cx="2563713" cy="316800"/>
      </dsp:txXfrm>
    </dsp:sp>
    <dsp:sp modelId="{DD1699DA-34C1-444F-A77F-A6D597F45738}">
      <dsp:nvSpPr>
        <dsp:cNvPr id="0" name=""/>
        <dsp:cNvSpPr/>
      </dsp:nvSpPr>
      <dsp:spPr>
        <a:xfrm>
          <a:off x="2922659" y="371118"/>
          <a:ext cx="2563713" cy="36988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l" defTabSz="488950">
            <a:lnSpc>
              <a:spcPct val="90000"/>
            </a:lnSpc>
            <a:spcBef>
              <a:spcPct val="0"/>
            </a:spcBef>
            <a:spcAft>
              <a:spcPts val="300"/>
            </a:spcAft>
            <a:buChar char="•"/>
          </a:pPr>
          <a:r>
            <a:rPr lang="en-US" sz="1100" b="1" kern="1200"/>
            <a:t>Most families raising children</a:t>
          </a:r>
          <a:r>
            <a:rPr lang="en-US" sz="1100" kern="1200"/>
            <a:t> in Boulder County struggle to afford childcare and housing. Additional financial pressure without supports risks more cost burden or financial displacement.</a:t>
          </a:r>
        </a:p>
        <a:p>
          <a:pPr marL="57150" lvl="1" indent="-57150" algn="l" defTabSz="488950">
            <a:lnSpc>
              <a:spcPct val="90000"/>
            </a:lnSpc>
            <a:spcBef>
              <a:spcPct val="0"/>
            </a:spcBef>
            <a:spcAft>
              <a:spcPts val="300"/>
            </a:spcAft>
            <a:buChar char="•"/>
          </a:pPr>
          <a:r>
            <a:rPr lang="en-US" sz="1100" b="1" kern="1200"/>
            <a:t>Low-income households </a:t>
          </a:r>
          <a:r>
            <a:rPr lang="en-US" sz="1100" kern="1200"/>
            <a:t>are at higher risk of cost burden and diplacement. </a:t>
          </a:r>
        </a:p>
        <a:p>
          <a:pPr marL="57150" lvl="1" indent="-57150" algn="l" defTabSz="488950">
            <a:lnSpc>
              <a:spcPct val="90000"/>
            </a:lnSpc>
            <a:spcBef>
              <a:spcPct val="0"/>
            </a:spcBef>
            <a:spcAft>
              <a:spcPts val="300"/>
            </a:spcAft>
            <a:buChar char="•"/>
          </a:pPr>
          <a:r>
            <a:rPr lang="en-US" sz="1100" b="1" kern="1200"/>
            <a:t>Low- and moderate-income tenants </a:t>
          </a:r>
          <a:r>
            <a:rPr lang="en-US" sz="1100" b="0" kern="1200"/>
            <a:t>could face </a:t>
          </a:r>
          <a:r>
            <a:rPr lang="en-US" sz="1100" kern="1200"/>
            <a:t>rent increases from the pass-along costs of energy retrofits, which can increase cost burden or displace these household.</a:t>
          </a:r>
        </a:p>
        <a:p>
          <a:pPr marL="57150" lvl="1" indent="-57150" algn="l" defTabSz="488950">
            <a:lnSpc>
              <a:spcPct val="90000"/>
            </a:lnSpc>
            <a:spcBef>
              <a:spcPct val="0"/>
            </a:spcBef>
            <a:spcAft>
              <a:spcPts val="300"/>
            </a:spcAft>
            <a:buChar char="•"/>
          </a:pPr>
          <a:r>
            <a:rPr lang="en-US" sz="1100" b="1" kern="1200"/>
            <a:t>Tenants</a:t>
          </a:r>
          <a:r>
            <a:rPr lang="en-US" sz="1100" kern="1200"/>
            <a:t> are at-risk of physical displacement during energy retrofits. </a:t>
          </a:r>
        </a:p>
        <a:p>
          <a:pPr marL="57150" lvl="1" indent="-57150" algn="l" defTabSz="488950">
            <a:lnSpc>
              <a:spcPct val="90000"/>
            </a:lnSpc>
            <a:spcBef>
              <a:spcPct val="0"/>
            </a:spcBef>
            <a:spcAft>
              <a:spcPts val="300"/>
            </a:spcAft>
            <a:buChar char="•"/>
          </a:pPr>
          <a:r>
            <a:rPr lang="en-US" sz="1100" b="1" kern="1200"/>
            <a:t>Small business owners, nonprofits, churches and "mom and pop" landords </a:t>
          </a:r>
          <a:r>
            <a:rPr lang="en-US" sz="1100" b="0" kern="1200"/>
            <a:t>may lack capacity to navigate regulations. Small businesses owned by BIPOC, Latino or Hispanic people and people whose first language isn't English may face even more barriers. </a:t>
          </a:r>
          <a:endParaRPr lang="en-US" sz="1100" kern="1200"/>
        </a:p>
      </dsp:txBody>
      <dsp:txXfrm>
        <a:off x="2922659" y="371118"/>
        <a:ext cx="2563713" cy="3698887"/>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4E6CCE-C3E6-43DC-8CEB-81F6BC2DE059}">
      <dsp:nvSpPr>
        <dsp:cNvPr id="0" name=""/>
        <dsp:cNvSpPr/>
      </dsp:nvSpPr>
      <dsp:spPr>
        <a:xfrm>
          <a:off x="3708" y="113401"/>
          <a:ext cx="1601591" cy="1195554"/>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DDFE6A-826F-497B-98B4-796D7E3D9309}">
      <dsp:nvSpPr>
        <dsp:cNvPr id="0" name=""/>
        <dsp:cNvSpPr/>
      </dsp:nvSpPr>
      <dsp:spPr>
        <a:xfrm>
          <a:off x="3708" y="826052"/>
          <a:ext cx="1601591" cy="147989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0" rIns="22860" bIns="0" numCol="1" spcCol="1270" anchor="ctr" anchorCtr="0">
          <a:noAutofit/>
        </a:bodyPr>
        <a:lstStyle/>
        <a:p>
          <a:pPr marL="0" lvl="0" indent="0" algn="ctr" defTabSz="800100">
            <a:lnSpc>
              <a:spcPct val="90000"/>
            </a:lnSpc>
            <a:spcBef>
              <a:spcPct val="0"/>
            </a:spcBef>
            <a:spcAft>
              <a:spcPct val="35000"/>
            </a:spcAft>
            <a:buNone/>
          </a:pPr>
          <a:r>
            <a:rPr lang="en-US" sz="1800" kern="1200"/>
            <a:t>Deed-restricted affordable housing</a:t>
          </a:r>
        </a:p>
      </dsp:txBody>
      <dsp:txXfrm>
        <a:off x="3708" y="826052"/>
        <a:ext cx="1127881" cy="1479895"/>
      </dsp:txXfrm>
    </dsp:sp>
    <dsp:sp modelId="{55C3C85F-2C3B-4C1D-83F0-4A0F0141E7CD}">
      <dsp:nvSpPr>
        <dsp:cNvPr id="0" name=""/>
        <dsp:cNvSpPr/>
      </dsp:nvSpPr>
      <dsp:spPr>
        <a:xfrm>
          <a:off x="1176895" y="1390614"/>
          <a:ext cx="560557" cy="560557"/>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597BE2-3D9A-41FB-84BC-B272AB407CE9}">
      <dsp:nvSpPr>
        <dsp:cNvPr id="0" name=""/>
        <dsp:cNvSpPr/>
      </dsp:nvSpPr>
      <dsp:spPr>
        <a:xfrm>
          <a:off x="1876327" y="113996"/>
          <a:ext cx="1601591" cy="1195554"/>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221EEB-9053-45F7-BB7A-C9FFA86B430B}">
      <dsp:nvSpPr>
        <dsp:cNvPr id="0" name=""/>
        <dsp:cNvSpPr/>
      </dsp:nvSpPr>
      <dsp:spPr>
        <a:xfrm>
          <a:off x="1876327" y="827837"/>
          <a:ext cx="1601591" cy="147751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0" rIns="22860" bIns="0" numCol="1" spcCol="1270" anchor="ctr" anchorCtr="0">
          <a:noAutofit/>
        </a:bodyPr>
        <a:lstStyle/>
        <a:p>
          <a:pPr marL="0" lvl="0" indent="0" algn="l" defTabSz="800100">
            <a:lnSpc>
              <a:spcPct val="90000"/>
            </a:lnSpc>
            <a:spcBef>
              <a:spcPct val="0"/>
            </a:spcBef>
            <a:spcAft>
              <a:spcPct val="35000"/>
            </a:spcAft>
            <a:buNone/>
          </a:pPr>
          <a:r>
            <a:rPr lang="en-US" sz="1800" kern="1200"/>
            <a:t>Naturally Occurring Affordable Housing (NOAH)</a:t>
          </a:r>
        </a:p>
      </dsp:txBody>
      <dsp:txXfrm>
        <a:off x="1876327" y="827837"/>
        <a:ext cx="1127881" cy="1477515"/>
      </dsp:txXfrm>
    </dsp:sp>
    <dsp:sp modelId="{ACE11299-2D4D-4385-841C-AD320F022963}">
      <dsp:nvSpPr>
        <dsp:cNvPr id="0" name=""/>
        <dsp:cNvSpPr/>
      </dsp:nvSpPr>
      <dsp:spPr>
        <a:xfrm>
          <a:off x="3049515" y="1391209"/>
          <a:ext cx="560557" cy="560557"/>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8CC3B4-0871-465F-8E3F-32C2B7010B7A}">
      <dsp:nvSpPr>
        <dsp:cNvPr id="0" name=""/>
        <dsp:cNvSpPr/>
      </dsp:nvSpPr>
      <dsp:spPr>
        <a:xfrm>
          <a:off x="3748946" y="105308"/>
          <a:ext cx="1601591" cy="1195554"/>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8398D2-648E-417C-B57C-B91E82D9B500}">
      <dsp:nvSpPr>
        <dsp:cNvPr id="0" name=""/>
        <dsp:cNvSpPr/>
      </dsp:nvSpPr>
      <dsp:spPr>
        <a:xfrm>
          <a:off x="3748946" y="801773"/>
          <a:ext cx="1601591" cy="151226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0" rIns="22860" bIns="0" numCol="1" spcCol="1270" anchor="ctr" anchorCtr="0">
          <a:noAutofit/>
        </a:bodyPr>
        <a:lstStyle/>
        <a:p>
          <a:pPr marL="0" lvl="0" indent="0" algn="l" defTabSz="800100">
            <a:lnSpc>
              <a:spcPct val="90000"/>
            </a:lnSpc>
            <a:spcBef>
              <a:spcPct val="0"/>
            </a:spcBef>
            <a:spcAft>
              <a:spcPct val="35000"/>
            </a:spcAft>
            <a:buNone/>
          </a:pPr>
          <a:r>
            <a:rPr lang="en-US" sz="1800" kern="1200"/>
            <a:t>Service Providers</a:t>
          </a:r>
        </a:p>
      </dsp:txBody>
      <dsp:txXfrm>
        <a:off x="3748946" y="801773"/>
        <a:ext cx="1127881" cy="1512267"/>
      </dsp:txXfrm>
    </dsp:sp>
    <dsp:sp modelId="{0F34D066-079C-4473-B52F-919497EA16BF}">
      <dsp:nvSpPr>
        <dsp:cNvPr id="0" name=""/>
        <dsp:cNvSpPr/>
      </dsp:nvSpPr>
      <dsp:spPr>
        <a:xfrm>
          <a:off x="4922134" y="1382521"/>
          <a:ext cx="560557" cy="560557"/>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98C265-3215-4C93-A28B-FDDF57EC8730}">
      <dsp:nvSpPr>
        <dsp:cNvPr id="0" name=""/>
        <dsp:cNvSpPr/>
      </dsp:nvSpPr>
      <dsp:spPr>
        <a:xfrm>
          <a:off x="0" y="46434"/>
          <a:ext cx="1768078" cy="1060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10</a:t>
          </a:r>
          <a:r>
            <a:rPr lang="en-US" sz="1400" kern="1200"/>
            <a:t> interviews</a:t>
          </a:r>
        </a:p>
        <a:p>
          <a:pPr marL="0" lvl="0" indent="0" algn="ctr" defTabSz="889000">
            <a:lnSpc>
              <a:spcPct val="90000"/>
            </a:lnSpc>
            <a:spcBef>
              <a:spcPct val="0"/>
            </a:spcBef>
            <a:spcAft>
              <a:spcPct val="35000"/>
            </a:spcAft>
            <a:buNone/>
          </a:pPr>
          <a:r>
            <a:rPr lang="en-US" sz="2000" kern="1200"/>
            <a:t>11</a:t>
          </a:r>
          <a:r>
            <a:rPr lang="en-US" sz="1400" kern="1200"/>
            <a:t> interviewees</a:t>
          </a:r>
        </a:p>
      </dsp:txBody>
      <dsp:txXfrm>
        <a:off x="0" y="46434"/>
        <a:ext cx="1768078" cy="1060846"/>
      </dsp:txXfrm>
    </dsp:sp>
    <dsp:sp modelId="{972A3DAD-5534-4461-A04A-0896E662037D}">
      <dsp:nvSpPr>
        <dsp:cNvPr id="0" name=""/>
        <dsp:cNvSpPr/>
      </dsp:nvSpPr>
      <dsp:spPr>
        <a:xfrm>
          <a:off x="1944885" y="46434"/>
          <a:ext cx="1768078" cy="1060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16 </a:t>
          </a:r>
          <a:r>
            <a:rPr lang="en-US" sz="1400" kern="1200"/>
            <a:t>focus groups</a:t>
          </a:r>
        </a:p>
        <a:p>
          <a:pPr marL="0" lvl="0" indent="0" algn="ctr" defTabSz="889000">
            <a:lnSpc>
              <a:spcPct val="90000"/>
            </a:lnSpc>
            <a:spcBef>
              <a:spcPct val="0"/>
            </a:spcBef>
            <a:spcAft>
              <a:spcPct val="35000"/>
            </a:spcAft>
            <a:buNone/>
          </a:pPr>
          <a:r>
            <a:rPr lang="en-US" sz="2000" kern="1200"/>
            <a:t>60</a:t>
          </a:r>
          <a:r>
            <a:rPr lang="en-US" sz="1400" kern="1200"/>
            <a:t> participants</a:t>
          </a:r>
        </a:p>
      </dsp:txBody>
      <dsp:txXfrm>
        <a:off x="1944885" y="46434"/>
        <a:ext cx="1768078" cy="1060846"/>
      </dsp:txXfrm>
    </dsp:sp>
    <dsp:sp modelId="{ED2ED904-466D-4D99-87FD-92900C2ECB6E}">
      <dsp:nvSpPr>
        <dsp:cNvPr id="0" name=""/>
        <dsp:cNvSpPr/>
      </dsp:nvSpPr>
      <dsp:spPr>
        <a:xfrm>
          <a:off x="3889771" y="46434"/>
          <a:ext cx="1768078" cy="1060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a:t>
          </a:r>
          <a:r>
            <a:rPr lang="en-US" sz="1400" kern="1200"/>
            <a:t> questionnaire</a:t>
          </a:r>
        </a:p>
        <a:p>
          <a:pPr marL="0" lvl="0" indent="0" algn="ctr" defTabSz="889000">
            <a:lnSpc>
              <a:spcPct val="90000"/>
            </a:lnSpc>
            <a:spcBef>
              <a:spcPct val="0"/>
            </a:spcBef>
            <a:spcAft>
              <a:spcPct val="35000"/>
            </a:spcAft>
            <a:buNone/>
          </a:pPr>
          <a:r>
            <a:rPr lang="en-US" sz="2000" kern="1200"/>
            <a:t>536</a:t>
          </a:r>
          <a:r>
            <a:rPr lang="en-US" sz="1400" kern="1200"/>
            <a:t> respondents</a:t>
          </a:r>
        </a:p>
        <a:p>
          <a:pPr marL="0" lvl="0" indent="0" algn="ctr" defTabSz="889000">
            <a:lnSpc>
              <a:spcPct val="90000"/>
            </a:lnSpc>
            <a:spcBef>
              <a:spcPct val="0"/>
            </a:spcBef>
            <a:spcAft>
              <a:spcPct val="35000"/>
            </a:spcAft>
            <a:buNone/>
          </a:pPr>
          <a:r>
            <a:rPr lang="en-US" sz="1200" kern="1200"/>
            <a:t>511</a:t>
          </a:r>
          <a:r>
            <a:rPr lang="en-US" sz="1000" kern="1200"/>
            <a:t> English, </a:t>
          </a:r>
          <a:r>
            <a:rPr lang="en-US" sz="1200" kern="1200"/>
            <a:t>25</a:t>
          </a:r>
          <a:r>
            <a:rPr lang="en-US" sz="1000" kern="1200"/>
            <a:t> Spanish</a:t>
          </a:r>
        </a:p>
      </dsp:txBody>
      <dsp:txXfrm>
        <a:off x="3889771" y="46434"/>
        <a:ext cx="1768078" cy="1060846"/>
      </dsp:txXfrm>
    </dsp:sp>
    <dsp:sp modelId="{FA1C4D86-D6B0-4219-A290-2EB86C8A6380}">
      <dsp:nvSpPr>
        <dsp:cNvPr id="0" name=""/>
        <dsp:cNvSpPr/>
      </dsp:nvSpPr>
      <dsp:spPr>
        <a:xfrm>
          <a:off x="0" y="1284089"/>
          <a:ext cx="1768078" cy="1060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ts val="300"/>
            </a:spcAft>
            <a:buNone/>
          </a:pPr>
          <a:r>
            <a:rPr lang="en-US" sz="2000" kern="1200"/>
            <a:t>1,821 </a:t>
          </a:r>
        </a:p>
        <a:p>
          <a:pPr marL="0" lvl="0" indent="0" algn="ctr" defTabSz="889000">
            <a:lnSpc>
              <a:spcPct val="90000"/>
            </a:lnSpc>
            <a:spcBef>
              <a:spcPct val="0"/>
            </a:spcBef>
            <a:spcAft>
              <a:spcPct val="35000"/>
            </a:spcAft>
            <a:buNone/>
          </a:pPr>
          <a:r>
            <a:rPr lang="en-US" sz="1400" kern="1200"/>
            <a:t>Climate Initiatives newsletter</a:t>
          </a:r>
        </a:p>
        <a:p>
          <a:pPr marL="0" lvl="0" indent="0" algn="ctr" defTabSz="889000">
            <a:lnSpc>
              <a:spcPct val="90000"/>
            </a:lnSpc>
            <a:spcBef>
              <a:spcPct val="0"/>
            </a:spcBef>
            <a:spcAft>
              <a:spcPct val="35000"/>
            </a:spcAft>
            <a:buNone/>
          </a:pPr>
          <a:r>
            <a:rPr lang="en-US" sz="1800" kern="1200"/>
            <a:t>52%</a:t>
          </a:r>
          <a:r>
            <a:rPr lang="en-US" sz="1300" kern="1200"/>
            <a:t> open rate</a:t>
          </a:r>
        </a:p>
      </dsp:txBody>
      <dsp:txXfrm>
        <a:off x="0" y="1284089"/>
        <a:ext cx="1768078" cy="1060846"/>
      </dsp:txXfrm>
    </dsp:sp>
    <dsp:sp modelId="{6AE9440B-46AF-41AF-A8D3-E5A990E0BCCA}">
      <dsp:nvSpPr>
        <dsp:cNvPr id="0" name=""/>
        <dsp:cNvSpPr/>
      </dsp:nvSpPr>
      <dsp:spPr>
        <a:xfrm>
          <a:off x="1944885" y="1284089"/>
          <a:ext cx="1768078" cy="1060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359 </a:t>
          </a:r>
        </a:p>
        <a:p>
          <a:pPr marL="0" lvl="0" indent="0" algn="ctr" defTabSz="889000">
            <a:lnSpc>
              <a:spcPct val="90000"/>
            </a:lnSpc>
            <a:spcBef>
              <a:spcPct val="0"/>
            </a:spcBef>
            <a:spcAft>
              <a:spcPct val="35000"/>
            </a:spcAft>
            <a:buNone/>
          </a:pPr>
          <a:r>
            <a:rPr lang="en-US" sz="1400" kern="1200"/>
            <a:t>project webpage views</a:t>
          </a:r>
        </a:p>
      </dsp:txBody>
      <dsp:txXfrm>
        <a:off x="1944885" y="1284089"/>
        <a:ext cx="1768078" cy="1060846"/>
      </dsp:txXfrm>
    </dsp:sp>
    <dsp:sp modelId="{DF339404-EB21-417E-BA12-2FCDA66F330F}">
      <dsp:nvSpPr>
        <dsp:cNvPr id="0" name=""/>
        <dsp:cNvSpPr/>
      </dsp:nvSpPr>
      <dsp:spPr>
        <a:xfrm>
          <a:off x="3889771" y="1284089"/>
          <a:ext cx="1768078" cy="1060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57,549</a:t>
          </a:r>
          <a:r>
            <a:rPr lang="en-US" sz="1400" kern="1200"/>
            <a:t> online advertisement views</a:t>
          </a:r>
        </a:p>
        <a:p>
          <a:pPr marL="0" lvl="0" indent="0" algn="ctr" defTabSz="889000">
            <a:lnSpc>
              <a:spcPct val="90000"/>
            </a:lnSpc>
            <a:spcBef>
              <a:spcPct val="0"/>
            </a:spcBef>
            <a:spcAft>
              <a:spcPct val="35000"/>
            </a:spcAft>
            <a:buNone/>
          </a:pPr>
          <a:r>
            <a:rPr lang="en-US" sz="2000" kern="1200"/>
            <a:t>635 </a:t>
          </a:r>
          <a:r>
            <a:rPr lang="en-US" sz="1400" kern="1200"/>
            <a:t>clicks</a:t>
          </a:r>
        </a:p>
      </dsp:txBody>
      <dsp:txXfrm>
        <a:off x="3889771" y="1284089"/>
        <a:ext cx="1768078" cy="1060846"/>
      </dsp:txXfrm>
    </dsp:sp>
    <dsp:sp modelId="{5E398A70-7F84-4433-B1FB-2F8EF6F64F04}">
      <dsp:nvSpPr>
        <dsp:cNvPr id="0" name=""/>
        <dsp:cNvSpPr/>
      </dsp:nvSpPr>
      <dsp:spPr>
        <a:xfrm>
          <a:off x="972442" y="2521743"/>
          <a:ext cx="1768078" cy="1060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250 </a:t>
          </a:r>
        </a:p>
        <a:p>
          <a:pPr marL="0" lvl="0" indent="0" algn="ctr" defTabSz="889000">
            <a:lnSpc>
              <a:spcPct val="90000"/>
            </a:lnSpc>
            <a:spcBef>
              <a:spcPct val="0"/>
            </a:spcBef>
            <a:spcAft>
              <a:spcPct val="35000"/>
            </a:spcAft>
            <a:buNone/>
          </a:pPr>
          <a:r>
            <a:rPr lang="en-US" sz="1400" kern="1200"/>
            <a:t>postcards distributed</a:t>
          </a:r>
        </a:p>
      </dsp:txBody>
      <dsp:txXfrm>
        <a:off x="972442" y="2521743"/>
        <a:ext cx="1768078" cy="1060846"/>
      </dsp:txXfrm>
    </dsp:sp>
    <dsp:sp modelId="{716360DA-450F-442E-9B33-5C289FAD7FC1}">
      <dsp:nvSpPr>
        <dsp:cNvPr id="0" name=""/>
        <dsp:cNvSpPr/>
      </dsp:nvSpPr>
      <dsp:spPr>
        <a:xfrm>
          <a:off x="2917328" y="2521743"/>
          <a:ext cx="1768078" cy="1060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3 </a:t>
          </a:r>
          <a:r>
            <a:rPr lang="en-US" sz="1400" kern="1200"/>
            <a:t>affiliate presentations</a:t>
          </a:r>
        </a:p>
        <a:p>
          <a:pPr marL="0" lvl="0" indent="0" algn="ctr" defTabSz="889000">
            <a:lnSpc>
              <a:spcPct val="90000"/>
            </a:lnSpc>
            <a:spcBef>
              <a:spcPct val="0"/>
            </a:spcBef>
            <a:spcAft>
              <a:spcPct val="35000"/>
            </a:spcAft>
            <a:buNone/>
          </a:pPr>
          <a:r>
            <a:rPr lang="en-US" sz="2000" kern="1200"/>
            <a:t>27</a:t>
          </a:r>
          <a:r>
            <a:rPr lang="en-US" sz="1400" kern="1200"/>
            <a:t> contacts</a:t>
          </a:r>
        </a:p>
      </dsp:txBody>
      <dsp:txXfrm>
        <a:off x="2917328" y="2521743"/>
        <a:ext cx="1768078" cy="1060846"/>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C84D8-79EA-4749-9C09-C548DF4DB5DC}">
      <dsp:nvSpPr>
        <dsp:cNvPr id="0" name=""/>
        <dsp:cNvSpPr/>
      </dsp:nvSpPr>
      <dsp:spPr>
        <a:xfrm>
          <a:off x="0" y="3162296"/>
          <a:ext cx="5876925" cy="1428756"/>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A30F2CA-94B1-43BC-9934-5D51E7D7B349}">
      <dsp:nvSpPr>
        <dsp:cNvPr id="0" name=""/>
        <dsp:cNvSpPr/>
      </dsp:nvSpPr>
      <dsp:spPr>
        <a:xfrm>
          <a:off x="2266" y="0"/>
          <a:ext cx="1660633" cy="3101340"/>
        </a:xfrm>
        <a:prstGeom prst="rect">
          <a:avLst/>
        </a:prstGeom>
        <a:solidFill>
          <a:schemeClr val="bg2"/>
        </a:solidFill>
        <a:ln w="12700">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US" sz="1100" b="1" kern="1200">
              <a:solidFill>
                <a:schemeClr val="accent1"/>
              </a:solidFill>
            </a:rPr>
            <a:t>2026 "Early Wins" </a:t>
          </a:r>
        </a:p>
        <a:p>
          <a:pPr marL="0" lvl="0" indent="0" algn="l" defTabSz="488950">
            <a:lnSpc>
              <a:spcPct val="90000"/>
            </a:lnSpc>
            <a:spcBef>
              <a:spcPct val="0"/>
            </a:spcBef>
            <a:spcAft>
              <a:spcPct val="35000"/>
            </a:spcAft>
            <a:buNone/>
          </a:pPr>
          <a:r>
            <a:rPr lang="en-US" sz="1100" b="1" kern="1200">
              <a:solidFill>
                <a:schemeClr val="accent1"/>
              </a:solidFill>
            </a:rPr>
            <a:t>1. </a:t>
          </a:r>
          <a:r>
            <a:rPr lang="en-US" sz="1100" kern="1200"/>
            <a:t>Align Building Performance Ordinance (BPO) with state energy performance targets and add multifamily.</a:t>
          </a:r>
        </a:p>
        <a:p>
          <a:pPr marL="0" lvl="0" indent="0" algn="l" defTabSz="488950">
            <a:lnSpc>
              <a:spcPct val="90000"/>
            </a:lnSpc>
            <a:spcBef>
              <a:spcPct val="0"/>
            </a:spcBef>
            <a:spcAft>
              <a:spcPct val="35000"/>
            </a:spcAft>
            <a:buNone/>
          </a:pPr>
          <a:r>
            <a:rPr lang="en-US" sz="1100" b="1" kern="1200">
              <a:solidFill>
                <a:schemeClr val="accent1"/>
              </a:solidFill>
            </a:rPr>
            <a:t>2. </a:t>
          </a:r>
          <a:r>
            <a:rPr lang="en-US" sz="1100" kern="1200"/>
            <a:t>Exempt multifamily buildings subject to state building performance standards (BPS) from SmartRegs.</a:t>
          </a:r>
        </a:p>
        <a:p>
          <a:pPr marL="0" lvl="0" indent="0" algn="l" defTabSz="488950">
            <a:lnSpc>
              <a:spcPct val="90000"/>
            </a:lnSpc>
            <a:spcBef>
              <a:spcPct val="0"/>
            </a:spcBef>
            <a:spcAft>
              <a:spcPct val="35000"/>
            </a:spcAft>
            <a:buNone/>
          </a:pPr>
          <a:r>
            <a:rPr lang="en-US" sz="1100" b="1" kern="1200">
              <a:solidFill>
                <a:schemeClr val="accent1"/>
              </a:solidFill>
            </a:rPr>
            <a:t>3. </a:t>
          </a:r>
          <a:r>
            <a:rPr lang="en-US" sz="1100" kern="1200"/>
            <a:t>For </a:t>
          </a:r>
          <a:r>
            <a:rPr lang="en-US" sz="1100" b="0" kern="1200"/>
            <a:t>new rental licenses only, </a:t>
          </a:r>
          <a:r>
            <a:rPr lang="en-US" sz="1100" kern="1200"/>
            <a:t>update the SmartRegs checklist to promote efficient electric heating and cooling.</a:t>
          </a:r>
        </a:p>
      </dsp:txBody>
      <dsp:txXfrm>
        <a:off x="2266" y="0"/>
        <a:ext cx="1660633" cy="3101340"/>
      </dsp:txXfrm>
    </dsp:sp>
    <dsp:sp modelId="{5A8C6B15-73CE-4456-AD42-4A9BF35BC2B0}">
      <dsp:nvSpPr>
        <dsp:cNvPr id="0" name=""/>
        <dsp:cNvSpPr/>
      </dsp:nvSpPr>
      <dsp:spPr>
        <a:xfrm>
          <a:off x="444915" y="3489007"/>
          <a:ext cx="775335" cy="775335"/>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C9202D5-B291-4546-843E-6601C7BA24DE}">
      <dsp:nvSpPr>
        <dsp:cNvPr id="0" name=""/>
        <dsp:cNvSpPr/>
      </dsp:nvSpPr>
      <dsp:spPr>
        <a:xfrm>
          <a:off x="1745931" y="4652010"/>
          <a:ext cx="1797369" cy="3101340"/>
        </a:xfrm>
        <a:prstGeom prst="rect">
          <a:avLst/>
        </a:prstGeom>
        <a:solidFill>
          <a:schemeClr val="bg2"/>
        </a:solid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88950">
            <a:lnSpc>
              <a:spcPct val="90000"/>
            </a:lnSpc>
            <a:spcBef>
              <a:spcPct val="0"/>
            </a:spcBef>
            <a:spcAft>
              <a:spcPct val="35000"/>
            </a:spcAft>
            <a:buNone/>
          </a:pPr>
          <a:r>
            <a:rPr lang="en-US" sz="1100" b="1" kern="1200">
              <a:solidFill>
                <a:schemeClr val="accent1"/>
              </a:solidFill>
            </a:rPr>
            <a:t>2027-29 Mid-term Efforts:</a:t>
          </a:r>
        </a:p>
        <a:p>
          <a:pPr marL="0" lvl="0" indent="0" algn="l" defTabSz="488950">
            <a:lnSpc>
              <a:spcPct val="90000"/>
            </a:lnSpc>
            <a:spcBef>
              <a:spcPct val="0"/>
            </a:spcBef>
            <a:spcAft>
              <a:spcPct val="35000"/>
            </a:spcAft>
            <a:buNone/>
          </a:pPr>
          <a:r>
            <a:rPr lang="en-US" sz="1100" b="1" kern="1200">
              <a:solidFill>
                <a:schemeClr val="accent1"/>
              </a:solidFill>
            </a:rPr>
            <a:t>4. </a:t>
          </a:r>
          <a:r>
            <a:rPr lang="en-US" sz="1100" kern="1200"/>
            <a:t>Update BPO for mid-sized buildings. Establish new BPS, alternative pathways for challenging structures and exemptions for when impracticable. (e.g., demolition pending). Develop a phasing schedule. </a:t>
          </a:r>
        </a:p>
        <a:p>
          <a:pPr marL="0" lvl="0" indent="0" algn="l" defTabSz="488950">
            <a:lnSpc>
              <a:spcPct val="90000"/>
            </a:lnSpc>
            <a:spcBef>
              <a:spcPct val="0"/>
            </a:spcBef>
            <a:spcAft>
              <a:spcPct val="35000"/>
            </a:spcAft>
            <a:buNone/>
          </a:pPr>
          <a:r>
            <a:rPr lang="en-US" sz="1100" b="1" kern="1200">
              <a:solidFill>
                <a:schemeClr val="accent1"/>
              </a:solidFill>
            </a:rPr>
            <a:t>5. </a:t>
          </a:r>
          <a:r>
            <a:rPr lang="en-US" sz="1100" kern="1200"/>
            <a:t>Promote end-of-useful-life (EUL) replacement for certain heating and cooling appliances. </a:t>
          </a:r>
        </a:p>
      </dsp:txBody>
      <dsp:txXfrm>
        <a:off x="1745931" y="4652010"/>
        <a:ext cx="1797369" cy="3101340"/>
      </dsp:txXfrm>
    </dsp:sp>
    <dsp:sp modelId="{9EDD8D00-36D3-4BE6-849A-17752D24F3F0}">
      <dsp:nvSpPr>
        <dsp:cNvPr id="0" name=""/>
        <dsp:cNvSpPr/>
      </dsp:nvSpPr>
      <dsp:spPr>
        <a:xfrm>
          <a:off x="2256948" y="3489007"/>
          <a:ext cx="775335" cy="775335"/>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7A19E10-051F-4135-9DDE-D6EB71220AAB}">
      <dsp:nvSpPr>
        <dsp:cNvPr id="0" name=""/>
        <dsp:cNvSpPr/>
      </dsp:nvSpPr>
      <dsp:spPr>
        <a:xfrm>
          <a:off x="3626332" y="0"/>
          <a:ext cx="1660633" cy="3101340"/>
        </a:xfrm>
        <a:prstGeom prst="rect">
          <a:avLst/>
        </a:prstGeom>
        <a:solidFill>
          <a:schemeClr val="bg2"/>
        </a:solid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US" sz="1100" b="1" kern="1200">
              <a:solidFill>
                <a:schemeClr val="accent1"/>
              </a:solidFill>
            </a:rPr>
            <a:t>2030-35 Later Efforts:</a:t>
          </a:r>
        </a:p>
        <a:p>
          <a:pPr marL="0" lvl="0" indent="0" algn="ctr" defTabSz="488950">
            <a:lnSpc>
              <a:spcPct val="90000"/>
            </a:lnSpc>
            <a:spcBef>
              <a:spcPct val="0"/>
            </a:spcBef>
            <a:spcAft>
              <a:spcPct val="35000"/>
            </a:spcAft>
            <a:buNone/>
          </a:pPr>
          <a:r>
            <a:rPr lang="en-US" sz="1100" b="1" kern="1200">
              <a:solidFill>
                <a:schemeClr val="accent1"/>
              </a:solidFill>
            </a:rPr>
            <a:t>6. </a:t>
          </a:r>
          <a:r>
            <a:rPr lang="en-US" sz="1100" kern="1200"/>
            <a:t>Consider expanding EUL replacement requirements to other appliance types.</a:t>
          </a:r>
        </a:p>
        <a:p>
          <a:pPr marL="0" lvl="0" indent="0" algn="ctr" defTabSz="488950">
            <a:lnSpc>
              <a:spcPct val="90000"/>
            </a:lnSpc>
            <a:spcBef>
              <a:spcPct val="0"/>
            </a:spcBef>
            <a:spcAft>
              <a:spcPct val="35000"/>
            </a:spcAft>
            <a:buNone/>
          </a:pPr>
          <a:r>
            <a:rPr lang="en-US" sz="1100" b="1" kern="1200">
              <a:solidFill>
                <a:schemeClr val="accent1"/>
              </a:solidFill>
            </a:rPr>
            <a:t>7. </a:t>
          </a:r>
          <a:r>
            <a:rPr lang="en-US" sz="1100" kern="1200"/>
            <a:t>Update performance requirements for rental licensing to promote energy affordability and cooling access.</a:t>
          </a:r>
        </a:p>
        <a:p>
          <a:pPr marL="0" lvl="0" indent="0" algn="ctr" defTabSz="488950">
            <a:lnSpc>
              <a:spcPct val="90000"/>
            </a:lnSpc>
            <a:spcBef>
              <a:spcPct val="0"/>
            </a:spcBef>
            <a:spcAft>
              <a:spcPct val="35000"/>
            </a:spcAft>
            <a:buNone/>
          </a:pPr>
          <a:r>
            <a:rPr lang="en-US" sz="1100" b="1" kern="1200">
              <a:solidFill>
                <a:schemeClr val="accent1"/>
              </a:solidFill>
            </a:rPr>
            <a:t>8. </a:t>
          </a:r>
          <a:r>
            <a:rPr lang="en-US" sz="1100" kern="1200"/>
            <a:t>Evaluate whether to adopt a time-of-sale requirement to, at a minimum, disclose energy use and possibly require energy improvements tied to home sale. </a:t>
          </a:r>
        </a:p>
      </dsp:txBody>
      <dsp:txXfrm>
        <a:off x="3626332" y="0"/>
        <a:ext cx="1660633" cy="3101340"/>
      </dsp:txXfrm>
    </dsp:sp>
    <dsp:sp modelId="{106DA841-1B72-4844-A4BD-2786B4EB5CB8}">
      <dsp:nvSpPr>
        <dsp:cNvPr id="0" name=""/>
        <dsp:cNvSpPr/>
      </dsp:nvSpPr>
      <dsp:spPr>
        <a:xfrm>
          <a:off x="4068981" y="3489007"/>
          <a:ext cx="775335" cy="775335"/>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word/diagrams/layout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word/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word/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word/diagrams/layout6.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F0314EDECDC3E408AA8DC6E865F38F6" ma:contentTypeVersion="22" ma:contentTypeDescription="Create a new document." ma:contentTypeScope="" ma:versionID="2f600ac606c96386b71e4cbcd6bcb626">
  <xsd:schema xmlns:xsd="http://www.w3.org/2001/XMLSchema" xmlns:xs="http://www.w3.org/2001/XMLSchema" xmlns:p="http://schemas.microsoft.com/office/2006/metadata/properties" xmlns:ns2="1a00750f-d101-47d7-b42c-3755e39e899d" xmlns:ns3="6967e8fb-135a-4813-91f6-dfd143e5f1f5" xmlns:ns4="a185a935-ba3f-496a-b001-2f31da7152f8" xmlns:ns5="fa5a287d-e8d7-4515-878e-e2d26d40b308" targetNamespace="http://schemas.microsoft.com/office/2006/metadata/properties" ma:root="true" ma:fieldsID="72e9e1d6a966d63065d48258ac561ba1" ns2:_="" ns3:_="" ns4:_="" ns5:_="">
    <xsd:import namespace="1a00750f-d101-47d7-b42c-3755e39e899d"/>
    <xsd:import namespace="6967e8fb-135a-4813-91f6-dfd143e5f1f5"/>
    <xsd:import namespace="a185a935-ba3f-496a-b001-2f31da7152f8"/>
    <xsd:import namespace="fa5a287d-e8d7-4515-878e-e2d26d40b308"/>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3:SharedWithUsers" minOccurs="0"/>
                <xsd:element ref="ns3:SharedWithDetails" minOccurs="0"/>
                <xsd:element ref="ns2:MediaServiceLocation" minOccurs="0"/>
                <xsd:element ref="ns2:MediaServiceGenerationTime" minOccurs="0"/>
                <xsd:element ref="ns2:MediaServiceEventHashCode" minOccurs="0"/>
                <xsd:element ref="ns2:MediaServiceAutoKeyPoints" minOccurs="0"/>
                <xsd:element ref="ns2:MediaServiceKeyPoints" minOccurs="0"/>
                <xsd:element ref="ns4:MediaLengthInSeconds" minOccurs="0"/>
                <xsd:element ref="ns4:lcf76f155ced4ddcb4097134ff3c332f" minOccurs="0"/>
                <xsd:element ref="ns5:TaxCatchAll"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00750f-d101-47d7-b42c-3755e39e899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7e8fb-135a-4813-91f6-dfd143e5f1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185a935-ba3f-496a-b001-2f31da7152f8" elementFormDefault="qualified">
    <xsd:import namespace="http://schemas.microsoft.com/office/2006/documentManagement/types"/>
    <xsd:import namespace="http://schemas.microsoft.com/office/infopath/2007/PartnerControls"/>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f5132f65-3f16-4ed5-aad9-a4730df2f0fb"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a5a287d-e8d7-4515-878e-e2d26d40b308"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7b848c5e-4a01-4470-aae2-b676f4557d41}" ma:internalName="TaxCatchAll" ma:showField="CatchAllData" ma:web="fa5a287d-e8d7-4515-878e-e2d26d40b30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TaxCatchAll xmlns="fa5a287d-e8d7-4515-878e-e2d26d40b308" xsi:nil="true"/>
    <lcf76f155ced4ddcb4097134ff3c332f xmlns="a185a935-ba3f-496a-b001-2f31da7152f8">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6039213-435E-427E-A1A7-643EEF34BF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00750f-d101-47d7-b42c-3755e39e899d"/>
    <ds:schemaRef ds:uri="6967e8fb-135a-4813-91f6-dfd143e5f1f5"/>
    <ds:schemaRef ds:uri="a185a935-ba3f-496a-b001-2f31da7152f8"/>
    <ds:schemaRef ds:uri="fa5a287d-e8d7-4515-878e-e2d26d40b30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99FE7E-16BF-4A3B-BE1E-AF76B115B62F}">
  <ds:schemaRefs>
    <ds:schemaRef ds:uri="http://schemas.openxmlformats.org/officeDocument/2006/bibliography"/>
  </ds:schemaRefs>
</ds:datastoreItem>
</file>

<file path=customXml/itemProps3.xml><?xml version="1.0" encoding="utf-8"?>
<ds:datastoreItem xmlns:ds="http://schemas.openxmlformats.org/officeDocument/2006/customXml" ds:itemID="{202A211B-CC2F-442C-9F87-1C34C33B76B9}">
  <ds:schemaRefs>
    <ds:schemaRef ds:uri="http://schemas.microsoft.com/sharepoint/v3/contenttype/forms"/>
  </ds:schemaRefs>
</ds:datastoreItem>
</file>

<file path=customXml/itemProps4.xml><?xml version="1.0" encoding="utf-8"?>
<ds:datastoreItem xmlns:ds="http://schemas.openxmlformats.org/officeDocument/2006/customXml" ds:itemID="{87F1DD7A-DDC0-48AF-B15A-7465916E6E7D}">
  <ds:schemaRefs>
    <ds:schemaRef ds:uri="http://schemas.microsoft.com/office/2006/metadata/properties"/>
    <ds:schemaRef ds:uri="http://schemas.microsoft.com/office/infopath/2007/PartnerControls"/>
    <ds:schemaRef ds:uri="fa5a287d-e8d7-4515-878e-e2d26d40b308"/>
    <ds:schemaRef ds:uri="a185a935-ba3f-496a-b001-2f31da7152f8"/>
  </ds:schemaRefs>
</ds:datastoreItem>
</file>

<file path=docProps/app.xml><?xml version="1.0" encoding="utf-8"?>
<Properties xmlns="http://schemas.openxmlformats.org/officeDocument/2006/extended-properties" xmlns:vt="http://schemas.openxmlformats.org/officeDocument/2006/docPropsVTypes">
  <Template>Normal</Template>
  <TotalTime>20</TotalTime>
  <Pages>15</Pages>
  <Words>3562</Words>
  <Characters>16283</Characters>
  <Application>Microsoft Office Word</Application>
  <DocSecurity>0</DocSecurity>
  <Lines>258</Lines>
  <Paragraphs>97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19748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Launder, Crystal</dc:creator>
  <cp:keywords/>
  <dc:description/>
  <cp:lastModifiedBy>Launder, Crystal</cp:lastModifiedBy>
  <cp:revision>15</cp:revision>
  <dcterms:created xsi:type="dcterms:W3CDTF">2026-03-26T20:42:00Z</dcterms:created>
  <dcterms:modified xsi:type="dcterms:W3CDTF">2026-03-26T21:03:00Z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0x0101003F0314EDECDC3E408AA8DC6E865F38F6</vt:lpwstr>
  </property>
  <property fmtid="{D5CDD505-2E9C-101B-9397-08002B2CF9AE}" pid="3" name="MediaServiceImageTags">
    <vt:lpwstr/>
  </property>
</Properties>
</file>